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A8D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te Plovich" userId="186c4d68-f86e-400d-9c74-70a0b8d4d88e" providerId="ADAL" clId="{5A785145-513A-4E52-B12A-AB79ECC953DC}"/>
    <pc:docChg chg="undo custSel modSld">
      <pc:chgData name="Cate Plovich" userId="186c4d68-f86e-400d-9c74-70a0b8d4d88e" providerId="ADAL" clId="{5A785145-513A-4E52-B12A-AB79ECC953DC}" dt="2023-02-15T20:56:43.154" v="15" actId="1076"/>
      <pc:docMkLst>
        <pc:docMk/>
      </pc:docMkLst>
      <pc:sldChg chg="addSp delSp modSp mod">
        <pc:chgData name="Cate Plovich" userId="186c4d68-f86e-400d-9c74-70a0b8d4d88e" providerId="ADAL" clId="{5A785145-513A-4E52-B12A-AB79ECC953DC}" dt="2023-02-15T20:56:43.154" v="15" actId="1076"/>
        <pc:sldMkLst>
          <pc:docMk/>
          <pc:sldMk cId="1203201429" sldId="256"/>
        </pc:sldMkLst>
        <pc:spChg chg="add del">
          <ac:chgData name="Cate Plovich" userId="186c4d68-f86e-400d-9c74-70a0b8d4d88e" providerId="ADAL" clId="{5A785145-513A-4E52-B12A-AB79ECC953DC}" dt="2023-02-15T20:55:57.105" v="1" actId="22"/>
          <ac:spMkLst>
            <pc:docMk/>
            <pc:sldMk cId="1203201429" sldId="256"/>
            <ac:spMk id="3" creationId="{78F83FA6-025C-DF84-4618-025822367C53}"/>
          </ac:spMkLst>
        </pc:spChg>
        <pc:spChg chg="mod">
          <ac:chgData name="Cate Plovich" userId="186c4d68-f86e-400d-9c74-70a0b8d4d88e" providerId="ADAL" clId="{5A785145-513A-4E52-B12A-AB79ECC953DC}" dt="2023-02-15T20:56:15.633" v="5" actId="1076"/>
          <ac:spMkLst>
            <pc:docMk/>
            <pc:sldMk cId="1203201429" sldId="256"/>
            <ac:spMk id="7" creationId="{EF85D32F-7A01-4648-90C5-0D7B121198DD}"/>
          </ac:spMkLst>
        </pc:spChg>
        <pc:spChg chg="mod">
          <ac:chgData name="Cate Plovich" userId="186c4d68-f86e-400d-9c74-70a0b8d4d88e" providerId="ADAL" clId="{5A785145-513A-4E52-B12A-AB79ECC953DC}" dt="2023-02-15T20:56:40.947" v="10" actId="207"/>
          <ac:spMkLst>
            <pc:docMk/>
            <pc:sldMk cId="1203201429" sldId="256"/>
            <ac:spMk id="1731" creationId="{82DCBC4D-087F-4185-80A8-1FD8BBFFDBA7}"/>
          </ac:spMkLst>
        </pc:spChg>
        <pc:grpChg chg="mod">
          <ac:chgData name="Cate Plovich" userId="186c4d68-f86e-400d-9c74-70a0b8d4d88e" providerId="ADAL" clId="{5A785145-513A-4E52-B12A-AB79ECC953DC}" dt="2023-02-15T20:56:41.462" v="12" actId="1076"/>
          <ac:grpSpMkLst>
            <pc:docMk/>
            <pc:sldMk cId="1203201429" sldId="256"/>
            <ac:grpSpMk id="374" creationId="{BECF9AD1-86A4-48FA-9DE0-EC0535E00AF6}"/>
          </ac:grpSpMkLst>
        </pc:grpChg>
        <pc:grpChg chg="mod">
          <ac:chgData name="Cate Plovich" userId="186c4d68-f86e-400d-9c74-70a0b8d4d88e" providerId="ADAL" clId="{5A785145-513A-4E52-B12A-AB79ECC953DC}" dt="2023-02-15T20:56:43.154" v="15" actId="1076"/>
          <ac:grpSpMkLst>
            <pc:docMk/>
            <pc:sldMk cId="1203201429" sldId="256"/>
            <ac:grpSpMk id="2846" creationId="{47B82144-C356-4B72-BE0A-80DB90C67AC3}"/>
          </ac:grpSpMkLst>
        </pc:gr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45180D-F252-4B17-87D6-5D33BB25FC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8663B1-1DFB-4D80-8511-BA5ABD9363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6A4151-8D03-4335-AB0A-B12EBB0C8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4FED8-E034-4754-985A-5AEAB167805D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B8B9DE-8A7A-46B6-A34D-7F71895F8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A1167F-FCF0-415A-A4FE-2831BFA01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E7121-78EC-489F-AF2E-7ACA9CC50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592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46D04-FAE1-43DF-8078-0CB887073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E91506-260C-4A2F-AFCF-90283A5D24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8C8B40-7BBC-46E1-BE9C-F80C908F6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4FED8-E034-4754-985A-5AEAB167805D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497EEC-9F9E-45BA-860F-85D1539D2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B2D5A9-6036-48B4-8A35-153B10A3C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E7121-78EC-489F-AF2E-7ACA9CC50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597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9B7BB2-0C82-41F5-BACE-8C61B64C29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11ACD9-7B35-49FD-9FF9-8334B892B6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65B3B7-4A84-4120-A7C4-800ADAB44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4FED8-E034-4754-985A-5AEAB167805D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62A640-70BF-47BE-902E-4CA7CD7A1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A680F3-3043-44EE-9BCE-6F686B7BF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E7121-78EC-489F-AF2E-7ACA9CC50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979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D4459-BDBA-4FF2-9E02-9BEDA47F3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C9DFDD-7558-4064-B13F-57F3401F8D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0A498B-85B8-4D08-AAAB-E30CEBD69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4FED8-E034-4754-985A-5AEAB167805D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FC8D2E-8929-477E-BEC4-B55CF70EB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02555F-CA8E-43EC-A66C-C6E7B7503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E7121-78EC-489F-AF2E-7ACA9CC50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40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4FDC3-FF10-41E4-A314-FBCB3ECDD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F8321E-9261-45A4-98C9-485F4E0F2D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537006-E2F8-407F-9F03-21300D8E8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4FED8-E034-4754-985A-5AEAB167805D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BAA830-82C1-45A6-9315-DB889EE55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0C75C6-2108-401C-9C93-F9F5E554B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E7121-78EC-489F-AF2E-7ACA9CC50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796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28530-059F-4A9B-BE00-6C42E999B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095C26-1582-4B39-9292-4C51654C0E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DE6EFD-FC5C-4C8B-BDCE-3D4AAD8EA8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087760-B9C9-4C9C-AB3B-42BA830EC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4FED8-E034-4754-985A-5AEAB167805D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E81066-33A1-4CDB-A4EC-7D76D674C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F09C3A-A310-49EE-94CA-AA25845DD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E7121-78EC-489F-AF2E-7ACA9CC50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594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EE30D-90E4-4636-99D7-1C10C7F60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0DCA30-53E1-40D9-867A-1D1C873C54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A96267-4D3D-4C93-B2A6-57B6922DE7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6263EB-9D50-4068-BD1A-5B221435EE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4E7E92-2DCE-45A9-9E27-8B02530378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8B0622-9F5D-44D0-9685-451FDF93D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4FED8-E034-4754-985A-5AEAB167805D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9908932-CF13-4F77-B7B5-5C32B198D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86D9D8-496B-4E40-B990-CB43D36D8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E7121-78EC-489F-AF2E-7ACA9CC50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686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69BE9-67F7-4D86-BC38-817E2BE3D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A41DB3-68DA-40F4-8AA8-B74E41F1F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4FED8-E034-4754-985A-5AEAB167805D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1575F8-A24A-4804-82E5-2A75E7471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CFCF4D-CB5C-4D03-98AF-A6C5759AC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E7121-78EC-489F-AF2E-7ACA9CC50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327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0863EF-3FE4-4ACD-8C81-DE819E426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4FED8-E034-4754-985A-5AEAB167805D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81BDA4-F380-44D2-A67B-88C82CDB2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762BBD-C065-458F-AD12-2A867A055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E7121-78EC-489F-AF2E-7ACA9CC50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866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AC3D6-17C0-40ED-A99B-54734482E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80B9CE-6E62-4990-A5E9-DBA75EC774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A05F15-82A4-4821-AB26-C656C2E7B0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C151C8-AE41-470F-82DA-57B5EE1D2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4FED8-E034-4754-985A-5AEAB167805D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86BB6C-FBF9-4809-B6B7-AE4E0A8C3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798BD9-E8B5-45F8-BE47-75B0F91BA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E7121-78EC-489F-AF2E-7ACA9CC50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285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01D9F-F646-4F4D-9A7B-30F11DA2FB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AFFBAA8-6C25-4572-B26A-D3BCAB70F7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58F45F-851C-40C5-82A1-EC78F0B0AB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F01F01-4934-4559-85C8-C43C60052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4FED8-E034-4754-985A-5AEAB167805D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73743F-57C5-4EB1-9830-4B237BE21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0E473B-056D-42FA-B68F-7235065FE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E7121-78EC-489F-AF2E-7ACA9CC50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512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5CF9CF-70F4-4477-8293-B32735001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23E650-154A-496E-9E79-7ED501D955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0891A3-7E81-44EB-A3C9-FCA845928D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4FED8-E034-4754-985A-5AEAB167805D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C86B1A-F7C6-4B87-9298-105758E664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DC76B8-A9A2-4B19-89A1-2FE726A64E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AE7121-78EC-489F-AF2E-7ACA9CC50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601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F85D32F-7A01-4648-90C5-0D7B121198DD}"/>
              </a:ext>
            </a:extLst>
          </p:cNvPr>
          <p:cNvSpPr/>
          <p:nvPr/>
        </p:nvSpPr>
        <p:spPr>
          <a:xfrm>
            <a:off x="5887171" y="548639"/>
            <a:ext cx="6217920" cy="621792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9838997-404B-4ADF-9002-549AC9A0C9E3}"/>
              </a:ext>
            </a:extLst>
          </p:cNvPr>
          <p:cNvSpPr/>
          <p:nvPr/>
        </p:nvSpPr>
        <p:spPr>
          <a:xfrm>
            <a:off x="0" y="0"/>
            <a:ext cx="12192000" cy="418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Breakfast Plate Builder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50F32870-0141-443E-878B-DA3FAD030A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2859687"/>
              </p:ext>
            </p:extLst>
          </p:nvPr>
        </p:nvGraphicFramePr>
        <p:xfrm>
          <a:off x="180256" y="1015279"/>
          <a:ext cx="5539843" cy="17563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39843">
                  <a:extLst>
                    <a:ext uri="{9D8B030D-6E8A-4147-A177-3AD203B41FA5}">
                      <a16:colId xmlns:a16="http://schemas.microsoft.com/office/drawing/2014/main" val="3100002421"/>
                    </a:ext>
                  </a:extLst>
                </a:gridCol>
              </a:tblGrid>
              <a:tr h="372090">
                <a:tc>
                  <a:txBody>
                    <a:bodyPr/>
                    <a:lstStyle/>
                    <a:p>
                      <a:r>
                        <a:rPr lang="en-US" dirty="0"/>
                        <a:t>1. Pick a plate to add to the square.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120740"/>
                  </a:ext>
                </a:extLst>
              </a:tr>
              <a:tr h="372090">
                <a:tc>
                  <a:txBody>
                    <a:bodyPr/>
                    <a:lstStyle/>
                    <a:p>
                      <a:r>
                        <a:rPr lang="en-US" dirty="0"/>
                        <a:t>2. Add at least three types of foods.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5140002"/>
                  </a:ext>
                </a:extLst>
              </a:tr>
              <a:tr h="3720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3. Add color to your foods. The food clip art is layered shapes. Click on a small part of the design to color it.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1212536"/>
                  </a:ext>
                </a:extLst>
              </a:tr>
              <a:tr h="372090">
                <a:tc>
                  <a:txBody>
                    <a:bodyPr/>
                    <a:lstStyle/>
                    <a:p>
                      <a:r>
                        <a:rPr lang="en-US" dirty="0"/>
                        <a:t>4. Save your scene as an image file.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1895165"/>
                  </a:ext>
                </a:extLst>
              </a:tr>
            </a:tbl>
          </a:graphicData>
        </a:graphic>
      </p:graphicFrame>
      <p:sp>
        <p:nvSpPr>
          <p:cNvPr id="376" name="TextBox 375">
            <a:extLst>
              <a:ext uri="{FF2B5EF4-FFF2-40B4-BE49-F238E27FC236}">
                <a16:creationId xmlns:a16="http://schemas.microsoft.com/office/drawing/2014/main" id="{4069A8F8-88B7-4380-8062-15D69FAD6379}"/>
              </a:ext>
            </a:extLst>
          </p:cNvPr>
          <p:cNvSpPr txBox="1"/>
          <p:nvPr/>
        </p:nvSpPr>
        <p:spPr>
          <a:xfrm>
            <a:off x="0" y="444050"/>
            <a:ext cx="58260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Build the scene inside of the white square. You may need to resize, rotate, and change the layers of the objects.</a:t>
            </a:r>
          </a:p>
        </p:txBody>
      </p:sp>
      <p:sp>
        <p:nvSpPr>
          <p:cNvPr id="377" name="TextBox 376">
            <a:extLst>
              <a:ext uri="{FF2B5EF4-FFF2-40B4-BE49-F238E27FC236}">
                <a16:creationId xmlns:a16="http://schemas.microsoft.com/office/drawing/2014/main" id="{C0E4038D-CB5C-4E8D-9468-A98D84CEA7B6}"/>
              </a:ext>
            </a:extLst>
          </p:cNvPr>
          <p:cNvSpPr txBox="1"/>
          <p:nvPr/>
        </p:nvSpPr>
        <p:spPr>
          <a:xfrm>
            <a:off x="8882743" y="64586"/>
            <a:ext cx="33092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© Brittany Washburn</a:t>
            </a:r>
          </a:p>
        </p:txBody>
      </p:sp>
      <p:grpSp>
        <p:nvGrpSpPr>
          <p:cNvPr id="1643" name="Graphic 2">
            <a:extLst>
              <a:ext uri="{FF2B5EF4-FFF2-40B4-BE49-F238E27FC236}">
                <a16:creationId xmlns:a16="http://schemas.microsoft.com/office/drawing/2014/main" id="{206FEC45-2658-46B2-9E26-67F2884EA80F}"/>
              </a:ext>
            </a:extLst>
          </p:cNvPr>
          <p:cNvGrpSpPr/>
          <p:nvPr/>
        </p:nvGrpSpPr>
        <p:grpSpPr>
          <a:xfrm>
            <a:off x="4823396" y="3649085"/>
            <a:ext cx="774887" cy="459445"/>
            <a:chOff x="4823396" y="3649085"/>
            <a:chExt cx="774887" cy="459445"/>
          </a:xfrm>
          <a:solidFill>
            <a:srgbClr val="FFFFFF"/>
          </a:solidFill>
        </p:grpSpPr>
        <p:grpSp>
          <p:nvGrpSpPr>
            <p:cNvPr id="1644" name="Graphic 2">
              <a:extLst>
                <a:ext uri="{FF2B5EF4-FFF2-40B4-BE49-F238E27FC236}">
                  <a16:creationId xmlns:a16="http://schemas.microsoft.com/office/drawing/2014/main" id="{206FEC45-2658-46B2-9E26-67F2884EA80F}"/>
                </a:ext>
              </a:extLst>
            </p:cNvPr>
            <p:cNvGrpSpPr/>
            <p:nvPr/>
          </p:nvGrpSpPr>
          <p:grpSpPr>
            <a:xfrm>
              <a:off x="4907539" y="3660430"/>
              <a:ext cx="611132" cy="436751"/>
              <a:chOff x="4907539" y="3660430"/>
              <a:chExt cx="611132" cy="436751"/>
            </a:xfrm>
            <a:solidFill>
              <a:srgbClr val="FFFFFF"/>
            </a:solidFill>
          </p:grpSpPr>
          <p:sp>
            <p:nvSpPr>
              <p:cNvPr id="1645" name="Freeform: Shape 1644">
                <a:extLst>
                  <a:ext uri="{FF2B5EF4-FFF2-40B4-BE49-F238E27FC236}">
                    <a16:creationId xmlns:a16="http://schemas.microsoft.com/office/drawing/2014/main" id="{C1212EA2-8F18-4B2B-B811-F22B1601DB5C}"/>
                  </a:ext>
                </a:extLst>
              </p:cNvPr>
              <p:cNvSpPr/>
              <p:nvPr/>
            </p:nvSpPr>
            <p:spPr>
              <a:xfrm>
                <a:off x="5222970" y="3672562"/>
                <a:ext cx="48527" cy="48527"/>
              </a:xfrm>
              <a:custGeom>
                <a:avLst/>
                <a:gdLst>
                  <a:gd name="connsiteX0" fmla="*/ 48527 w 48527"/>
                  <a:gd name="connsiteY0" fmla="*/ 24264 h 48527"/>
                  <a:gd name="connsiteX1" fmla="*/ 24264 w 48527"/>
                  <a:gd name="connsiteY1" fmla="*/ 48527 h 48527"/>
                  <a:gd name="connsiteX2" fmla="*/ 0 w 48527"/>
                  <a:gd name="connsiteY2" fmla="*/ 24264 h 48527"/>
                  <a:gd name="connsiteX3" fmla="*/ 24264 w 48527"/>
                  <a:gd name="connsiteY3" fmla="*/ 0 h 48527"/>
                  <a:gd name="connsiteX4" fmla="*/ 48527 w 48527"/>
                  <a:gd name="connsiteY4" fmla="*/ 24264 h 485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8527" h="48527">
                    <a:moveTo>
                      <a:pt x="48527" y="24264"/>
                    </a:moveTo>
                    <a:cubicBezTo>
                      <a:pt x="48527" y="37664"/>
                      <a:pt x="37664" y="48527"/>
                      <a:pt x="24264" y="48527"/>
                    </a:cubicBezTo>
                    <a:cubicBezTo>
                      <a:pt x="10863" y="48527"/>
                      <a:pt x="0" y="37664"/>
                      <a:pt x="0" y="24264"/>
                    </a:cubicBezTo>
                    <a:cubicBezTo>
                      <a:pt x="0" y="10863"/>
                      <a:pt x="10863" y="0"/>
                      <a:pt x="24264" y="0"/>
                    </a:cubicBezTo>
                    <a:cubicBezTo>
                      <a:pt x="37664" y="0"/>
                      <a:pt x="48527" y="10863"/>
                      <a:pt x="48527" y="24264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46" name="Freeform: Shape 1645">
                <a:extLst>
                  <a:ext uri="{FF2B5EF4-FFF2-40B4-BE49-F238E27FC236}">
                    <a16:creationId xmlns:a16="http://schemas.microsoft.com/office/drawing/2014/main" id="{A984FFA2-C74B-4E8E-88C7-D161BFDBE018}"/>
                  </a:ext>
                </a:extLst>
              </p:cNvPr>
              <p:cNvSpPr/>
              <p:nvPr/>
            </p:nvSpPr>
            <p:spPr>
              <a:xfrm>
                <a:off x="5150179" y="3660430"/>
                <a:ext cx="60659" cy="60659"/>
              </a:xfrm>
              <a:custGeom>
                <a:avLst/>
                <a:gdLst>
                  <a:gd name="connsiteX0" fmla="*/ 60659 w 60659"/>
                  <a:gd name="connsiteY0" fmla="*/ 30330 h 60659"/>
                  <a:gd name="connsiteX1" fmla="*/ 30330 w 60659"/>
                  <a:gd name="connsiteY1" fmla="*/ 60659 h 60659"/>
                  <a:gd name="connsiteX2" fmla="*/ 0 w 60659"/>
                  <a:gd name="connsiteY2" fmla="*/ 30330 h 60659"/>
                  <a:gd name="connsiteX3" fmla="*/ 30330 w 60659"/>
                  <a:gd name="connsiteY3" fmla="*/ 0 h 60659"/>
                  <a:gd name="connsiteX4" fmla="*/ 60659 w 60659"/>
                  <a:gd name="connsiteY4" fmla="*/ 30330 h 606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0659" h="60659">
                    <a:moveTo>
                      <a:pt x="60659" y="30330"/>
                    </a:moveTo>
                    <a:cubicBezTo>
                      <a:pt x="60659" y="47080"/>
                      <a:pt x="47080" y="60659"/>
                      <a:pt x="30330" y="60659"/>
                    </a:cubicBezTo>
                    <a:cubicBezTo>
                      <a:pt x="13579" y="60659"/>
                      <a:pt x="0" y="47080"/>
                      <a:pt x="0" y="30330"/>
                    </a:cubicBezTo>
                    <a:cubicBezTo>
                      <a:pt x="0" y="13579"/>
                      <a:pt x="13579" y="0"/>
                      <a:pt x="30330" y="0"/>
                    </a:cubicBezTo>
                    <a:cubicBezTo>
                      <a:pt x="47080" y="0"/>
                      <a:pt x="60659" y="13579"/>
                      <a:pt x="60659" y="3033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47" name="Freeform: Shape 1646">
                <a:extLst>
                  <a:ext uri="{FF2B5EF4-FFF2-40B4-BE49-F238E27FC236}">
                    <a16:creationId xmlns:a16="http://schemas.microsoft.com/office/drawing/2014/main" id="{E497EFEE-2547-41D4-B8EA-FE7E79CFF41B}"/>
                  </a:ext>
                </a:extLst>
              </p:cNvPr>
              <p:cNvSpPr/>
              <p:nvPr/>
            </p:nvSpPr>
            <p:spPr>
              <a:xfrm>
                <a:off x="5150179" y="3660863"/>
                <a:ext cx="60227" cy="60227"/>
              </a:xfrm>
              <a:custGeom>
                <a:avLst/>
                <a:gdLst>
                  <a:gd name="connsiteX0" fmla="*/ 42461 w 60227"/>
                  <a:gd name="connsiteY0" fmla="*/ 42028 h 60227"/>
                  <a:gd name="connsiteX1" fmla="*/ 18198 w 60227"/>
                  <a:gd name="connsiteY1" fmla="*/ 17765 h 60227"/>
                  <a:gd name="connsiteX2" fmla="*/ 26042 w 60227"/>
                  <a:gd name="connsiteY2" fmla="*/ 0 h 60227"/>
                  <a:gd name="connsiteX3" fmla="*/ 0 w 60227"/>
                  <a:gd name="connsiteY3" fmla="*/ 29898 h 60227"/>
                  <a:gd name="connsiteX4" fmla="*/ 30330 w 60227"/>
                  <a:gd name="connsiteY4" fmla="*/ 60228 h 60227"/>
                  <a:gd name="connsiteX5" fmla="*/ 60228 w 60227"/>
                  <a:gd name="connsiteY5" fmla="*/ 34184 h 60227"/>
                  <a:gd name="connsiteX6" fmla="*/ 42461 w 60227"/>
                  <a:gd name="connsiteY6" fmla="*/ 42028 h 602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0227" h="60227">
                    <a:moveTo>
                      <a:pt x="42461" y="42028"/>
                    </a:moveTo>
                    <a:cubicBezTo>
                      <a:pt x="29061" y="42028"/>
                      <a:pt x="18198" y="31165"/>
                      <a:pt x="18198" y="17765"/>
                    </a:cubicBezTo>
                    <a:cubicBezTo>
                      <a:pt x="18198" y="10721"/>
                      <a:pt x="21247" y="4431"/>
                      <a:pt x="26042" y="0"/>
                    </a:cubicBezTo>
                    <a:cubicBezTo>
                      <a:pt x="11340" y="2099"/>
                      <a:pt x="0" y="14615"/>
                      <a:pt x="0" y="29898"/>
                    </a:cubicBezTo>
                    <a:cubicBezTo>
                      <a:pt x="0" y="46649"/>
                      <a:pt x="13579" y="60228"/>
                      <a:pt x="30330" y="60228"/>
                    </a:cubicBezTo>
                    <a:cubicBezTo>
                      <a:pt x="45612" y="60228"/>
                      <a:pt x="58129" y="48886"/>
                      <a:pt x="60228" y="34184"/>
                    </a:cubicBezTo>
                    <a:cubicBezTo>
                      <a:pt x="55795" y="38977"/>
                      <a:pt x="49505" y="42028"/>
                      <a:pt x="42461" y="42028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48" name="Freeform: Shape 1647">
                <a:extLst>
                  <a:ext uri="{FF2B5EF4-FFF2-40B4-BE49-F238E27FC236}">
                    <a16:creationId xmlns:a16="http://schemas.microsoft.com/office/drawing/2014/main" id="{ED809897-6114-4306-B8EC-062E571AEAD7}"/>
                  </a:ext>
                </a:extLst>
              </p:cNvPr>
              <p:cNvSpPr/>
              <p:nvPr/>
            </p:nvSpPr>
            <p:spPr>
              <a:xfrm>
                <a:off x="5125914" y="3708957"/>
                <a:ext cx="169848" cy="169848"/>
              </a:xfrm>
              <a:custGeom>
                <a:avLst/>
                <a:gdLst>
                  <a:gd name="connsiteX0" fmla="*/ 169848 w 169848"/>
                  <a:gd name="connsiteY0" fmla="*/ 84924 h 169848"/>
                  <a:gd name="connsiteX1" fmla="*/ 84924 w 169848"/>
                  <a:gd name="connsiteY1" fmla="*/ 169848 h 169848"/>
                  <a:gd name="connsiteX2" fmla="*/ 0 w 169848"/>
                  <a:gd name="connsiteY2" fmla="*/ 84924 h 169848"/>
                  <a:gd name="connsiteX3" fmla="*/ 84924 w 169848"/>
                  <a:gd name="connsiteY3" fmla="*/ 0 h 169848"/>
                  <a:gd name="connsiteX4" fmla="*/ 169848 w 169848"/>
                  <a:gd name="connsiteY4" fmla="*/ 84924 h 169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9848" h="169848">
                    <a:moveTo>
                      <a:pt x="169848" y="84924"/>
                    </a:moveTo>
                    <a:cubicBezTo>
                      <a:pt x="169848" y="131827"/>
                      <a:pt x="131827" y="169848"/>
                      <a:pt x="84924" y="169848"/>
                    </a:cubicBezTo>
                    <a:cubicBezTo>
                      <a:pt x="38022" y="169848"/>
                      <a:pt x="0" y="131827"/>
                      <a:pt x="0" y="84924"/>
                    </a:cubicBezTo>
                    <a:cubicBezTo>
                      <a:pt x="0" y="38022"/>
                      <a:pt x="38022" y="0"/>
                      <a:pt x="84924" y="0"/>
                    </a:cubicBezTo>
                    <a:cubicBezTo>
                      <a:pt x="131827" y="0"/>
                      <a:pt x="169848" y="38022"/>
                      <a:pt x="169848" y="84924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49" name="Freeform: Shape 1648">
                <a:extLst>
                  <a:ext uri="{FF2B5EF4-FFF2-40B4-BE49-F238E27FC236}">
                    <a16:creationId xmlns:a16="http://schemas.microsoft.com/office/drawing/2014/main" id="{4BAE8580-EE6C-43E0-A4AD-E3D28AC8ABCC}"/>
                  </a:ext>
                </a:extLst>
              </p:cNvPr>
              <p:cNvSpPr/>
              <p:nvPr/>
            </p:nvSpPr>
            <p:spPr>
              <a:xfrm>
                <a:off x="4907539" y="4048654"/>
                <a:ext cx="611132" cy="48527"/>
              </a:xfrm>
              <a:custGeom>
                <a:avLst/>
                <a:gdLst>
                  <a:gd name="connsiteX0" fmla="*/ 72229 w 611132"/>
                  <a:gd name="connsiteY0" fmla="*/ 19181 h 48527"/>
                  <a:gd name="connsiteX1" fmla="*/ 90018 w 611132"/>
                  <a:gd name="connsiteY1" fmla="*/ 29346 h 48527"/>
                  <a:gd name="connsiteX2" fmla="*/ 162248 w 611132"/>
                  <a:gd name="connsiteY2" fmla="*/ 48527 h 48527"/>
                  <a:gd name="connsiteX3" fmla="*/ 448885 w 611132"/>
                  <a:gd name="connsiteY3" fmla="*/ 48527 h 48527"/>
                  <a:gd name="connsiteX4" fmla="*/ 521114 w 611132"/>
                  <a:gd name="connsiteY4" fmla="*/ 29346 h 48527"/>
                  <a:gd name="connsiteX5" fmla="*/ 538903 w 611132"/>
                  <a:gd name="connsiteY5" fmla="*/ 19181 h 48527"/>
                  <a:gd name="connsiteX6" fmla="*/ 611132 w 611132"/>
                  <a:gd name="connsiteY6" fmla="*/ 0 h 48527"/>
                  <a:gd name="connsiteX7" fmla="*/ 0 w 611132"/>
                  <a:gd name="connsiteY7" fmla="*/ 0 h 48527"/>
                  <a:gd name="connsiteX8" fmla="*/ 72229 w 611132"/>
                  <a:gd name="connsiteY8" fmla="*/ 19181 h 485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11132" h="48527">
                    <a:moveTo>
                      <a:pt x="72229" y="19181"/>
                    </a:moveTo>
                    <a:lnTo>
                      <a:pt x="90018" y="29346"/>
                    </a:lnTo>
                    <a:cubicBezTo>
                      <a:pt x="112015" y="41916"/>
                      <a:pt x="136911" y="48527"/>
                      <a:pt x="162248" y="48527"/>
                    </a:cubicBezTo>
                    <a:lnTo>
                      <a:pt x="448885" y="48527"/>
                    </a:lnTo>
                    <a:cubicBezTo>
                      <a:pt x="474221" y="48527"/>
                      <a:pt x="499117" y="41915"/>
                      <a:pt x="521114" y="29346"/>
                    </a:cubicBezTo>
                    <a:lnTo>
                      <a:pt x="538903" y="19181"/>
                    </a:lnTo>
                    <a:cubicBezTo>
                      <a:pt x="560899" y="6612"/>
                      <a:pt x="585796" y="0"/>
                      <a:pt x="611132" y="0"/>
                    </a:cubicBezTo>
                    <a:lnTo>
                      <a:pt x="0" y="0"/>
                    </a:lnTo>
                    <a:cubicBezTo>
                      <a:pt x="25335" y="0"/>
                      <a:pt x="50233" y="6611"/>
                      <a:pt x="72229" y="19181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50" name="Freeform: Shape 1649">
                <a:extLst>
                  <a:ext uri="{FF2B5EF4-FFF2-40B4-BE49-F238E27FC236}">
                    <a16:creationId xmlns:a16="http://schemas.microsoft.com/office/drawing/2014/main" id="{4C170FE5-38A0-42F7-A6E1-3DD998FF24DB}"/>
                  </a:ext>
                </a:extLst>
              </p:cNvPr>
              <p:cNvSpPr/>
              <p:nvPr/>
            </p:nvSpPr>
            <p:spPr>
              <a:xfrm>
                <a:off x="5237368" y="4048654"/>
                <a:ext cx="281301" cy="48527"/>
              </a:xfrm>
              <a:custGeom>
                <a:avLst/>
                <a:gdLst>
                  <a:gd name="connsiteX0" fmla="*/ 0 w 281301"/>
                  <a:gd name="connsiteY0" fmla="*/ 48527 h 48527"/>
                  <a:gd name="connsiteX1" fmla="*/ 119054 w 281301"/>
                  <a:gd name="connsiteY1" fmla="*/ 48527 h 48527"/>
                  <a:gd name="connsiteX2" fmla="*/ 191283 w 281301"/>
                  <a:gd name="connsiteY2" fmla="*/ 29346 h 48527"/>
                  <a:gd name="connsiteX3" fmla="*/ 209072 w 281301"/>
                  <a:gd name="connsiteY3" fmla="*/ 19181 h 48527"/>
                  <a:gd name="connsiteX4" fmla="*/ 281302 w 281301"/>
                  <a:gd name="connsiteY4" fmla="*/ 0 h 48527"/>
                  <a:gd name="connsiteX5" fmla="*/ 48529 w 281301"/>
                  <a:gd name="connsiteY5" fmla="*/ 0 h 48527"/>
                  <a:gd name="connsiteX6" fmla="*/ 0 w 281301"/>
                  <a:gd name="connsiteY6" fmla="*/ 48527 h 485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81301" h="48527">
                    <a:moveTo>
                      <a:pt x="0" y="48527"/>
                    </a:moveTo>
                    <a:lnTo>
                      <a:pt x="119054" y="48527"/>
                    </a:lnTo>
                    <a:cubicBezTo>
                      <a:pt x="144391" y="48527"/>
                      <a:pt x="169287" y="41915"/>
                      <a:pt x="191283" y="29346"/>
                    </a:cubicBezTo>
                    <a:lnTo>
                      <a:pt x="209072" y="19181"/>
                    </a:lnTo>
                    <a:cubicBezTo>
                      <a:pt x="231069" y="6612"/>
                      <a:pt x="255965" y="0"/>
                      <a:pt x="281302" y="0"/>
                    </a:cubicBezTo>
                    <a:lnTo>
                      <a:pt x="48529" y="0"/>
                    </a:lnTo>
                    <a:cubicBezTo>
                      <a:pt x="21726" y="0"/>
                      <a:pt x="0" y="21726"/>
                      <a:pt x="0" y="48527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grpSp>
            <p:nvGrpSpPr>
              <p:cNvPr id="1651" name="Graphic 2">
                <a:extLst>
                  <a:ext uri="{FF2B5EF4-FFF2-40B4-BE49-F238E27FC236}">
                    <a16:creationId xmlns:a16="http://schemas.microsoft.com/office/drawing/2014/main" id="{206FEC45-2658-46B2-9E26-67F2884EA80F}"/>
                  </a:ext>
                </a:extLst>
              </p:cNvPr>
              <p:cNvGrpSpPr/>
              <p:nvPr/>
            </p:nvGrpSpPr>
            <p:grpSpPr>
              <a:xfrm>
                <a:off x="4968199" y="3757484"/>
                <a:ext cx="461014" cy="48528"/>
                <a:chOff x="4968199" y="3757484"/>
                <a:chExt cx="461014" cy="48528"/>
              </a:xfrm>
              <a:solidFill>
                <a:srgbClr val="FFFFFF"/>
              </a:solidFill>
            </p:grpSpPr>
            <p:sp>
              <p:nvSpPr>
                <p:cNvPr id="1652" name="Freeform: Shape 1651">
                  <a:extLst>
                    <a:ext uri="{FF2B5EF4-FFF2-40B4-BE49-F238E27FC236}">
                      <a16:creationId xmlns:a16="http://schemas.microsoft.com/office/drawing/2014/main" id="{6529757C-3A49-4276-83EE-4985D5F539D1}"/>
                    </a:ext>
                  </a:extLst>
                </p:cNvPr>
                <p:cNvSpPr/>
                <p:nvPr/>
              </p:nvSpPr>
              <p:spPr>
                <a:xfrm>
                  <a:off x="4968199" y="3757486"/>
                  <a:ext cx="461014" cy="48527"/>
                </a:xfrm>
                <a:custGeom>
                  <a:avLst/>
                  <a:gdLst>
                    <a:gd name="connsiteX0" fmla="*/ 436751 w 461014"/>
                    <a:gd name="connsiteY0" fmla="*/ 48527 h 48527"/>
                    <a:gd name="connsiteX1" fmla="*/ 24264 w 461014"/>
                    <a:gd name="connsiteY1" fmla="*/ 48527 h 48527"/>
                    <a:gd name="connsiteX2" fmla="*/ 0 w 461014"/>
                    <a:gd name="connsiteY2" fmla="*/ 24264 h 48527"/>
                    <a:gd name="connsiteX3" fmla="*/ 0 w 461014"/>
                    <a:gd name="connsiteY3" fmla="*/ 24264 h 48527"/>
                    <a:gd name="connsiteX4" fmla="*/ 24264 w 461014"/>
                    <a:gd name="connsiteY4" fmla="*/ 0 h 48527"/>
                    <a:gd name="connsiteX5" fmla="*/ 436751 w 461014"/>
                    <a:gd name="connsiteY5" fmla="*/ 0 h 48527"/>
                    <a:gd name="connsiteX6" fmla="*/ 461015 w 461014"/>
                    <a:gd name="connsiteY6" fmla="*/ 24264 h 48527"/>
                    <a:gd name="connsiteX7" fmla="*/ 461015 w 461014"/>
                    <a:gd name="connsiteY7" fmla="*/ 24264 h 48527"/>
                    <a:gd name="connsiteX8" fmla="*/ 436751 w 461014"/>
                    <a:gd name="connsiteY8" fmla="*/ 48527 h 485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461014" h="48527">
                      <a:moveTo>
                        <a:pt x="436751" y="48527"/>
                      </a:moveTo>
                      <a:lnTo>
                        <a:pt x="24264" y="48527"/>
                      </a:lnTo>
                      <a:cubicBezTo>
                        <a:pt x="10864" y="48527"/>
                        <a:pt x="0" y="37664"/>
                        <a:pt x="0" y="24264"/>
                      </a:cubicBezTo>
                      <a:lnTo>
                        <a:pt x="0" y="24264"/>
                      </a:lnTo>
                      <a:cubicBezTo>
                        <a:pt x="0" y="10864"/>
                        <a:pt x="10864" y="0"/>
                        <a:pt x="24264" y="0"/>
                      </a:cubicBezTo>
                      <a:lnTo>
                        <a:pt x="436751" y="0"/>
                      </a:lnTo>
                      <a:cubicBezTo>
                        <a:pt x="450151" y="0"/>
                        <a:pt x="461015" y="10864"/>
                        <a:pt x="461015" y="24264"/>
                      </a:cubicBezTo>
                      <a:lnTo>
                        <a:pt x="461015" y="24264"/>
                      </a:lnTo>
                      <a:cubicBezTo>
                        <a:pt x="461015" y="37664"/>
                        <a:pt x="450151" y="48527"/>
                        <a:pt x="436751" y="48527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507" cap="flat">
                  <a:solidFill>
                    <a:schemeClr val="tx1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653" name="Freeform: Shape 1652">
                  <a:extLst>
                    <a:ext uri="{FF2B5EF4-FFF2-40B4-BE49-F238E27FC236}">
                      <a16:creationId xmlns:a16="http://schemas.microsoft.com/office/drawing/2014/main" id="{BF35A2F7-D3C8-4053-BFA0-61296179D81D}"/>
                    </a:ext>
                  </a:extLst>
                </p:cNvPr>
                <p:cNvSpPr/>
                <p:nvPr/>
              </p:nvSpPr>
              <p:spPr>
                <a:xfrm>
                  <a:off x="4968199" y="3757484"/>
                  <a:ext cx="97055" cy="48528"/>
                </a:xfrm>
                <a:custGeom>
                  <a:avLst/>
                  <a:gdLst>
                    <a:gd name="connsiteX0" fmla="*/ 24264 w 97055"/>
                    <a:gd name="connsiteY0" fmla="*/ 48529 h 48528"/>
                    <a:gd name="connsiteX1" fmla="*/ 97056 w 97055"/>
                    <a:gd name="connsiteY1" fmla="*/ 48529 h 48528"/>
                    <a:gd name="connsiteX2" fmla="*/ 97056 w 97055"/>
                    <a:gd name="connsiteY2" fmla="*/ 0 h 48528"/>
                    <a:gd name="connsiteX3" fmla="*/ 24264 w 97055"/>
                    <a:gd name="connsiteY3" fmla="*/ 0 h 48528"/>
                    <a:gd name="connsiteX4" fmla="*/ 0 w 97055"/>
                    <a:gd name="connsiteY4" fmla="*/ 24264 h 48528"/>
                    <a:gd name="connsiteX5" fmla="*/ 0 w 97055"/>
                    <a:gd name="connsiteY5" fmla="*/ 24264 h 48528"/>
                    <a:gd name="connsiteX6" fmla="*/ 24264 w 97055"/>
                    <a:gd name="connsiteY6" fmla="*/ 48529 h 485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97055" h="48528">
                      <a:moveTo>
                        <a:pt x="24264" y="48529"/>
                      </a:moveTo>
                      <a:lnTo>
                        <a:pt x="97056" y="48529"/>
                      </a:lnTo>
                      <a:lnTo>
                        <a:pt x="97056" y="0"/>
                      </a:lnTo>
                      <a:lnTo>
                        <a:pt x="24264" y="0"/>
                      </a:lnTo>
                      <a:cubicBezTo>
                        <a:pt x="10864" y="0"/>
                        <a:pt x="0" y="10864"/>
                        <a:pt x="0" y="24264"/>
                      </a:cubicBezTo>
                      <a:lnTo>
                        <a:pt x="0" y="24264"/>
                      </a:lnTo>
                      <a:cubicBezTo>
                        <a:pt x="-2" y="37665"/>
                        <a:pt x="10862" y="48529"/>
                        <a:pt x="24264" y="48529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507" cap="flat">
                  <a:solidFill>
                    <a:schemeClr val="tx1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654" name="Graphic 2">
                <a:extLst>
                  <a:ext uri="{FF2B5EF4-FFF2-40B4-BE49-F238E27FC236}">
                    <a16:creationId xmlns:a16="http://schemas.microsoft.com/office/drawing/2014/main" id="{206FEC45-2658-46B2-9E26-67F2884EA80F}"/>
                  </a:ext>
                </a:extLst>
              </p:cNvPr>
              <p:cNvGrpSpPr/>
              <p:nvPr/>
            </p:nvGrpSpPr>
            <p:grpSpPr>
              <a:xfrm>
                <a:off x="4968199" y="3854540"/>
                <a:ext cx="461014" cy="48528"/>
                <a:chOff x="4968199" y="3854540"/>
                <a:chExt cx="461014" cy="48528"/>
              </a:xfrm>
              <a:solidFill>
                <a:srgbClr val="FFFFFF"/>
              </a:solidFill>
            </p:grpSpPr>
            <p:sp>
              <p:nvSpPr>
                <p:cNvPr id="1655" name="Freeform: Shape 1654">
                  <a:extLst>
                    <a:ext uri="{FF2B5EF4-FFF2-40B4-BE49-F238E27FC236}">
                      <a16:creationId xmlns:a16="http://schemas.microsoft.com/office/drawing/2014/main" id="{68F190C8-4B36-4996-A7FF-49FA5FF33747}"/>
                    </a:ext>
                  </a:extLst>
                </p:cNvPr>
                <p:cNvSpPr/>
                <p:nvPr/>
              </p:nvSpPr>
              <p:spPr>
                <a:xfrm>
                  <a:off x="4968199" y="3854542"/>
                  <a:ext cx="461014" cy="48527"/>
                </a:xfrm>
                <a:custGeom>
                  <a:avLst/>
                  <a:gdLst>
                    <a:gd name="connsiteX0" fmla="*/ 436751 w 461014"/>
                    <a:gd name="connsiteY0" fmla="*/ 48527 h 48527"/>
                    <a:gd name="connsiteX1" fmla="*/ 24264 w 461014"/>
                    <a:gd name="connsiteY1" fmla="*/ 48527 h 48527"/>
                    <a:gd name="connsiteX2" fmla="*/ 0 w 461014"/>
                    <a:gd name="connsiteY2" fmla="*/ 24264 h 48527"/>
                    <a:gd name="connsiteX3" fmla="*/ 0 w 461014"/>
                    <a:gd name="connsiteY3" fmla="*/ 24264 h 48527"/>
                    <a:gd name="connsiteX4" fmla="*/ 24264 w 461014"/>
                    <a:gd name="connsiteY4" fmla="*/ 0 h 48527"/>
                    <a:gd name="connsiteX5" fmla="*/ 436751 w 461014"/>
                    <a:gd name="connsiteY5" fmla="*/ 0 h 48527"/>
                    <a:gd name="connsiteX6" fmla="*/ 461015 w 461014"/>
                    <a:gd name="connsiteY6" fmla="*/ 24264 h 48527"/>
                    <a:gd name="connsiteX7" fmla="*/ 461015 w 461014"/>
                    <a:gd name="connsiteY7" fmla="*/ 24264 h 48527"/>
                    <a:gd name="connsiteX8" fmla="*/ 436751 w 461014"/>
                    <a:gd name="connsiteY8" fmla="*/ 48527 h 485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461014" h="48527">
                      <a:moveTo>
                        <a:pt x="436751" y="48527"/>
                      </a:moveTo>
                      <a:lnTo>
                        <a:pt x="24264" y="48527"/>
                      </a:lnTo>
                      <a:cubicBezTo>
                        <a:pt x="10864" y="48527"/>
                        <a:pt x="0" y="37664"/>
                        <a:pt x="0" y="24264"/>
                      </a:cubicBezTo>
                      <a:lnTo>
                        <a:pt x="0" y="24264"/>
                      </a:lnTo>
                      <a:cubicBezTo>
                        <a:pt x="0" y="10864"/>
                        <a:pt x="10864" y="0"/>
                        <a:pt x="24264" y="0"/>
                      </a:cubicBezTo>
                      <a:lnTo>
                        <a:pt x="436751" y="0"/>
                      </a:lnTo>
                      <a:cubicBezTo>
                        <a:pt x="450151" y="0"/>
                        <a:pt x="461015" y="10864"/>
                        <a:pt x="461015" y="24264"/>
                      </a:cubicBezTo>
                      <a:lnTo>
                        <a:pt x="461015" y="24264"/>
                      </a:lnTo>
                      <a:cubicBezTo>
                        <a:pt x="461015" y="37664"/>
                        <a:pt x="450151" y="48527"/>
                        <a:pt x="436751" y="48527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507" cap="flat">
                  <a:solidFill>
                    <a:schemeClr val="tx1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656" name="Freeform: Shape 1655">
                  <a:extLst>
                    <a:ext uri="{FF2B5EF4-FFF2-40B4-BE49-F238E27FC236}">
                      <a16:creationId xmlns:a16="http://schemas.microsoft.com/office/drawing/2014/main" id="{348E261D-905D-4D52-A9C8-43EA914FB314}"/>
                    </a:ext>
                  </a:extLst>
                </p:cNvPr>
                <p:cNvSpPr/>
                <p:nvPr/>
              </p:nvSpPr>
              <p:spPr>
                <a:xfrm>
                  <a:off x="4968199" y="3854540"/>
                  <a:ext cx="97055" cy="48528"/>
                </a:xfrm>
                <a:custGeom>
                  <a:avLst/>
                  <a:gdLst>
                    <a:gd name="connsiteX0" fmla="*/ 24264 w 97055"/>
                    <a:gd name="connsiteY0" fmla="*/ 48529 h 48528"/>
                    <a:gd name="connsiteX1" fmla="*/ 97056 w 97055"/>
                    <a:gd name="connsiteY1" fmla="*/ 48529 h 48528"/>
                    <a:gd name="connsiteX2" fmla="*/ 97056 w 97055"/>
                    <a:gd name="connsiteY2" fmla="*/ 0 h 48528"/>
                    <a:gd name="connsiteX3" fmla="*/ 24264 w 97055"/>
                    <a:gd name="connsiteY3" fmla="*/ 0 h 48528"/>
                    <a:gd name="connsiteX4" fmla="*/ 0 w 97055"/>
                    <a:gd name="connsiteY4" fmla="*/ 24264 h 48528"/>
                    <a:gd name="connsiteX5" fmla="*/ 0 w 97055"/>
                    <a:gd name="connsiteY5" fmla="*/ 24264 h 48528"/>
                    <a:gd name="connsiteX6" fmla="*/ 24264 w 97055"/>
                    <a:gd name="connsiteY6" fmla="*/ 48529 h 485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97055" h="48528">
                      <a:moveTo>
                        <a:pt x="24264" y="48529"/>
                      </a:moveTo>
                      <a:lnTo>
                        <a:pt x="97056" y="48529"/>
                      </a:lnTo>
                      <a:lnTo>
                        <a:pt x="97056" y="0"/>
                      </a:lnTo>
                      <a:lnTo>
                        <a:pt x="24264" y="0"/>
                      </a:lnTo>
                      <a:cubicBezTo>
                        <a:pt x="10864" y="0"/>
                        <a:pt x="0" y="10864"/>
                        <a:pt x="0" y="24264"/>
                      </a:cubicBezTo>
                      <a:lnTo>
                        <a:pt x="0" y="24264"/>
                      </a:lnTo>
                      <a:cubicBezTo>
                        <a:pt x="-2" y="37665"/>
                        <a:pt x="10862" y="48529"/>
                        <a:pt x="24264" y="48529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507" cap="flat">
                  <a:solidFill>
                    <a:schemeClr val="tx1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657" name="Graphic 2">
                <a:extLst>
                  <a:ext uri="{FF2B5EF4-FFF2-40B4-BE49-F238E27FC236}">
                    <a16:creationId xmlns:a16="http://schemas.microsoft.com/office/drawing/2014/main" id="{206FEC45-2658-46B2-9E26-67F2884EA80F}"/>
                  </a:ext>
                </a:extLst>
              </p:cNvPr>
              <p:cNvGrpSpPr/>
              <p:nvPr/>
            </p:nvGrpSpPr>
            <p:grpSpPr>
              <a:xfrm>
                <a:off x="4992463" y="3806013"/>
                <a:ext cx="461014" cy="48528"/>
                <a:chOff x="4992463" y="3806013"/>
                <a:chExt cx="461014" cy="48528"/>
              </a:xfrm>
              <a:solidFill>
                <a:srgbClr val="FFFFFF"/>
              </a:solidFill>
            </p:grpSpPr>
            <p:sp>
              <p:nvSpPr>
                <p:cNvPr id="1658" name="Freeform: Shape 1657">
                  <a:extLst>
                    <a:ext uri="{FF2B5EF4-FFF2-40B4-BE49-F238E27FC236}">
                      <a16:creationId xmlns:a16="http://schemas.microsoft.com/office/drawing/2014/main" id="{8705BF7E-55E9-4076-84E2-0AB2E77AA070}"/>
                    </a:ext>
                  </a:extLst>
                </p:cNvPr>
                <p:cNvSpPr/>
                <p:nvPr/>
              </p:nvSpPr>
              <p:spPr>
                <a:xfrm>
                  <a:off x="4992463" y="3806015"/>
                  <a:ext cx="461014" cy="48527"/>
                </a:xfrm>
                <a:custGeom>
                  <a:avLst/>
                  <a:gdLst>
                    <a:gd name="connsiteX0" fmla="*/ 436751 w 461014"/>
                    <a:gd name="connsiteY0" fmla="*/ 48527 h 48527"/>
                    <a:gd name="connsiteX1" fmla="*/ 24264 w 461014"/>
                    <a:gd name="connsiteY1" fmla="*/ 48527 h 48527"/>
                    <a:gd name="connsiteX2" fmla="*/ 0 w 461014"/>
                    <a:gd name="connsiteY2" fmla="*/ 24264 h 48527"/>
                    <a:gd name="connsiteX3" fmla="*/ 0 w 461014"/>
                    <a:gd name="connsiteY3" fmla="*/ 24264 h 48527"/>
                    <a:gd name="connsiteX4" fmla="*/ 24264 w 461014"/>
                    <a:gd name="connsiteY4" fmla="*/ 0 h 48527"/>
                    <a:gd name="connsiteX5" fmla="*/ 436751 w 461014"/>
                    <a:gd name="connsiteY5" fmla="*/ 0 h 48527"/>
                    <a:gd name="connsiteX6" fmla="*/ 461015 w 461014"/>
                    <a:gd name="connsiteY6" fmla="*/ 24264 h 48527"/>
                    <a:gd name="connsiteX7" fmla="*/ 461015 w 461014"/>
                    <a:gd name="connsiteY7" fmla="*/ 24264 h 48527"/>
                    <a:gd name="connsiteX8" fmla="*/ 436751 w 461014"/>
                    <a:gd name="connsiteY8" fmla="*/ 48527 h 485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461014" h="48527">
                      <a:moveTo>
                        <a:pt x="436751" y="48527"/>
                      </a:moveTo>
                      <a:lnTo>
                        <a:pt x="24264" y="48527"/>
                      </a:lnTo>
                      <a:cubicBezTo>
                        <a:pt x="10864" y="48527"/>
                        <a:pt x="0" y="37664"/>
                        <a:pt x="0" y="24264"/>
                      </a:cubicBezTo>
                      <a:lnTo>
                        <a:pt x="0" y="24264"/>
                      </a:lnTo>
                      <a:cubicBezTo>
                        <a:pt x="0" y="10864"/>
                        <a:pt x="10864" y="0"/>
                        <a:pt x="24264" y="0"/>
                      </a:cubicBezTo>
                      <a:lnTo>
                        <a:pt x="436751" y="0"/>
                      </a:lnTo>
                      <a:cubicBezTo>
                        <a:pt x="450151" y="0"/>
                        <a:pt x="461015" y="10864"/>
                        <a:pt x="461015" y="24264"/>
                      </a:cubicBezTo>
                      <a:lnTo>
                        <a:pt x="461015" y="24264"/>
                      </a:lnTo>
                      <a:cubicBezTo>
                        <a:pt x="461016" y="37664"/>
                        <a:pt x="450153" y="48527"/>
                        <a:pt x="436751" y="48527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507" cap="flat">
                  <a:solidFill>
                    <a:schemeClr val="tx1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659" name="Freeform: Shape 1658">
                  <a:extLst>
                    <a:ext uri="{FF2B5EF4-FFF2-40B4-BE49-F238E27FC236}">
                      <a16:creationId xmlns:a16="http://schemas.microsoft.com/office/drawing/2014/main" id="{EB068A84-162D-4B63-A891-00409AF16B27}"/>
                    </a:ext>
                  </a:extLst>
                </p:cNvPr>
                <p:cNvSpPr/>
                <p:nvPr/>
              </p:nvSpPr>
              <p:spPr>
                <a:xfrm>
                  <a:off x="4992463" y="3806013"/>
                  <a:ext cx="97055" cy="48528"/>
                </a:xfrm>
                <a:custGeom>
                  <a:avLst/>
                  <a:gdLst>
                    <a:gd name="connsiteX0" fmla="*/ 24264 w 97055"/>
                    <a:gd name="connsiteY0" fmla="*/ 48529 h 48528"/>
                    <a:gd name="connsiteX1" fmla="*/ 97056 w 97055"/>
                    <a:gd name="connsiteY1" fmla="*/ 48529 h 48528"/>
                    <a:gd name="connsiteX2" fmla="*/ 97056 w 97055"/>
                    <a:gd name="connsiteY2" fmla="*/ 0 h 48528"/>
                    <a:gd name="connsiteX3" fmla="*/ 24264 w 97055"/>
                    <a:gd name="connsiteY3" fmla="*/ 0 h 48528"/>
                    <a:gd name="connsiteX4" fmla="*/ 0 w 97055"/>
                    <a:gd name="connsiteY4" fmla="*/ 24264 h 48528"/>
                    <a:gd name="connsiteX5" fmla="*/ 0 w 97055"/>
                    <a:gd name="connsiteY5" fmla="*/ 24264 h 48528"/>
                    <a:gd name="connsiteX6" fmla="*/ 24264 w 97055"/>
                    <a:gd name="connsiteY6" fmla="*/ 48529 h 485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97055" h="48528">
                      <a:moveTo>
                        <a:pt x="24264" y="48529"/>
                      </a:moveTo>
                      <a:lnTo>
                        <a:pt x="97056" y="48529"/>
                      </a:lnTo>
                      <a:lnTo>
                        <a:pt x="97056" y="0"/>
                      </a:lnTo>
                      <a:lnTo>
                        <a:pt x="24264" y="0"/>
                      </a:lnTo>
                      <a:cubicBezTo>
                        <a:pt x="10864" y="0"/>
                        <a:pt x="0" y="10864"/>
                        <a:pt x="0" y="24264"/>
                      </a:cubicBezTo>
                      <a:lnTo>
                        <a:pt x="0" y="24264"/>
                      </a:lnTo>
                      <a:cubicBezTo>
                        <a:pt x="0" y="37665"/>
                        <a:pt x="10864" y="48529"/>
                        <a:pt x="24264" y="48529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507" cap="flat">
                  <a:solidFill>
                    <a:schemeClr val="tx1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660" name="Graphic 2">
                <a:extLst>
                  <a:ext uri="{FF2B5EF4-FFF2-40B4-BE49-F238E27FC236}">
                    <a16:creationId xmlns:a16="http://schemas.microsoft.com/office/drawing/2014/main" id="{206FEC45-2658-46B2-9E26-67F2884EA80F}"/>
                  </a:ext>
                </a:extLst>
              </p:cNvPr>
              <p:cNvGrpSpPr/>
              <p:nvPr/>
            </p:nvGrpSpPr>
            <p:grpSpPr>
              <a:xfrm>
                <a:off x="4992463" y="3903069"/>
                <a:ext cx="461014" cy="48528"/>
                <a:chOff x="4992463" y="3903069"/>
                <a:chExt cx="461014" cy="48528"/>
              </a:xfrm>
              <a:solidFill>
                <a:srgbClr val="FFFFFF"/>
              </a:solidFill>
            </p:grpSpPr>
            <p:sp>
              <p:nvSpPr>
                <p:cNvPr id="1661" name="Freeform: Shape 1660">
                  <a:extLst>
                    <a:ext uri="{FF2B5EF4-FFF2-40B4-BE49-F238E27FC236}">
                      <a16:creationId xmlns:a16="http://schemas.microsoft.com/office/drawing/2014/main" id="{D41B2F5E-563C-4C08-BC4D-1E02D5424D8C}"/>
                    </a:ext>
                  </a:extLst>
                </p:cNvPr>
                <p:cNvSpPr/>
                <p:nvPr/>
              </p:nvSpPr>
              <p:spPr>
                <a:xfrm>
                  <a:off x="4992463" y="3903071"/>
                  <a:ext cx="461014" cy="48527"/>
                </a:xfrm>
                <a:custGeom>
                  <a:avLst/>
                  <a:gdLst>
                    <a:gd name="connsiteX0" fmla="*/ 436751 w 461014"/>
                    <a:gd name="connsiteY0" fmla="*/ 48527 h 48527"/>
                    <a:gd name="connsiteX1" fmla="*/ 24264 w 461014"/>
                    <a:gd name="connsiteY1" fmla="*/ 48527 h 48527"/>
                    <a:gd name="connsiteX2" fmla="*/ 0 w 461014"/>
                    <a:gd name="connsiteY2" fmla="*/ 24264 h 48527"/>
                    <a:gd name="connsiteX3" fmla="*/ 0 w 461014"/>
                    <a:gd name="connsiteY3" fmla="*/ 24264 h 48527"/>
                    <a:gd name="connsiteX4" fmla="*/ 24264 w 461014"/>
                    <a:gd name="connsiteY4" fmla="*/ 0 h 48527"/>
                    <a:gd name="connsiteX5" fmla="*/ 436751 w 461014"/>
                    <a:gd name="connsiteY5" fmla="*/ 0 h 48527"/>
                    <a:gd name="connsiteX6" fmla="*/ 461015 w 461014"/>
                    <a:gd name="connsiteY6" fmla="*/ 24264 h 48527"/>
                    <a:gd name="connsiteX7" fmla="*/ 461015 w 461014"/>
                    <a:gd name="connsiteY7" fmla="*/ 24264 h 48527"/>
                    <a:gd name="connsiteX8" fmla="*/ 436751 w 461014"/>
                    <a:gd name="connsiteY8" fmla="*/ 48527 h 485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461014" h="48527">
                      <a:moveTo>
                        <a:pt x="436751" y="48527"/>
                      </a:moveTo>
                      <a:lnTo>
                        <a:pt x="24264" y="48527"/>
                      </a:lnTo>
                      <a:cubicBezTo>
                        <a:pt x="10864" y="48527"/>
                        <a:pt x="0" y="37664"/>
                        <a:pt x="0" y="24264"/>
                      </a:cubicBezTo>
                      <a:lnTo>
                        <a:pt x="0" y="24264"/>
                      </a:lnTo>
                      <a:cubicBezTo>
                        <a:pt x="0" y="10864"/>
                        <a:pt x="10864" y="0"/>
                        <a:pt x="24264" y="0"/>
                      </a:cubicBezTo>
                      <a:lnTo>
                        <a:pt x="436751" y="0"/>
                      </a:lnTo>
                      <a:cubicBezTo>
                        <a:pt x="450151" y="0"/>
                        <a:pt x="461015" y="10864"/>
                        <a:pt x="461015" y="24264"/>
                      </a:cubicBezTo>
                      <a:lnTo>
                        <a:pt x="461015" y="24264"/>
                      </a:lnTo>
                      <a:cubicBezTo>
                        <a:pt x="461016" y="37664"/>
                        <a:pt x="450153" y="48527"/>
                        <a:pt x="436751" y="48527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507" cap="flat">
                  <a:solidFill>
                    <a:schemeClr val="tx1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662" name="Freeform: Shape 1661">
                  <a:extLst>
                    <a:ext uri="{FF2B5EF4-FFF2-40B4-BE49-F238E27FC236}">
                      <a16:creationId xmlns:a16="http://schemas.microsoft.com/office/drawing/2014/main" id="{146800EA-4B8F-42DB-A8DB-CB5410A901DF}"/>
                    </a:ext>
                  </a:extLst>
                </p:cNvPr>
                <p:cNvSpPr/>
                <p:nvPr/>
              </p:nvSpPr>
              <p:spPr>
                <a:xfrm>
                  <a:off x="4992463" y="3903069"/>
                  <a:ext cx="97055" cy="48528"/>
                </a:xfrm>
                <a:custGeom>
                  <a:avLst/>
                  <a:gdLst>
                    <a:gd name="connsiteX0" fmla="*/ 24264 w 97055"/>
                    <a:gd name="connsiteY0" fmla="*/ 48529 h 48528"/>
                    <a:gd name="connsiteX1" fmla="*/ 97056 w 97055"/>
                    <a:gd name="connsiteY1" fmla="*/ 48529 h 48528"/>
                    <a:gd name="connsiteX2" fmla="*/ 97056 w 97055"/>
                    <a:gd name="connsiteY2" fmla="*/ 0 h 48528"/>
                    <a:gd name="connsiteX3" fmla="*/ 24264 w 97055"/>
                    <a:gd name="connsiteY3" fmla="*/ 0 h 48528"/>
                    <a:gd name="connsiteX4" fmla="*/ 0 w 97055"/>
                    <a:gd name="connsiteY4" fmla="*/ 24264 h 48528"/>
                    <a:gd name="connsiteX5" fmla="*/ 0 w 97055"/>
                    <a:gd name="connsiteY5" fmla="*/ 24264 h 48528"/>
                    <a:gd name="connsiteX6" fmla="*/ 24264 w 97055"/>
                    <a:gd name="connsiteY6" fmla="*/ 48529 h 485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97055" h="48528">
                      <a:moveTo>
                        <a:pt x="24264" y="48529"/>
                      </a:moveTo>
                      <a:lnTo>
                        <a:pt x="97056" y="48529"/>
                      </a:lnTo>
                      <a:lnTo>
                        <a:pt x="97056" y="0"/>
                      </a:lnTo>
                      <a:lnTo>
                        <a:pt x="24264" y="0"/>
                      </a:lnTo>
                      <a:cubicBezTo>
                        <a:pt x="10864" y="0"/>
                        <a:pt x="0" y="10864"/>
                        <a:pt x="0" y="24264"/>
                      </a:cubicBezTo>
                      <a:lnTo>
                        <a:pt x="0" y="24264"/>
                      </a:lnTo>
                      <a:cubicBezTo>
                        <a:pt x="0" y="37665"/>
                        <a:pt x="10864" y="48529"/>
                        <a:pt x="24264" y="48529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507" cap="flat">
                  <a:solidFill>
                    <a:schemeClr val="tx1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680" name="Graphic 2">
                <a:extLst>
                  <a:ext uri="{FF2B5EF4-FFF2-40B4-BE49-F238E27FC236}">
                    <a16:creationId xmlns:a16="http://schemas.microsoft.com/office/drawing/2014/main" id="{206FEC45-2658-46B2-9E26-67F2884EA80F}"/>
                  </a:ext>
                </a:extLst>
              </p:cNvPr>
              <p:cNvGrpSpPr/>
              <p:nvPr/>
            </p:nvGrpSpPr>
            <p:grpSpPr>
              <a:xfrm>
                <a:off x="4968199" y="3951596"/>
                <a:ext cx="461014" cy="48528"/>
                <a:chOff x="4968199" y="3951596"/>
                <a:chExt cx="461014" cy="48528"/>
              </a:xfrm>
              <a:solidFill>
                <a:srgbClr val="FFFFFF"/>
              </a:solidFill>
            </p:grpSpPr>
            <p:sp>
              <p:nvSpPr>
                <p:cNvPr id="1681" name="Freeform: Shape 1680">
                  <a:extLst>
                    <a:ext uri="{FF2B5EF4-FFF2-40B4-BE49-F238E27FC236}">
                      <a16:creationId xmlns:a16="http://schemas.microsoft.com/office/drawing/2014/main" id="{EF5B4CC0-30C3-4EE4-9895-EA993EF016BC}"/>
                    </a:ext>
                  </a:extLst>
                </p:cNvPr>
                <p:cNvSpPr/>
                <p:nvPr/>
              </p:nvSpPr>
              <p:spPr>
                <a:xfrm>
                  <a:off x="4968199" y="3951598"/>
                  <a:ext cx="461014" cy="48527"/>
                </a:xfrm>
                <a:custGeom>
                  <a:avLst/>
                  <a:gdLst>
                    <a:gd name="connsiteX0" fmla="*/ 436751 w 461014"/>
                    <a:gd name="connsiteY0" fmla="*/ 48527 h 48527"/>
                    <a:gd name="connsiteX1" fmla="*/ 24264 w 461014"/>
                    <a:gd name="connsiteY1" fmla="*/ 48527 h 48527"/>
                    <a:gd name="connsiteX2" fmla="*/ 0 w 461014"/>
                    <a:gd name="connsiteY2" fmla="*/ 24264 h 48527"/>
                    <a:gd name="connsiteX3" fmla="*/ 0 w 461014"/>
                    <a:gd name="connsiteY3" fmla="*/ 24264 h 48527"/>
                    <a:gd name="connsiteX4" fmla="*/ 24264 w 461014"/>
                    <a:gd name="connsiteY4" fmla="*/ 0 h 48527"/>
                    <a:gd name="connsiteX5" fmla="*/ 436751 w 461014"/>
                    <a:gd name="connsiteY5" fmla="*/ 0 h 48527"/>
                    <a:gd name="connsiteX6" fmla="*/ 461015 w 461014"/>
                    <a:gd name="connsiteY6" fmla="*/ 24264 h 48527"/>
                    <a:gd name="connsiteX7" fmla="*/ 461015 w 461014"/>
                    <a:gd name="connsiteY7" fmla="*/ 24264 h 48527"/>
                    <a:gd name="connsiteX8" fmla="*/ 436751 w 461014"/>
                    <a:gd name="connsiteY8" fmla="*/ 48527 h 485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461014" h="48527">
                      <a:moveTo>
                        <a:pt x="436751" y="48527"/>
                      </a:moveTo>
                      <a:lnTo>
                        <a:pt x="24264" y="48527"/>
                      </a:lnTo>
                      <a:cubicBezTo>
                        <a:pt x="10864" y="48527"/>
                        <a:pt x="0" y="37664"/>
                        <a:pt x="0" y="24264"/>
                      </a:cubicBezTo>
                      <a:lnTo>
                        <a:pt x="0" y="24264"/>
                      </a:lnTo>
                      <a:cubicBezTo>
                        <a:pt x="0" y="10864"/>
                        <a:pt x="10864" y="0"/>
                        <a:pt x="24264" y="0"/>
                      </a:cubicBezTo>
                      <a:lnTo>
                        <a:pt x="436751" y="0"/>
                      </a:lnTo>
                      <a:cubicBezTo>
                        <a:pt x="450151" y="0"/>
                        <a:pt x="461015" y="10864"/>
                        <a:pt x="461015" y="24264"/>
                      </a:cubicBezTo>
                      <a:lnTo>
                        <a:pt x="461015" y="24264"/>
                      </a:lnTo>
                      <a:cubicBezTo>
                        <a:pt x="461015" y="37664"/>
                        <a:pt x="450151" y="48527"/>
                        <a:pt x="436751" y="48527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507" cap="flat">
                  <a:solidFill>
                    <a:schemeClr val="tx1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682" name="Freeform: Shape 1681">
                  <a:extLst>
                    <a:ext uri="{FF2B5EF4-FFF2-40B4-BE49-F238E27FC236}">
                      <a16:creationId xmlns:a16="http://schemas.microsoft.com/office/drawing/2014/main" id="{578BBAB5-C793-4A84-B614-40E5B87EF3AF}"/>
                    </a:ext>
                  </a:extLst>
                </p:cNvPr>
                <p:cNvSpPr/>
                <p:nvPr/>
              </p:nvSpPr>
              <p:spPr>
                <a:xfrm>
                  <a:off x="4968199" y="3951596"/>
                  <a:ext cx="98389" cy="48528"/>
                </a:xfrm>
                <a:custGeom>
                  <a:avLst/>
                  <a:gdLst>
                    <a:gd name="connsiteX0" fmla="*/ 24264 w 98389"/>
                    <a:gd name="connsiteY0" fmla="*/ 48529 h 48528"/>
                    <a:gd name="connsiteX1" fmla="*/ 98389 w 98389"/>
                    <a:gd name="connsiteY1" fmla="*/ 48529 h 48528"/>
                    <a:gd name="connsiteX2" fmla="*/ 98389 w 98389"/>
                    <a:gd name="connsiteY2" fmla="*/ 0 h 48528"/>
                    <a:gd name="connsiteX3" fmla="*/ 24264 w 98389"/>
                    <a:gd name="connsiteY3" fmla="*/ 0 h 48528"/>
                    <a:gd name="connsiteX4" fmla="*/ 0 w 98389"/>
                    <a:gd name="connsiteY4" fmla="*/ 24264 h 48528"/>
                    <a:gd name="connsiteX5" fmla="*/ 0 w 98389"/>
                    <a:gd name="connsiteY5" fmla="*/ 24264 h 48528"/>
                    <a:gd name="connsiteX6" fmla="*/ 24264 w 98389"/>
                    <a:gd name="connsiteY6" fmla="*/ 48529 h 485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98389" h="48528">
                      <a:moveTo>
                        <a:pt x="24264" y="48529"/>
                      </a:moveTo>
                      <a:lnTo>
                        <a:pt x="98389" y="48529"/>
                      </a:lnTo>
                      <a:lnTo>
                        <a:pt x="98389" y="0"/>
                      </a:lnTo>
                      <a:lnTo>
                        <a:pt x="24264" y="0"/>
                      </a:lnTo>
                      <a:cubicBezTo>
                        <a:pt x="10864" y="0"/>
                        <a:pt x="0" y="10864"/>
                        <a:pt x="0" y="24264"/>
                      </a:cubicBezTo>
                      <a:lnTo>
                        <a:pt x="0" y="24264"/>
                      </a:lnTo>
                      <a:cubicBezTo>
                        <a:pt x="-2" y="37665"/>
                        <a:pt x="10862" y="48529"/>
                        <a:pt x="24264" y="48529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507" cap="flat">
                  <a:solidFill>
                    <a:schemeClr val="tx1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683" name="Graphic 2">
                <a:extLst>
                  <a:ext uri="{FF2B5EF4-FFF2-40B4-BE49-F238E27FC236}">
                    <a16:creationId xmlns:a16="http://schemas.microsoft.com/office/drawing/2014/main" id="{206FEC45-2658-46B2-9E26-67F2884EA80F}"/>
                  </a:ext>
                </a:extLst>
              </p:cNvPr>
              <p:cNvGrpSpPr/>
              <p:nvPr/>
            </p:nvGrpSpPr>
            <p:grpSpPr>
              <a:xfrm>
                <a:off x="4992463" y="4000125"/>
                <a:ext cx="461014" cy="48528"/>
                <a:chOff x="4992463" y="4000125"/>
                <a:chExt cx="461014" cy="48528"/>
              </a:xfrm>
              <a:solidFill>
                <a:srgbClr val="FFFFFF"/>
              </a:solidFill>
            </p:grpSpPr>
            <p:sp>
              <p:nvSpPr>
                <p:cNvPr id="1684" name="Freeform: Shape 1683">
                  <a:extLst>
                    <a:ext uri="{FF2B5EF4-FFF2-40B4-BE49-F238E27FC236}">
                      <a16:creationId xmlns:a16="http://schemas.microsoft.com/office/drawing/2014/main" id="{5CB22473-FCD8-4B53-982B-818F6164A1F1}"/>
                    </a:ext>
                  </a:extLst>
                </p:cNvPr>
                <p:cNvSpPr/>
                <p:nvPr/>
              </p:nvSpPr>
              <p:spPr>
                <a:xfrm>
                  <a:off x="4992463" y="4000127"/>
                  <a:ext cx="461014" cy="48527"/>
                </a:xfrm>
                <a:custGeom>
                  <a:avLst/>
                  <a:gdLst>
                    <a:gd name="connsiteX0" fmla="*/ 436751 w 461014"/>
                    <a:gd name="connsiteY0" fmla="*/ 48527 h 48527"/>
                    <a:gd name="connsiteX1" fmla="*/ 24264 w 461014"/>
                    <a:gd name="connsiteY1" fmla="*/ 48527 h 48527"/>
                    <a:gd name="connsiteX2" fmla="*/ 0 w 461014"/>
                    <a:gd name="connsiteY2" fmla="*/ 24264 h 48527"/>
                    <a:gd name="connsiteX3" fmla="*/ 0 w 461014"/>
                    <a:gd name="connsiteY3" fmla="*/ 24264 h 48527"/>
                    <a:gd name="connsiteX4" fmla="*/ 24264 w 461014"/>
                    <a:gd name="connsiteY4" fmla="*/ 0 h 48527"/>
                    <a:gd name="connsiteX5" fmla="*/ 436751 w 461014"/>
                    <a:gd name="connsiteY5" fmla="*/ 0 h 48527"/>
                    <a:gd name="connsiteX6" fmla="*/ 461015 w 461014"/>
                    <a:gd name="connsiteY6" fmla="*/ 24264 h 48527"/>
                    <a:gd name="connsiteX7" fmla="*/ 461015 w 461014"/>
                    <a:gd name="connsiteY7" fmla="*/ 24264 h 48527"/>
                    <a:gd name="connsiteX8" fmla="*/ 436751 w 461014"/>
                    <a:gd name="connsiteY8" fmla="*/ 48527 h 485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461014" h="48527">
                      <a:moveTo>
                        <a:pt x="436751" y="48527"/>
                      </a:moveTo>
                      <a:lnTo>
                        <a:pt x="24264" y="48527"/>
                      </a:lnTo>
                      <a:cubicBezTo>
                        <a:pt x="10864" y="48527"/>
                        <a:pt x="0" y="37664"/>
                        <a:pt x="0" y="24264"/>
                      </a:cubicBezTo>
                      <a:lnTo>
                        <a:pt x="0" y="24264"/>
                      </a:lnTo>
                      <a:cubicBezTo>
                        <a:pt x="0" y="10864"/>
                        <a:pt x="10864" y="0"/>
                        <a:pt x="24264" y="0"/>
                      </a:cubicBezTo>
                      <a:lnTo>
                        <a:pt x="436751" y="0"/>
                      </a:lnTo>
                      <a:cubicBezTo>
                        <a:pt x="450151" y="0"/>
                        <a:pt x="461015" y="10864"/>
                        <a:pt x="461015" y="24264"/>
                      </a:cubicBezTo>
                      <a:lnTo>
                        <a:pt x="461015" y="24264"/>
                      </a:lnTo>
                      <a:cubicBezTo>
                        <a:pt x="461016" y="37664"/>
                        <a:pt x="450153" y="48527"/>
                        <a:pt x="436751" y="48527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507" cap="flat">
                  <a:solidFill>
                    <a:schemeClr val="tx1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685" name="Freeform: Shape 1684">
                  <a:extLst>
                    <a:ext uri="{FF2B5EF4-FFF2-40B4-BE49-F238E27FC236}">
                      <a16:creationId xmlns:a16="http://schemas.microsoft.com/office/drawing/2014/main" id="{2E58DC62-0054-4B2A-8E39-55881BA8F6E8}"/>
                    </a:ext>
                  </a:extLst>
                </p:cNvPr>
                <p:cNvSpPr/>
                <p:nvPr/>
              </p:nvSpPr>
              <p:spPr>
                <a:xfrm>
                  <a:off x="4992463" y="4000125"/>
                  <a:ext cx="97055" cy="48528"/>
                </a:xfrm>
                <a:custGeom>
                  <a:avLst/>
                  <a:gdLst>
                    <a:gd name="connsiteX0" fmla="*/ 24264 w 97055"/>
                    <a:gd name="connsiteY0" fmla="*/ 48529 h 48528"/>
                    <a:gd name="connsiteX1" fmla="*/ 97056 w 97055"/>
                    <a:gd name="connsiteY1" fmla="*/ 48529 h 48528"/>
                    <a:gd name="connsiteX2" fmla="*/ 97056 w 97055"/>
                    <a:gd name="connsiteY2" fmla="*/ 0 h 48528"/>
                    <a:gd name="connsiteX3" fmla="*/ 24264 w 97055"/>
                    <a:gd name="connsiteY3" fmla="*/ 0 h 48528"/>
                    <a:gd name="connsiteX4" fmla="*/ 0 w 97055"/>
                    <a:gd name="connsiteY4" fmla="*/ 24264 h 48528"/>
                    <a:gd name="connsiteX5" fmla="*/ 0 w 97055"/>
                    <a:gd name="connsiteY5" fmla="*/ 24264 h 48528"/>
                    <a:gd name="connsiteX6" fmla="*/ 24264 w 97055"/>
                    <a:gd name="connsiteY6" fmla="*/ 48529 h 485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97055" h="48528">
                      <a:moveTo>
                        <a:pt x="24264" y="48529"/>
                      </a:moveTo>
                      <a:lnTo>
                        <a:pt x="97056" y="48529"/>
                      </a:lnTo>
                      <a:lnTo>
                        <a:pt x="97056" y="0"/>
                      </a:lnTo>
                      <a:lnTo>
                        <a:pt x="24264" y="0"/>
                      </a:lnTo>
                      <a:cubicBezTo>
                        <a:pt x="10864" y="0"/>
                        <a:pt x="0" y="10864"/>
                        <a:pt x="0" y="24264"/>
                      </a:cubicBezTo>
                      <a:lnTo>
                        <a:pt x="0" y="24264"/>
                      </a:lnTo>
                      <a:cubicBezTo>
                        <a:pt x="0" y="37665"/>
                        <a:pt x="10864" y="48529"/>
                        <a:pt x="24264" y="48529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507" cap="flat">
                  <a:solidFill>
                    <a:schemeClr val="tx1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686" name="Freeform: Shape 1685">
              <a:extLst>
                <a:ext uri="{FF2B5EF4-FFF2-40B4-BE49-F238E27FC236}">
                  <a16:creationId xmlns:a16="http://schemas.microsoft.com/office/drawing/2014/main" id="{C8D68B9D-FC18-490F-801C-B31C605C063C}"/>
                </a:ext>
              </a:extLst>
            </p:cNvPr>
            <p:cNvSpPr/>
            <p:nvPr/>
          </p:nvSpPr>
          <p:spPr>
            <a:xfrm>
              <a:off x="4823396" y="3649085"/>
              <a:ext cx="774887" cy="459445"/>
            </a:xfrm>
            <a:custGeom>
              <a:avLst/>
              <a:gdLst>
                <a:gd name="connsiteX0" fmla="*/ 763535 w 774887"/>
                <a:gd name="connsiteY0" fmla="*/ 388218 h 459445"/>
                <a:gd name="connsiteX1" fmla="*/ 639001 w 774887"/>
                <a:gd name="connsiteY1" fmla="*/ 388218 h 459445"/>
                <a:gd name="connsiteX2" fmla="*/ 641435 w 774887"/>
                <a:gd name="connsiteY2" fmla="*/ 375305 h 459445"/>
                <a:gd name="connsiteX3" fmla="*/ 614323 w 774887"/>
                <a:gd name="connsiteY3" fmla="*/ 340724 h 459445"/>
                <a:gd name="connsiteX4" fmla="*/ 617170 w 774887"/>
                <a:gd name="connsiteY4" fmla="*/ 326778 h 459445"/>
                <a:gd name="connsiteX5" fmla="*/ 614323 w 774887"/>
                <a:gd name="connsiteY5" fmla="*/ 312832 h 459445"/>
                <a:gd name="connsiteX6" fmla="*/ 641435 w 774887"/>
                <a:gd name="connsiteY6" fmla="*/ 278251 h 459445"/>
                <a:gd name="connsiteX7" fmla="*/ 614323 w 774887"/>
                <a:gd name="connsiteY7" fmla="*/ 243670 h 459445"/>
                <a:gd name="connsiteX8" fmla="*/ 617170 w 774887"/>
                <a:gd name="connsiteY8" fmla="*/ 229723 h 459445"/>
                <a:gd name="connsiteX9" fmla="*/ 614323 w 774887"/>
                <a:gd name="connsiteY9" fmla="*/ 215777 h 459445"/>
                <a:gd name="connsiteX10" fmla="*/ 641435 w 774887"/>
                <a:gd name="connsiteY10" fmla="*/ 181196 h 459445"/>
                <a:gd name="connsiteX11" fmla="*/ 614323 w 774887"/>
                <a:gd name="connsiteY11" fmla="*/ 146615 h 459445"/>
                <a:gd name="connsiteX12" fmla="*/ 617170 w 774887"/>
                <a:gd name="connsiteY12" fmla="*/ 132669 h 459445"/>
                <a:gd name="connsiteX13" fmla="*/ 581555 w 774887"/>
                <a:gd name="connsiteY13" fmla="*/ 97054 h 459445"/>
                <a:gd name="connsiteX14" fmla="*/ 470937 w 774887"/>
                <a:gd name="connsiteY14" fmla="*/ 97054 h 459445"/>
                <a:gd name="connsiteX15" fmla="*/ 450044 w 774887"/>
                <a:gd name="connsiteY15" fmla="*/ 71848 h 459445"/>
                <a:gd name="connsiteX16" fmla="*/ 459454 w 774887"/>
                <a:gd name="connsiteY16" fmla="*/ 47745 h 459445"/>
                <a:gd name="connsiteX17" fmla="*/ 423840 w 774887"/>
                <a:gd name="connsiteY17" fmla="*/ 12130 h 459445"/>
                <a:gd name="connsiteX18" fmla="*/ 395703 w 774887"/>
                <a:gd name="connsiteY18" fmla="*/ 25950 h 459445"/>
                <a:gd name="connsiteX19" fmla="*/ 357114 w 774887"/>
                <a:gd name="connsiteY19" fmla="*/ 0 h 459445"/>
                <a:gd name="connsiteX20" fmla="*/ 315433 w 774887"/>
                <a:gd name="connsiteY20" fmla="*/ 41680 h 459445"/>
                <a:gd name="connsiteX21" fmla="*/ 326789 w 774887"/>
                <a:gd name="connsiteY21" fmla="*/ 70232 h 459445"/>
                <a:gd name="connsiteX22" fmla="*/ 303951 w 774887"/>
                <a:gd name="connsiteY22" fmla="*/ 97056 h 459445"/>
                <a:gd name="connsiteX23" fmla="*/ 169069 w 774887"/>
                <a:gd name="connsiteY23" fmla="*/ 97056 h 459445"/>
                <a:gd name="connsiteX24" fmla="*/ 133454 w 774887"/>
                <a:gd name="connsiteY24" fmla="*/ 132670 h 459445"/>
                <a:gd name="connsiteX25" fmla="*/ 160566 w 774887"/>
                <a:gd name="connsiteY25" fmla="*/ 167251 h 459445"/>
                <a:gd name="connsiteX26" fmla="*/ 157720 w 774887"/>
                <a:gd name="connsiteY26" fmla="*/ 181198 h 459445"/>
                <a:gd name="connsiteX27" fmla="*/ 160566 w 774887"/>
                <a:gd name="connsiteY27" fmla="*/ 195144 h 459445"/>
                <a:gd name="connsiteX28" fmla="*/ 133451 w 774887"/>
                <a:gd name="connsiteY28" fmla="*/ 229720 h 459445"/>
                <a:gd name="connsiteX29" fmla="*/ 160563 w 774887"/>
                <a:gd name="connsiteY29" fmla="*/ 264301 h 459445"/>
                <a:gd name="connsiteX30" fmla="*/ 157717 w 774887"/>
                <a:gd name="connsiteY30" fmla="*/ 278248 h 459445"/>
                <a:gd name="connsiteX31" fmla="*/ 160563 w 774887"/>
                <a:gd name="connsiteY31" fmla="*/ 292194 h 459445"/>
                <a:gd name="connsiteX32" fmla="*/ 133451 w 774887"/>
                <a:gd name="connsiteY32" fmla="*/ 326775 h 459445"/>
                <a:gd name="connsiteX33" fmla="*/ 160563 w 774887"/>
                <a:gd name="connsiteY33" fmla="*/ 361357 h 459445"/>
                <a:gd name="connsiteX34" fmla="*/ 157717 w 774887"/>
                <a:gd name="connsiteY34" fmla="*/ 375304 h 459445"/>
                <a:gd name="connsiteX35" fmla="*/ 160150 w 774887"/>
                <a:gd name="connsiteY35" fmla="*/ 388216 h 459445"/>
                <a:gd name="connsiteX36" fmla="*/ 11351 w 774887"/>
                <a:gd name="connsiteY36" fmla="*/ 388216 h 459445"/>
                <a:gd name="connsiteX37" fmla="*/ 0 w 774887"/>
                <a:gd name="connsiteY37" fmla="*/ 399567 h 459445"/>
                <a:gd name="connsiteX38" fmla="*/ 11351 w 774887"/>
                <a:gd name="connsiteY38" fmla="*/ 410918 h 459445"/>
                <a:gd name="connsiteX39" fmla="*/ 81878 w 774887"/>
                <a:gd name="connsiteY39" fmla="*/ 410918 h 459445"/>
                <a:gd name="connsiteX40" fmla="*/ 148475 w 774887"/>
                <a:gd name="connsiteY40" fmla="*/ 428604 h 459445"/>
                <a:gd name="connsiteX41" fmla="*/ 166263 w 774887"/>
                <a:gd name="connsiteY41" fmla="*/ 438769 h 459445"/>
                <a:gd name="connsiteX42" fmla="*/ 244125 w 774887"/>
                <a:gd name="connsiteY42" fmla="*/ 459445 h 459445"/>
                <a:gd name="connsiteX43" fmla="*/ 530762 w 774887"/>
                <a:gd name="connsiteY43" fmla="*/ 459445 h 459445"/>
                <a:gd name="connsiteX44" fmla="*/ 608625 w 774887"/>
                <a:gd name="connsiteY44" fmla="*/ 438769 h 459445"/>
                <a:gd name="connsiteX45" fmla="*/ 626412 w 774887"/>
                <a:gd name="connsiteY45" fmla="*/ 428604 h 459445"/>
                <a:gd name="connsiteX46" fmla="*/ 693010 w 774887"/>
                <a:gd name="connsiteY46" fmla="*/ 410918 h 459445"/>
                <a:gd name="connsiteX47" fmla="*/ 763537 w 774887"/>
                <a:gd name="connsiteY47" fmla="*/ 410918 h 459445"/>
                <a:gd name="connsiteX48" fmla="*/ 774888 w 774887"/>
                <a:gd name="connsiteY48" fmla="*/ 399567 h 459445"/>
                <a:gd name="connsiteX49" fmla="*/ 763535 w 774887"/>
                <a:gd name="connsiteY49" fmla="*/ 388218 h 459445"/>
                <a:gd name="connsiteX50" fmla="*/ 423838 w 774887"/>
                <a:gd name="connsiteY50" fmla="*/ 34827 h 459445"/>
                <a:gd name="connsiteX51" fmla="*/ 436751 w 774887"/>
                <a:gd name="connsiteY51" fmla="*/ 47740 h 459445"/>
                <a:gd name="connsiteX52" fmla="*/ 430481 w 774887"/>
                <a:gd name="connsiteY52" fmla="*/ 58811 h 459445"/>
                <a:gd name="connsiteX53" fmla="*/ 411525 w 774887"/>
                <a:gd name="connsiteY53" fmla="*/ 51639 h 459445"/>
                <a:gd name="connsiteX54" fmla="*/ 410926 w 774887"/>
                <a:gd name="connsiteY54" fmla="*/ 47740 h 459445"/>
                <a:gd name="connsiteX55" fmla="*/ 423838 w 774887"/>
                <a:gd name="connsiteY55" fmla="*/ 34827 h 459445"/>
                <a:gd name="connsiteX56" fmla="*/ 338133 w 774887"/>
                <a:gd name="connsiteY56" fmla="*/ 41674 h 459445"/>
                <a:gd name="connsiteX57" fmla="*/ 357112 w 774887"/>
                <a:gd name="connsiteY57" fmla="*/ 22696 h 459445"/>
                <a:gd name="connsiteX58" fmla="*/ 376092 w 774887"/>
                <a:gd name="connsiteY58" fmla="*/ 41674 h 459445"/>
                <a:gd name="connsiteX59" fmla="*/ 374436 w 774887"/>
                <a:gd name="connsiteY59" fmla="*/ 49429 h 459445"/>
                <a:gd name="connsiteX60" fmla="*/ 346845 w 774887"/>
                <a:gd name="connsiteY60" fmla="*/ 57631 h 459445"/>
                <a:gd name="connsiteX61" fmla="*/ 338133 w 774887"/>
                <a:gd name="connsiteY61" fmla="*/ 41674 h 459445"/>
                <a:gd name="connsiteX62" fmla="*/ 387443 w 774887"/>
                <a:gd name="connsiteY62" fmla="*/ 71223 h 459445"/>
                <a:gd name="connsiteX63" fmla="*/ 443262 w 774887"/>
                <a:gd name="connsiteY63" fmla="*/ 97048 h 459445"/>
                <a:gd name="connsiteX64" fmla="*/ 331624 w 774887"/>
                <a:gd name="connsiteY64" fmla="*/ 97048 h 459445"/>
                <a:gd name="connsiteX65" fmla="*/ 387443 w 774887"/>
                <a:gd name="connsiteY65" fmla="*/ 71223 h 459445"/>
                <a:gd name="connsiteX66" fmla="*/ 156153 w 774887"/>
                <a:gd name="connsiteY66" fmla="*/ 132664 h 459445"/>
                <a:gd name="connsiteX67" fmla="*/ 169066 w 774887"/>
                <a:gd name="connsiteY67" fmla="*/ 119752 h 459445"/>
                <a:gd name="connsiteX68" fmla="*/ 581555 w 774887"/>
                <a:gd name="connsiteY68" fmla="*/ 119752 h 459445"/>
                <a:gd name="connsiteX69" fmla="*/ 594468 w 774887"/>
                <a:gd name="connsiteY69" fmla="*/ 132664 h 459445"/>
                <a:gd name="connsiteX70" fmla="*/ 581555 w 774887"/>
                <a:gd name="connsiteY70" fmla="*/ 145577 h 459445"/>
                <a:gd name="connsiteX71" fmla="*/ 169066 w 774887"/>
                <a:gd name="connsiteY71" fmla="*/ 145577 h 459445"/>
                <a:gd name="connsiteX72" fmla="*/ 156153 w 774887"/>
                <a:gd name="connsiteY72" fmla="*/ 132664 h 459445"/>
                <a:gd name="connsiteX73" fmla="*/ 156153 w 774887"/>
                <a:gd name="connsiteY73" fmla="*/ 229720 h 459445"/>
                <a:gd name="connsiteX74" fmla="*/ 169066 w 774887"/>
                <a:gd name="connsiteY74" fmla="*/ 216808 h 459445"/>
                <a:gd name="connsiteX75" fmla="*/ 520894 w 774887"/>
                <a:gd name="connsiteY75" fmla="*/ 216808 h 459445"/>
                <a:gd name="connsiteX76" fmla="*/ 532245 w 774887"/>
                <a:gd name="connsiteY76" fmla="*/ 205457 h 459445"/>
                <a:gd name="connsiteX77" fmla="*/ 520894 w 774887"/>
                <a:gd name="connsiteY77" fmla="*/ 194106 h 459445"/>
                <a:gd name="connsiteX78" fmla="*/ 193331 w 774887"/>
                <a:gd name="connsiteY78" fmla="*/ 194106 h 459445"/>
                <a:gd name="connsiteX79" fmla="*/ 180418 w 774887"/>
                <a:gd name="connsiteY79" fmla="*/ 181193 h 459445"/>
                <a:gd name="connsiteX80" fmla="*/ 193331 w 774887"/>
                <a:gd name="connsiteY80" fmla="*/ 168280 h 459445"/>
                <a:gd name="connsiteX81" fmla="*/ 605820 w 774887"/>
                <a:gd name="connsiteY81" fmla="*/ 168280 h 459445"/>
                <a:gd name="connsiteX82" fmla="*/ 618733 w 774887"/>
                <a:gd name="connsiteY82" fmla="*/ 181193 h 459445"/>
                <a:gd name="connsiteX83" fmla="*/ 605820 w 774887"/>
                <a:gd name="connsiteY83" fmla="*/ 194106 h 459445"/>
                <a:gd name="connsiteX84" fmla="*/ 569417 w 774887"/>
                <a:gd name="connsiteY84" fmla="*/ 194106 h 459445"/>
                <a:gd name="connsiteX85" fmla="*/ 558066 w 774887"/>
                <a:gd name="connsiteY85" fmla="*/ 205457 h 459445"/>
                <a:gd name="connsiteX86" fmla="*/ 569417 w 774887"/>
                <a:gd name="connsiteY86" fmla="*/ 216808 h 459445"/>
                <a:gd name="connsiteX87" fmla="*/ 581557 w 774887"/>
                <a:gd name="connsiteY87" fmla="*/ 216808 h 459445"/>
                <a:gd name="connsiteX88" fmla="*/ 594469 w 774887"/>
                <a:gd name="connsiteY88" fmla="*/ 229720 h 459445"/>
                <a:gd name="connsiteX89" fmla="*/ 581557 w 774887"/>
                <a:gd name="connsiteY89" fmla="*/ 242633 h 459445"/>
                <a:gd name="connsiteX90" fmla="*/ 169066 w 774887"/>
                <a:gd name="connsiteY90" fmla="*/ 242633 h 459445"/>
                <a:gd name="connsiteX91" fmla="*/ 156153 w 774887"/>
                <a:gd name="connsiteY91" fmla="*/ 229720 h 459445"/>
                <a:gd name="connsiteX92" fmla="*/ 156153 w 774887"/>
                <a:gd name="connsiteY92" fmla="*/ 326776 h 459445"/>
                <a:gd name="connsiteX93" fmla="*/ 169066 w 774887"/>
                <a:gd name="connsiteY93" fmla="*/ 313864 h 459445"/>
                <a:gd name="connsiteX94" fmla="*/ 205466 w 774887"/>
                <a:gd name="connsiteY94" fmla="*/ 313864 h 459445"/>
                <a:gd name="connsiteX95" fmla="*/ 216817 w 774887"/>
                <a:gd name="connsiteY95" fmla="*/ 302513 h 459445"/>
                <a:gd name="connsiteX96" fmla="*/ 205466 w 774887"/>
                <a:gd name="connsiteY96" fmla="*/ 291162 h 459445"/>
                <a:gd name="connsiteX97" fmla="*/ 193330 w 774887"/>
                <a:gd name="connsiteY97" fmla="*/ 291162 h 459445"/>
                <a:gd name="connsiteX98" fmla="*/ 180417 w 774887"/>
                <a:gd name="connsiteY98" fmla="*/ 278249 h 459445"/>
                <a:gd name="connsiteX99" fmla="*/ 193330 w 774887"/>
                <a:gd name="connsiteY99" fmla="*/ 265336 h 459445"/>
                <a:gd name="connsiteX100" fmla="*/ 605819 w 774887"/>
                <a:gd name="connsiteY100" fmla="*/ 265336 h 459445"/>
                <a:gd name="connsiteX101" fmla="*/ 618731 w 774887"/>
                <a:gd name="connsiteY101" fmla="*/ 278249 h 459445"/>
                <a:gd name="connsiteX102" fmla="*/ 605819 w 774887"/>
                <a:gd name="connsiteY102" fmla="*/ 291162 h 459445"/>
                <a:gd name="connsiteX103" fmla="*/ 253995 w 774887"/>
                <a:gd name="connsiteY103" fmla="*/ 291162 h 459445"/>
                <a:gd name="connsiteX104" fmla="*/ 242644 w 774887"/>
                <a:gd name="connsiteY104" fmla="*/ 302513 h 459445"/>
                <a:gd name="connsiteX105" fmla="*/ 253995 w 774887"/>
                <a:gd name="connsiteY105" fmla="*/ 313864 h 459445"/>
                <a:gd name="connsiteX106" fmla="*/ 581555 w 774887"/>
                <a:gd name="connsiteY106" fmla="*/ 313864 h 459445"/>
                <a:gd name="connsiteX107" fmla="*/ 594468 w 774887"/>
                <a:gd name="connsiteY107" fmla="*/ 326776 h 459445"/>
                <a:gd name="connsiteX108" fmla="*/ 581555 w 774887"/>
                <a:gd name="connsiteY108" fmla="*/ 339689 h 459445"/>
                <a:gd name="connsiteX109" fmla="*/ 169066 w 774887"/>
                <a:gd name="connsiteY109" fmla="*/ 339689 h 459445"/>
                <a:gd name="connsiteX110" fmla="*/ 156153 w 774887"/>
                <a:gd name="connsiteY110" fmla="*/ 326776 h 459445"/>
                <a:gd name="connsiteX111" fmla="*/ 180417 w 774887"/>
                <a:gd name="connsiteY111" fmla="*/ 375304 h 459445"/>
                <a:gd name="connsiteX112" fmla="*/ 193330 w 774887"/>
                <a:gd name="connsiteY112" fmla="*/ 362391 h 459445"/>
                <a:gd name="connsiteX113" fmla="*/ 605819 w 774887"/>
                <a:gd name="connsiteY113" fmla="*/ 362391 h 459445"/>
                <a:gd name="connsiteX114" fmla="*/ 618731 w 774887"/>
                <a:gd name="connsiteY114" fmla="*/ 375304 h 459445"/>
                <a:gd name="connsiteX115" fmla="*/ 605819 w 774887"/>
                <a:gd name="connsiteY115" fmla="*/ 388216 h 459445"/>
                <a:gd name="connsiteX116" fmla="*/ 193331 w 774887"/>
                <a:gd name="connsiteY116" fmla="*/ 388216 h 459445"/>
                <a:gd name="connsiteX117" fmla="*/ 180417 w 774887"/>
                <a:gd name="connsiteY117" fmla="*/ 375304 h 459445"/>
                <a:gd name="connsiteX118" fmla="*/ 597360 w 774887"/>
                <a:gd name="connsiteY118" fmla="*/ 419059 h 459445"/>
                <a:gd name="connsiteX119" fmla="*/ 530762 w 774887"/>
                <a:gd name="connsiteY119" fmla="*/ 436745 h 459445"/>
                <a:gd name="connsiteX120" fmla="*/ 244125 w 774887"/>
                <a:gd name="connsiteY120" fmla="*/ 436745 h 459445"/>
                <a:gd name="connsiteX121" fmla="*/ 177528 w 774887"/>
                <a:gd name="connsiteY121" fmla="*/ 419059 h 459445"/>
                <a:gd name="connsiteX122" fmla="*/ 163282 w 774887"/>
                <a:gd name="connsiteY122" fmla="*/ 410918 h 459445"/>
                <a:gd name="connsiteX123" fmla="*/ 193331 w 774887"/>
                <a:gd name="connsiteY123" fmla="*/ 410918 h 459445"/>
                <a:gd name="connsiteX124" fmla="*/ 611605 w 774887"/>
                <a:gd name="connsiteY124" fmla="*/ 410918 h 459445"/>
                <a:gd name="connsiteX125" fmla="*/ 597360 w 774887"/>
                <a:gd name="connsiteY125" fmla="*/ 419059 h 459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</a:cxnLst>
              <a:rect l="l" t="t" r="r" b="b"/>
              <a:pathLst>
                <a:path w="774887" h="459445">
                  <a:moveTo>
                    <a:pt x="763535" y="388218"/>
                  </a:moveTo>
                  <a:lnTo>
                    <a:pt x="639001" y="388218"/>
                  </a:lnTo>
                  <a:cubicBezTo>
                    <a:pt x="640566" y="384212"/>
                    <a:pt x="641435" y="379859"/>
                    <a:pt x="641435" y="375305"/>
                  </a:cubicBezTo>
                  <a:cubicBezTo>
                    <a:pt x="641435" y="358598"/>
                    <a:pt x="629867" y="344547"/>
                    <a:pt x="614323" y="340724"/>
                  </a:cubicBezTo>
                  <a:cubicBezTo>
                    <a:pt x="616154" y="336438"/>
                    <a:pt x="617170" y="331725"/>
                    <a:pt x="617170" y="326778"/>
                  </a:cubicBezTo>
                  <a:cubicBezTo>
                    <a:pt x="617170" y="321830"/>
                    <a:pt x="616154" y="317116"/>
                    <a:pt x="614323" y="312832"/>
                  </a:cubicBezTo>
                  <a:cubicBezTo>
                    <a:pt x="629867" y="309009"/>
                    <a:pt x="641435" y="294958"/>
                    <a:pt x="641435" y="278251"/>
                  </a:cubicBezTo>
                  <a:cubicBezTo>
                    <a:pt x="641435" y="261544"/>
                    <a:pt x="629867" y="247493"/>
                    <a:pt x="614323" y="243670"/>
                  </a:cubicBezTo>
                  <a:cubicBezTo>
                    <a:pt x="616154" y="239384"/>
                    <a:pt x="617170" y="234671"/>
                    <a:pt x="617170" y="229723"/>
                  </a:cubicBezTo>
                  <a:cubicBezTo>
                    <a:pt x="617170" y="224776"/>
                    <a:pt x="616154" y="220062"/>
                    <a:pt x="614323" y="215777"/>
                  </a:cubicBezTo>
                  <a:cubicBezTo>
                    <a:pt x="629867" y="211954"/>
                    <a:pt x="641435" y="197903"/>
                    <a:pt x="641435" y="181196"/>
                  </a:cubicBezTo>
                  <a:cubicBezTo>
                    <a:pt x="641435" y="164489"/>
                    <a:pt x="629867" y="150438"/>
                    <a:pt x="614323" y="146615"/>
                  </a:cubicBezTo>
                  <a:cubicBezTo>
                    <a:pt x="616154" y="142329"/>
                    <a:pt x="617170" y="137615"/>
                    <a:pt x="617170" y="132669"/>
                  </a:cubicBezTo>
                  <a:cubicBezTo>
                    <a:pt x="617170" y="113030"/>
                    <a:pt x="601192" y="97054"/>
                    <a:pt x="581555" y="97054"/>
                  </a:cubicBezTo>
                  <a:lnTo>
                    <a:pt x="470937" y="97054"/>
                  </a:lnTo>
                  <a:cubicBezTo>
                    <a:pt x="465408" y="87415"/>
                    <a:pt x="458301" y="78925"/>
                    <a:pt x="450044" y="71848"/>
                  </a:cubicBezTo>
                  <a:cubicBezTo>
                    <a:pt x="455934" y="65434"/>
                    <a:pt x="459454" y="56912"/>
                    <a:pt x="459454" y="47745"/>
                  </a:cubicBezTo>
                  <a:cubicBezTo>
                    <a:pt x="459454" y="28106"/>
                    <a:pt x="443477" y="12130"/>
                    <a:pt x="423840" y="12130"/>
                  </a:cubicBezTo>
                  <a:cubicBezTo>
                    <a:pt x="412409" y="12130"/>
                    <a:pt x="402225" y="17551"/>
                    <a:pt x="395703" y="25950"/>
                  </a:cubicBezTo>
                  <a:cubicBezTo>
                    <a:pt x="389482" y="10744"/>
                    <a:pt x="374533" y="0"/>
                    <a:pt x="357114" y="0"/>
                  </a:cubicBezTo>
                  <a:cubicBezTo>
                    <a:pt x="334130" y="0"/>
                    <a:pt x="315433" y="18697"/>
                    <a:pt x="315433" y="41680"/>
                  </a:cubicBezTo>
                  <a:cubicBezTo>
                    <a:pt x="315433" y="52492"/>
                    <a:pt x="319669" y="62648"/>
                    <a:pt x="326789" y="70232"/>
                  </a:cubicBezTo>
                  <a:cubicBezTo>
                    <a:pt x="317702" y="77619"/>
                    <a:pt x="309907" y="86668"/>
                    <a:pt x="303951" y="97056"/>
                  </a:cubicBezTo>
                  <a:lnTo>
                    <a:pt x="169069" y="97056"/>
                  </a:lnTo>
                  <a:cubicBezTo>
                    <a:pt x="149430" y="97056"/>
                    <a:pt x="133454" y="113033"/>
                    <a:pt x="133454" y="132670"/>
                  </a:cubicBezTo>
                  <a:cubicBezTo>
                    <a:pt x="133454" y="149379"/>
                    <a:pt x="145022" y="163428"/>
                    <a:pt x="160566" y="167251"/>
                  </a:cubicBezTo>
                  <a:cubicBezTo>
                    <a:pt x="158735" y="171537"/>
                    <a:pt x="157720" y="176250"/>
                    <a:pt x="157720" y="181198"/>
                  </a:cubicBezTo>
                  <a:cubicBezTo>
                    <a:pt x="157720" y="186145"/>
                    <a:pt x="158735" y="190860"/>
                    <a:pt x="160566" y="195144"/>
                  </a:cubicBezTo>
                  <a:cubicBezTo>
                    <a:pt x="145019" y="198963"/>
                    <a:pt x="133451" y="213012"/>
                    <a:pt x="133451" y="229720"/>
                  </a:cubicBezTo>
                  <a:cubicBezTo>
                    <a:pt x="133451" y="246429"/>
                    <a:pt x="145019" y="260478"/>
                    <a:pt x="160563" y="264301"/>
                  </a:cubicBezTo>
                  <a:cubicBezTo>
                    <a:pt x="158732" y="268587"/>
                    <a:pt x="157717" y="273300"/>
                    <a:pt x="157717" y="278248"/>
                  </a:cubicBezTo>
                  <a:cubicBezTo>
                    <a:pt x="157717" y="283195"/>
                    <a:pt x="158732" y="287910"/>
                    <a:pt x="160563" y="292194"/>
                  </a:cubicBezTo>
                  <a:cubicBezTo>
                    <a:pt x="145019" y="296017"/>
                    <a:pt x="133451" y="310068"/>
                    <a:pt x="133451" y="326775"/>
                  </a:cubicBezTo>
                  <a:cubicBezTo>
                    <a:pt x="133451" y="343483"/>
                    <a:pt x="145019" y="357533"/>
                    <a:pt x="160563" y="361357"/>
                  </a:cubicBezTo>
                  <a:cubicBezTo>
                    <a:pt x="158732" y="365643"/>
                    <a:pt x="157717" y="370356"/>
                    <a:pt x="157717" y="375304"/>
                  </a:cubicBezTo>
                  <a:cubicBezTo>
                    <a:pt x="157717" y="379858"/>
                    <a:pt x="158585" y="384210"/>
                    <a:pt x="160150" y="388216"/>
                  </a:cubicBezTo>
                  <a:lnTo>
                    <a:pt x="11351" y="388216"/>
                  </a:lnTo>
                  <a:cubicBezTo>
                    <a:pt x="5082" y="388216"/>
                    <a:pt x="0" y="393299"/>
                    <a:pt x="0" y="399567"/>
                  </a:cubicBezTo>
                  <a:cubicBezTo>
                    <a:pt x="0" y="405837"/>
                    <a:pt x="5082" y="410918"/>
                    <a:pt x="11351" y="410918"/>
                  </a:cubicBezTo>
                  <a:lnTo>
                    <a:pt x="81878" y="410918"/>
                  </a:lnTo>
                  <a:cubicBezTo>
                    <a:pt x="105198" y="410918"/>
                    <a:pt x="128227" y="417034"/>
                    <a:pt x="148475" y="428604"/>
                  </a:cubicBezTo>
                  <a:lnTo>
                    <a:pt x="166263" y="438769"/>
                  </a:lnTo>
                  <a:cubicBezTo>
                    <a:pt x="189936" y="452296"/>
                    <a:pt x="216861" y="459445"/>
                    <a:pt x="244125" y="459445"/>
                  </a:cubicBezTo>
                  <a:lnTo>
                    <a:pt x="530762" y="459445"/>
                  </a:lnTo>
                  <a:cubicBezTo>
                    <a:pt x="558027" y="459445"/>
                    <a:pt x="584951" y="452296"/>
                    <a:pt x="608625" y="438769"/>
                  </a:cubicBezTo>
                  <a:lnTo>
                    <a:pt x="626412" y="428604"/>
                  </a:lnTo>
                  <a:cubicBezTo>
                    <a:pt x="646659" y="417034"/>
                    <a:pt x="669689" y="410918"/>
                    <a:pt x="693010" y="410918"/>
                  </a:cubicBezTo>
                  <a:lnTo>
                    <a:pt x="763537" y="410918"/>
                  </a:lnTo>
                  <a:cubicBezTo>
                    <a:pt x="769805" y="410918"/>
                    <a:pt x="774888" y="405837"/>
                    <a:pt x="774888" y="399567"/>
                  </a:cubicBezTo>
                  <a:cubicBezTo>
                    <a:pt x="774886" y="393300"/>
                    <a:pt x="769804" y="388218"/>
                    <a:pt x="763535" y="388218"/>
                  </a:cubicBezTo>
                  <a:close/>
                  <a:moveTo>
                    <a:pt x="423838" y="34827"/>
                  </a:moveTo>
                  <a:cubicBezTo>
                    <a:pt x="430959" y="34827"/>
                    <a:pt x="436751" y="40621"/>
                    <a:pt x="436751" y="47740"/>
                  </a:cubicBezTo>
                  <a:cubicBezTo>
                    <a:pt x="436751" y="52361"/>
                    <a:pt x="434290" y="56523"/>
                    <a:pt x="430481" y="58811"/>
                  </a:cubicBezTo>
                  <a:cubicBezTo>
                    <a:pt x="424451" y="55775"/>
                    <a:pt x="418099" y="53361"/>
                    <a:pt x="411525" y="51639"/>
                  </a:cubicBezTo>
                  <a:cubicBezTo>
                    <a:pt x="411130" y="50387"/>
                    <a:pt x="410926" y="49083"/>
                    <a:pt x="410926" y="47740"/>
                  </a:cubicBezTo>
                  <a:cubicBezTo>
                    <a:pt x="410926" y="40621"/>
                    <a:pt x="416719" y="34827"/>
                    <a:pt x="423838" y="34827"/>
                  </a:cubicBezTo>
                  <a:close/>
                  <a:moveTo>
                    <a:pt x="338133" y="41674"/>
                  </a:moveTo>
                  <a:cubicBezTo>
                    <a:pt x="338133" y="31209"/>
                    <a:pt x="346646" y="22696"/>
                    <a:pt x="357112" y="22696"/>
                  </a:cubicBezTo>
                  <a:cubicBezTo>
                    <a:pt x="367577" y="22696"/>
                    <a:pt x="376092" y="31209"/>
                    <a:pt x="376092" y="41674"/>
                  </a:cubicBezTo>
                  <a:cubicBezTo>
                    <a:pt x="376092" y="44365"/>
                    <a:pt x="375522" y="47005"/>
                    <a:pt x="374436" y="49429"/>
                  </a:cubicBezTo>
                  <a:cubicBezTo>
                    <a:pt x="364809" y="50764"/>
                    <a:pt x="355517" y="53562"/>
                    <a:pt x="346845" y="57631"/>
                  </a:cubicBezTo>
                  <a:cubicBezTo>
                    <a:pt x="341513" y="54185"/>
                    <a:pt x="338133" y="48193"/>
                    <a:pt x="338133" y="41674"/>
                  </a:cubicBezTo>
                  <a:close/>
                  <a:moveTo>
                    <a:pt x="387443" y="71223"/>
                  </a:moveTo>
                  <a:cubicBezTo>
                    <a:pt x="409079" y="71223"/>
                    <a:pt x="429459" y="80963"/>
                    <a:pt x="443262" y="97048"/>
                  </a:cubicBezTo>
                  <a:lnTo>
                    <a:pt x="331624" y="97048"/>
                  </a:lnTo>
                  <a:cubicBezTo>
                    <a:pt x="345427" y="80963"/>
                    <a:pt x="365807" y="71223"/>
                    <a:pt x="387443" y="71223"/>
                  </a:cubicBezTo>
                  <a:close/>
                  <a:moveTo>
                    <a:pt x="156153" y="132664"/>
                  </a:moveTo>
                  <a:cubicBezTo>
                    <a:pt x="156153" y="125544"/>
                    <a:pt x="161947" y="119752"/>
                    <a:pt x="169066" y="119752"/>
                  </a:cubicBezTo>
                  <a:lnTo>
                    <a:pt x="581555" y="119752"/>
                  </a:lnTo>
                  <a:cubicBezTo>
                    <a:pt x="588676" y="119752"/>
                    <a:pt x="594468" y="125544"/>
                    <a:pt x="594468" y="132664"/>
                  </a:cubicBezTo>
                  <a:cubicBezTo>
                    <a:pt x="594468" y="139785"/>
                    <a:pt x="588674" y="145577"/>
                    <a:pt x="581555" y="145577"/>
                  </a:cubicBezTo>
                  <a:lnTo>
                    <a:pt x="169066" y="145577"/>
                  </a:lnTo>
                  <a:cubicBezTo>
                    <a:pt x="161947" y="145577"/>
                    <a:pt x="156153" y="139785"/>
                    <a:pt x="156153" y="132664"/>
                  </a:cubicBezTo>
                  <a:close/>
                  <a:moveTo>
                    <a:pt x="156153" y="229720"/>
                  </a:moveTo>
                  <a:cubicBezTo>
                    <a:pt x="156153" y="222600"/>
                    <a:pt x="161947" y="216808"/>
                    <a:pt x="169066" y="216808"/>
                  </a:cubicBezTo>
                  <a:lnTo>
                    <a:pt x="520894" y="216808"/>
                  </a:lnTo>
                  <a:cubicBezTo>
                    <a:pt x="527163" y="216808"/>
                    <a:pt x="532245" y="211726"/>
                    <a:pt x="532245" y="205457"/>
                  </a:cubicBezTo>
                  <a:cubicBezTo>
                    <a:pt x="532245" y="199188"/>
                    <a:pt x="527163" y="194106"/>
                    <a:pt x="520894" y="194106"/>
                  </a:cubicBezTo>
                  <a:lnTo>
                    <a:pt x="193331" y="194106"/>
                  </a:lnTo>
                  <a:cubicBezTo>
                    <a:pt x="186210" y="194106"/>
                    <a:pt x="180418" y="188312"/>
                    <a:pt x="180418" y="181193"/>
                  </a:cubicBezTo>
                  <a:cubicBezTo>
                    <a:pt x="180418" y="174074"/>
                    <a:pt x="186212" y="168280"/>
                    <a:pt x="193331" y="168280"/>
                  </a:cubicBezTo>
                  <a:lnTo>
                    <a:pt x="605820" y="168280"/>
                  </a:lnTo>
                  <a:cubicBezTo>
                    <a:pt x="612941" y="168280"/>
                    <a:pt x="618733" y="174074"/>
                    <a:pt x="618733" y="181193"/>
                  </a:cubicBezTo>
                  <a:cubicBezTo>
                    <a:pt x="618733" y="188312"/>
                    <a:pt x="612939" y="194106"/>
                    <a:pt x="605820" y="194106"/>
                  </a:cubicBezTo>
                  <a:lnTo>
                    <a:pt x="569417" y="194106"/>
                  </a:lnTo>
                  <a:cubicBezTo>
                    <a:pt x="563148" y="194106"/>
                    <a:pt x="558066" y="199188"/>
                    <a:pt x="558066" y="205457"/>
                  </a:cubicBezTo>
                  <a:cubicBezTo>
                    <a:pt x="558066" y="211726"/>
                    <a:pt x="563148" y="216808"/>
                    <a:pt x="569417" y="216808"/>
                  </a:cubicBezTo>
                  <a:lnTo>
                    <a:pt x="581557" y="216808"/>
                  </a:lnTo>
                  <a:cubicBezTo>
                    <a:pt x="588677" y="216808"/>
                    <a:pt x="594469" y="222601"/>
                    <a:pt x="594469" y="229720"/>
                  </a:cubicBezTo>
                  <a:cubicBezTo>
                    <a:pt x="594469" y="236840"/>
                    <a:pt x="588676" y="242633"/>
                    <a:pt x="581557" y="242633"/>
                  </a:cubicBezTo>
                  <a:lnTo>
                    <a:pt x="169066" y="242633"/>
                  </a:lnTo>
                  <a:cubicBezTo>
                    <a:pt x="161947" y="242633"/>
                    <a:pt x="156153" y="236841"/>
                    <a:pt x="156153" y="229720"/>
                  </a:cubicBezTo>
                  <a:close/>
                  <a:moveTo>
                    <a:pt x="156153" y="326776"/>
                  </a:moveTo>
                  <a:cubicBezTo>
                    <a:pt x="156153" y="319656"/>
                    <a:pt x="161947" y="313864"/>
                    <a:pt x="169066" y="313864"/>
                  </a:cubicBezTo>
                  <a:lnTo>
                    <a:pt x="205466" y="313864"/>
                  </a:lnTo>
                  <a:cubicBezTo>
                    <a:pt x="211735" y="313864"/>
                    <a:pt x="216817" y="308782"/>
                    <a:pt x="216817" y="302513"/>
                  </a:cubicBezTo>
                  <a:cubicBezTo>
                    <a:pt x="216817" y="296244"/>
                    <a:pt x="211735" y="291162"/>
                    <a:pt x="205466" y="291162"/>
                  </a:cubicBezTo>
                  <a:lnTo>
                    <a:pt x="193330" y="291162"/>
                  </a:lnTo>
                  <a:cubicBezTo>
                    <a:pt x="186209" y="291162"/>
                    <a:pt x="180417" y="285368"/>
                    <a:pt x="180417" y="278249"/>
                  </a:cubicBezTo>
                  <a:cubicBezTo>
                    <a:pt x="180417" y="271130"/>
                    <a:pt x="186210" y="265336"/>
                    <a:pt x="193330" y="265336"/>
                  </a:cubicBezTo>
                  <a:lnTo>
                    <a:pt x="605819" y="265336"/>
                  </a:lnTo>
                  <a:cubicBezTo>
                    <a:pt x="612939" y="265336"/>
                    <a:pt x="618731" y="271130"/>
                    <a:pt x="618731" y="278249"/>
                  </a:cubicBezTo>
                  <a:cubicBezTo>
                    <a:pt x="618731" y="285368"/>
                    <a:pt x="612938" y="291162"/>
                    <a:pt x="605819" y="291162"/>
                  </a:cubicBezTo>
                  <a:lnTo>
                    <a:pt x="253995" y="291162"/>
                  </a:lnTo>
                  <a:cubicBezTo>
                    <a:pt x="247726" y="291162"/>
                    <a:pt x="242644" y="296244"/>
                    <a:pt x="242644" y="302513"/>
                  </a:cubicBezTo>
                  <a:cubicBezTo>
                    <a:pt x="242644" y="308782"/>
                    <a:pt x="247726" y="313864"/>
                    <a:pt x="253995" y="313864"/>
                  </a:cubicBezTo>
                  <a:lnTo>
                    <a:pt x="581555" y="313864"/>
                  </a:lnTo>
                  <a:cubicBezTo>
                    <a:pt x="588676" y="313864"/>
                    <a:pt x="594468" y="319657"/>
                    <a:pt x="594468" y="326776"/>
                  </a:cubicBezTo>
                  <a:cubicBezTo>
                    <a:pt x="594468" y="333897"/>
                    <a:pt x="588674" y="339689"/>
                    <a:pt x="581555" y="339689"/>
                  </a:cubicBezTo>
                  <a:lnTo>
                    <a:pt x="169066" y="339689"/>
                  </a:lnTo>
                  <a:cubicBezTo>
                    <a:pt x="161947" y="339689"/>
                    <a:pt x="156153" y="333897"/>
                    <a:pt x="156153" y="326776"/>
                  </a:cubicBezTo>
                  <a:close/>
                  <a:moveTo>
                    <a:pt x="180417" y="375304"/>
                  </a:moveTo>
                  <a:cubicBezTo>
                    <a:pt x="180417" y="368184"/>
                    <a:pt x="186210" y="362391"/>
                    <a:pt x="193330" y="362391"/>
                  </a:cubicBezTo>
                  <a:lnTo>
                    <a:pt x="605819" y="362391"/>
                  </a:lnTo>
                  <a:cubicBezTo>
                    <a:pt x="612939" y="362391"/>
                    <a:pt x="618731" y="368184"/>
                    <a:pt x="618731" y="375304"/>
                  </a:cubicBezTo>
                  <a:cubicBezTo>
                    <a:pt x="618731" y="382424"/>
                    <a:pt x="612938" y="388216"/>
                    <a:pt x="605819" y="388216"/>
                  </a:cubicBezTo>
                  <a:lnTo>
                    <a:pt x="193331" y="388216"/>
                  </a:lnTo>
                  <a:cubicBezTo>
                    <a:pt x="186210" y="388218"/>
                    <a:pt x="180417" y="382424"/>
                    <a:pt x="180417" y="375304"/>
                  </a:cubicBezTo>
                  <a:close/>
                  <a:moveTo>
                    <a:pt x="597360" y="419059"/>
                  </a:moveTo>
                  <a:cubicBezTo>
                    <a:pt x="577112" y="430629"/>
                    <a:pt x="554083" y="436745"/>
                    <a:pt x="530762" y="436745"/>
                  </a:cubicBezTo>
                  <a:lnTo>
                    <a:pt x="244125" y="436745"/>
                  </a:lnTo>
                  <a:cubicBezTo>
                    <a:pt x="220805" y="436745"/>
                    <a:pt x="197776" y="430629"/>
                    <a:pt x="177528" y="419059"/>
                  </a:cubicBezTo>
                  <a:lnTo>
                    <a:pt x="163282" y="410918"/>
                  </a:lnTo>
                  <a:lnTo>
                    <a:pt x="193331" y="410918"/>
                  </a:lnTo>
                  <a:lnTo>
                    <a:pt x="611605" y="410918"/>
                  </a:lnTo>
                  <a:lnTo>
                    <a:pt x="597360" y="419059"/>
                  </a:lnTo>
                  <a:close/>
                </a:path>
              </a:pathLst>
            </a:custGeom>
            <a:solidFill>
              <a:schemeClr val="bg1"/>
            </a:solidFill>
            <a:ln w="1507" cap="flat">
              <a:solidFill>
                <a:schemeClr val="tx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687" name="Graphic 7">
            <a:extLst>
              <a:ext uri="{FF2B5EF4-FFF2-40B4-BE49-F238E27FC236}">
                <a16:creationId xmlns:a16="http://schemas.microsoft.com/office/drawing/2014/main" id="{A63CB221-1BE5-4ECD-8DDC-C74F6840F814}"/>
              </a:ext>
            </a:extLst>
          </p:cNvPr>
          <p:cNvGrpSpPr/>
          <p:nvPr/>
        </p:nvGrpSpPr>
        <p:grpSpPr>
          <a:xfrm>
            <a:off x="4033343" y="3478424"/>
            <a:ext cx="435189" cy="774886"/>
            <a:chOff x="4033343" y="3478424"/>
            <a:chExt cx="435189" cy="774886"/>
          </a:xfrm>
          <a:solidFill>
            <a:srgbClr val="FFFFFF"/>
          </a:solidFill>
        </p:grpSpPr>
        <p:grpSp>
          <p:nvGrpSpPr>
            <p:cNvPr id="1688" name="Graphic 7">
              <a:extLst>
                <a:ext uri="{FF2B5EF4-FFF2-40B4-BE49-F238E27FC236}">
                  <a16:creationId xmlns:a16="http://schemas.microsoft.com/office/drawing/2014/main" id="{A63CB221-1BE5-4ECD-8DDC-C74F6840F814}"/>
                </a:ext>
              </a:extLst>
            </p:cNvPr>
            <p:cNvGrpSpPr/>
            <p:nvPr/>
          </p:nvGrpSpPr>
          <p:grpSpPr>
            <a:xfrm>
              <a:off x="4044694" y="3489774"/>
              <a:ext cx="412490" cy="752184"/>
              <a:chOff x="4044694" y="3489774"/>
              <a:chExt cx="412490" cy="752184"/>
            </a:xfrm>
            <a:solidFill>
              <a:srgbClr val="FFFFFF"/>
            </a:solidFill>
          </p:grpSpPr>
          <p:sp>
            <p:nvSpPr>
              <p:cNvPr id="1689" name="Freeform: Shape 1688">
                <a:extLst>
                  <a:ext uri="{FF2B5EF4-FFF2-40B4-BE49-F238E27FC236}">
                    <a16:creationId xmlns:a16="http://schemas.microsoft.com/office/drawing/2014/main" id="{06997FCA-FB82-467B-B286-0153E6F3566A}"/>
                  </a:ext>
                </a:extLst>
              </p:cNvPr>
              <p:cNvSpPr/>
              <p:nvPr/>
            </p:nvSpPr>
            <p:spPr>
              <a:xfrm>
                <a:off x="4257005" y="3629292"/>
                <a:ext cx="157716" cy="157716"/>
              </a:xfrm>
              <a:custGeom>
                <a:avLst/>
                <a:gdLst>
                  <a:gd name="connsiteX0" fmla="*/ 78858 w 157716"/>
                  <a:gd name="connsiteY0" fmla="*/ 157717 h 157716"/>
                  <a:gd name="connsiteX1" fmla="*/ 0 w 157716"/>
                  <a:gd name="connsiteY1" fmla="*/ 78858 h 157716"/>
                  <a:gd name="connsiteX2" fmla="*/ 78858 w 157716"/>
                  <a:gd name="connsiteY2" fmla="*/ 0 h 157716"/>
                  <a:gd name="connsiteX3" fmla="*/ 157717 w 157716"/>
                  <a:gd name="connsiteY3" fmla="*/ 78858 h 157716"/>
                  <a:gd name="connsiteX4" fmla="*/ 78858 w 157716"/>
                  <a:gd name="connsiteY4" fmla="*/ 157717 h 157716"/>
                  <a:gd name="connsiteX5" fmla="*/ 78858 w 157716"/>
                  <a:gd name="connsiteY5" fmla="*/ 36397 h 157716"/>
                  <a:gd name="connsiteX6" fmla="*/ 36397 w 157716"/>
                  <a:gd name="connsiteY6" fmla="*/ 78858 h 157716"/>
                  <a:gd name="connsiteX7" fmla="*/ 78858 w 157716"/>
                  <a:gd name="connsiteY7" fmla="*/ 121320 h 157716"/>
                  <a:gd name="connsiteX8" fmla="*/ 121320 w 157716"/>
                  <a:gd name="connsiteY8" fmla="*/ 78858 h 157716"/>
                  <a:gd name="connsiteX9" fmla="*/ 78858 w 157716"/>
                  <a:gd name="connsiteY9" fmla="*/ 36397 h 1577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57716" h="157716">
                    <a:moveTo>
                      <a:pt x="78858" y="157717"/>
                    </a:moveTo>
                    <a:cubicBezTo>
                      <a:pt x="35377" y="157717"/>
                      <a:pt x="0" y="122340"/>
                      <a:pt x="0" y="78858"/>
                    </a:cubicBezTo>
                    <a:cubicBezTo>
                      <a:pt x="0" y="35377"/>
                      <a:pt x="35377" y="0"/>
                      <a:pt x="78858" y="0"/>
                    </a:cubicBezTo>
                    <a:cubicBezTo>
                      <a:pt x="122340" y="0"/>
                      <a:pt x="157717" y="35377"/>
                      <a:pt x="157717" y="78858"/>
                    </a:cubicBezTo>
                    <a:cubicBezTo>
                      <a:pt x="157717" y="122340"/>
                      <a:pt x="122340" y="157717"/>
                      <a:pt x="78858" y="157717"/>
                    </a:cubicBezTo>
                    <a:close/>
                    <a:moveTo>
                      <a:pt x="78858" y="36397"/>
                    </a:moveTo>
                    <a:cubicBezTo>
                      <a:pt x="55447" y="36397"/>
                      <a:pt x="36397" y="55448"/>
                      <a:pt x="36397" y="78858"/>
                    </a:cubicBezTo>
                    <a:cubicBezTo>
                      <a:pt x="36397" y="102268"/>
                      <a:pt x="55448" y="121320"/>
                      <a:pt x="78858" y="121320"/>
                    </a:cubicBezTo>
                    <a:cubicBezTo>
                      <a:pt x="102270" y="121320"/>
                      <a:pt x="121320" y="102268"/>
                      <a:pt x="121320" y="78858"/>
                    </a:cubicBezTo>
                    <a:cubicBezTo>
                      <a:pt x="121320" y="55448"/>
                      <a:pt x="102270" y="36397"/>
                      <a:pt x="78858" y="36397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90" name="Freeform: Shape 1689">
                <a:extLst>
                  <a:ext uri="{FF2B5EF4-FFF2-40B4-BE49-F238E27FC236}">
                    <a16:creationId xmlns:a16="http://schemas.microsoft.com/office/drawing/2014/main" id="{B4C9F304-9579-4767-AE3C-CFF23159885F}"/>
                  </a:ext>
                </a:extLst>
              </p:cNvPr>
              <p:cNvSpPr/>
              <p:nvPr/>
            </p:nvSpPr>
            <p:spPr>
              <a:xfrm>
                <a:off x="4257005" y="3629293"/>
                <a:ext cx="145819" cy="157716"/>
              </a:xfrm>
              <a:custGeom>
                <a:avLst/>
                <a:gdLst>
                  <a:gd name="connsiteX0" fmla="*/ 115565 w 145819"/>
                  <a:gd name="connsiteY0" fmla="*/ 99809 h 157716"/>
                  <a:gd name="connsiteX1" fmla="*/ 78858 w 145819"/>
                  <a:gd name="connsiteY1" fmla="*/ 121320 h 157716"/>
                  <a:gd name="connsiteX2" fmla="*/ 36397 w 145819"/>
                  <a:gd name="connsiteY2" fmla="*/ 78858 h 157716"/>
                  <a:gd name="connsiteX3" fmla="*/ 78858 w 145819"/>
                  <a:gd name="connsiteY3" fmla="*/ 36397 h 157716"/>
                  <a:gd name="connsiteX4" fmla="*/ 78858 w 145819"/>
                  <a:gd name="connsiteY4" fmla="*/ 1034 h 157716"/>
                  <a:gd name="connsiteX5" fmla="*/ 78858 w 145819"/>
                  <a:gd name="connsiteY5" fmla="*/ 0 h 157716"/>
                  <a:gd name="connsiteX6" fmla="*/ 0 w 145819"/>
                  <a:gd name="connsiteY6" fmla="*/ 78858 h 157716"/>
                  <a:gd name="connsiteX7" fmla="*/ 78858 w 145819"/>
                  <a:gd name="connsiteY7" fmla="*/ 157717 h 157716"/>
                  <a:gd name="connsiteX8" fmla="*/ 145819 w 145819"/>
                  <a:gd name="connsiteY8" fmla="*/ 120303 h 157716"/>
                  <a:gd name="connsiteX9" fmla="*/ 115565 w 145819"/>
                  <a:gd name="connsiteY9" fmla="*/ 99809 h 1577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45819" h="157716">
                    <a:moveTo>
                      <a:pt x="115565" y="99809"/>
                    </a:moveTo>
                    <a:cubicBezTo>
                      <a:pt x="108237" y="112590"/>
                      <a:pt x="94616" y="121320"/>
                      <a:pt x="78858" y="121320"/>
                    </a:cubicBezTo>
                    <a:cubicBezTo>
                      <a:pt x="55447" y="121320"/>
                      <a:pt x="36397" y="102268"/>
                      <a:pt x="36397" y="78858"/>
                    </a:cubicBezTo>
                    <a:cubicBezTo>
                      <a:pt x="36397" y="55448"/>
                      <a:pt x="55448" y="36397"/>
                      <a:pt x="78858" y="36397"/>
                    </a:cubicBezTo>
                    <a:lnTo>
                      <a:pt x="78858" y="1034"/>
                    </a:lnTo>
                    <a:lnTo>
                      <a:pt x="78858" y="0"/>
                    </a:lnTo>
                    <a:cubicBezTo>
                      <a:pt x="35377" y="0"/>
                      <a:pt x="0" y="35377"/>
                      <a:pt x="0" y="78858"/>
                    </a:cubicBezTo>
                    <a:cubicBezTo>
                      <a:pt x="0" y="122340"/>
                      <a:pt x="35377" y="157717"/>
                      <a:pt x="78858" y="157717"/>
                    </a:cubicBezTo>
                    <a:cubicBezTo>
                      <a:pt x="107126" y="157717"/>
                      <a:pt x="131897" y="142714"/>
                      <a:pt x="145819" y="120303"/>
                    </a:cubicBezTo>
                    <a:cubicBezTo>
                      <a:pt x="136657" y="112984"/>
                      <a:pt x="126470" y="106114"/>
                      <a:pt x="115565" y="99809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91" name="Freeform: Shape 1690">
                <a:extLst>
                  <a:ext uri="{FF2B5EF4-FFF2-40B4-BE49-F238E27FC236}">
                    <a16:creationId xmlns:a16="http://schemas.microsoft.com/office/drawing/2014/main" id="{052E3F00-9B70-4658-89B6-A5F30D36B3FA}"/>
                  </a:ext>
                </a:extLst>
              </p:cNvPr>
              <p:cNvSpPr/>
              <p:nvPr/>
            </p:nvSpPr>
            <p:spPr>
              <a:xfrm>
                <a:off x="4044697" y="3562567"/>
                <a:ext cx="412487" cy="679391"/>
              </a:xfrm>
              <a:custGeom>
                <a:avLst/>
                <a:gdLst>
                  <a:gd name="connsiteX0" fmla="*/ 299887 w 412487"/>
                  <a:gd name="connsiteY0" fmla="*/ 192524 h 679391"/>
                  <a:gd name="connsiteX1" fmla="*/ 254771 w 412487"/>
                  <a:gd name="connsiteY1" fmla="*/ 117565 h 679391"/>
                  <a:gd name="connsiteX2" fmla="*/ 254771 w 412487"/>
                  <a:gd name="connsiteY2" fmla="*/ 0 h 679391"/>
                  <a:gd name="connsiteX3" fmla="*/ 157715 w 412487"/>
                  <a:gd name="connsiteY3" fmla="*/ 0 h 679391"/>
                  <a:gd name="connsiteX4" fmla="*/ 157715 w 412487"/>
                  <a:gd name="connsiteY4" fmla="*/ 117566 h 679391"/>
                  <a:gd name="connsiteX5" fmla="*/ 112599 w 412487"/>
                  <a:gd name="connsiteY5" fmla="*/ 192526 h 679391"/>
                  <a:gd name="connsiteX6" fmla="*/ 0 w 412487"/>
                  <a:gd name="connsiteY6" fmla="*/ 376092 h 679391"/>
                  <a:gd name="connsiteX7" fmla="*/ 30448 w 412487"/>
                  <a:gd name="connsiteY7" fmla="*/ 483844 h 679391"/>
                  <a:gd name="connsiteX8" fmla="*/ 72792 w 412487"/>
                  <a:gd name="connsiteY8" fmla="*/ 638293 h 679391"/>
                  <a:gd name="connsiteX9" fmla="*/ 72792 w 412487"/>
                  <a:gd name="connsiteY9" fmla="*/ 655128 h 679391"/>
                  <a:gd name="connsiteX10" fmla="*/ 97056 w 412487"/>
                  <a:gd name="connsiteY10" fmla="*/ 679392 h 679391"/>
                  <a:gd name="connsiteX11" fmla="*/ 315432 w 412487"/>
                  <a:gd name="connsiteY11" fmla="*/ 679392 h 679391"/>
                  <a:gd name="connsiteX12" fmla="*/ 339695 w 412487"/>
                  <a:gd name="connsiteY12" fmla="*/ 655128 h 679391"/>
                  <a:gd name="connsiteX13" fmla="*/ 339695 w 412487"/>
                  <a:gd name="connsiteY13" fmla="*/ 638293 h 679391"/>
                  <a:gd name="connsiteX14" fmla="*/ 382040 w 412487"/>
                  <a:gd name="connsiteY14" fmla="*/ 483844 h 679391"/>
                  <a:gd name="connsiteX15" fmla="*/ 412488 w 412487"/>
                  <a:gd name="connsiteY15" fmla="*/ 376092 h 679391"/>
                  <a:gd name="connsiteX16" fmla="*/ 299887 w 412487"/>
                  <a:gd name="connsiteY16" fmla="*/ 192524 h 6793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412487" h="679391">
                    <a:moveTo>
                      <a:pt x="299887" y="192524"/>
                    </a:moveTo>
                    <a:cubicBezTo>
                      <a:pt x="271902" y="178248"/>
                      <a:pt x="254771" y="148981"/>
                      <a:pt x="254771" y="117565"/>
                    </a:cubicBezTo>
                    <a:lnTo>
                      <a:pt x="254771" y="0"/>
                    </a:lnTo>
                    <a:lnTo>
                      <a:pt x="157715" y="0"/>
                    </a:lnTo>
                    <a:lnTo>
                      <a:pt x="157715" y="117566"/>
                    </a:lnTo>
                    <a:cubicBezTo>
                      <a:pt x="157715" y="148982"/>
                      <a:pt x="140584" y="178250"/>
                      <a:pt x="112599" y="192526"/>
                    </a:cubicBezTo>
                    <a:cubicBezTo>
                      <a:pt x="45786" y="226607"/>
                      <a:pt x="0" y="295935"/>
                      <a:pt x="0" y="376092"/>
                    </a:cubicBezTo>
                    <a:cubicBezTo>
                      <a:pt x="0" y="415611"/>
                      <a:pt x="11148" y="452499"/>
                      <a:pt x="30448" y="483844"/>
                    </a:cubicBezTo>
                    <a:cubicBezTo>
                      <a:pt x="58944" y="530130"/>
                      <a:pt x="72792" y="583939"/>
                      <a:pt x="72792" y="638293"/>
                    </a:cubicBezTo>
                    <a:lnTo>
                      <a:pt x="72792" y="655128"/>
                    </a:lnTo>
                    <a:cubicBezTo>
                      <a:pt x="72792" y="668528"/>
                      <a:pt x="83656" y="679392"/>
                      <a:pt x="97056" y="679392"/>
                    </a:cubicBezTo>
                    <a:lnTo>
                      <a:pt x="315432" y="679392"/>
                    </a:lnTo>
                    <a:cubicBezTo>
                      <a:pt x="328832" y="679392"/>
                      <a:pt x="339695" y="668528"/>
                      <a:pt x="339695" y="655128"/>
                    </a:cubicBezTo>
                    <a:lnTo>
                      <a:pt x="339695" y="638293"/>
                    </a:lnTo>
                    <a:cubicBezTo>
                      <a:pt x="339695" y="583939"/>
                      <a:pt x="353542" y="530128"/>
                      <a:pt x="382040" y="483844"/>
                    </a:cubicBezTo>
                    <a:cubicBezTo>
                      <a:pt x="401338" y="452499"/>
                      <a:pt x="412488" y="415611"/>
                      <a:pt x="412488" y="376092"/>
                    </a:cubicBezTo>
                    <a:cubicBezTo>
                      <a:pt x="412486" y="295934"/>
                      <a:pt x="366700" y="226606"/>
                      <a:pt x="299887" y="192524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92" name="Freeform: Shape 1691">
                <a:extLst>
                  <a:ext uri="{FF2B5EF4-FFF2-40B4-BE49-F238E27FC236}">
                    <a16:creationId xmlns:a16="http://schemas.microsoft.com/office/drawing/2014/main" id="{DFE8CA16-FC67-45DC-A227-77A6BB7AF05D}"/>
                  </a:ext>
                </a:extLst>
              </p:cNvPr>
              <p:cNvSpPr/>
              <p:nvPr/>
            </p:nvSpPr>
            <p:spPr>
              <a:xfrm>
                <a:off x="4044694" y="3562567"/>
                <a:ext cx="339693" cy="679391"/>
              </a:xfrm>
              <a:custGeom>
                <a:avLst/>
                <a:gdLst>
                  <a:gd name="connsiteX0" fmla="*/ 143445 w 339693"/>
                  <a:gd name="connsiteY0" fmla="*/ 624762 h 679391"/>
                  <a:gd name="connsiteX1" fmla="*/ 143445 w 339693"/>
                  <a:gd name="connsiteY1" fmla="*/ 618733 h 679391"/>
                  <a:gd name="connsiteX2" fmla="*/ 123517 w 339693"/>
                  <a:gd name="connsiteY2" fmla="*/ 483844 h 679391"/>
                  <a:gd name="connsiteX3" fmla="*/ 109189 w 339693"/>
                  <a:gd name="connsiteY3" fmla="*/ 376092 h 679391"/>
                  <a:gd name="connsiteX4" fmla="*/ 172872 w 339693"/>
                  <a:gd name="connsiteY4" fmla="*/ 203221 h 679391"/>
                  <a:gd name="connsiteX5" fmla="*/ 206245 w 339693"/>
                  <a:gd name="connsiteY5" fmla="*/ 117566 h 679391"/>
                  <a:gd name="connsiteX6" fmla="*/ 206245 w 339693"/>
                  <a:gd name="connsiteY6" fmla="*/ 60661 h 679391"/>
                  <a:gd name="connsiteX7" fmla="*/ 230509 w 339693"/>
                  <a:gd name="connsiteY7" fmla="*/ 36397 h 679391"/>
                  <a:gd name="connsiteX8" fmla="*/ 254773 w 339693"/>
                  <a:gd name="connsiteY8" fmla="*/ 36397 h 679391"/>
                  <a:gd name="connsiteX9" fmla="*/ 254773 w 339693"/>
                  <a:gd name="connsiteY9" fmla="*/ 0 h 679391"/>
                  <a:gd name="connsiteX10" fmla="*/ 157717 w 339693"/>
                  <a:gd name="connsiteY10" fmla="*/ 0 h 679391"/>
                  <a:gd name="connsiteX11" fmla="*/ 157717 w 339693"/>
                  <a:gd name="connsiteY11" fmla="*/ 117566 h 679391"/>
                  <a:gd name="connsiteX12" fmla="*/ 112599 w 339693"/>
                  <a:gd name="connsiteY12" fmla="*/ 192526 h 679391"/>
                  <a:gd name="connsiteX13" fmla="*/ 0 w 339693"/>
                  <a:gd name="connsiteY13" fmla="*/ 376092 h 679391"/>
                  <a:gd name="connsiteX14" fmla="*/ 30445 w 339693"/>
                  <a:gd name="connsiteY14" fmla="*/ 483841 h 679391"/>
                  <a:gd name="connsiteX15" fmla="*/ 72791 w 339693"/>
                  <a:gd name="connsiteY15" fmla="*/ 638346 h 679391"/>
                  <a:gd name="connsiteX16" fmla="*/ 72791 w 339693"/>
                  <a:gd name="connsiteY16" fmla="*/ 652117 h 679391"/>
                  <a:gd name="connsiteX17" fmla="*/ 97054 w 339693"/>
                  <a:gd name="connsiteY17" fmla="*/ 679392 h 679391"/>
                  <a:gd name="connsiteX18" fmla="*/ 315430 w 339693"/>
                  <a:gd name="connsiteY18" fmla="*/ 679392 h 679391"/>
                  <a:gd name="connsiteX19" fmla="*/ 339694 w 339693"/>
                  <a:gd name="connsiteY19" fmla="*/ 655128 h 679391"/>
                  <a:gd name="connsiteX20" fmla="*/ 339694 w 339693"/>
                  <a:gd name="connsiteY20" fmla="*/ 649026 h 679391"/>
                  <a:gd name="connsiteX21" fmla="*/ 167705 w 339693"/>
                  <a:gd name="connsiteY21" fmla="*/ 649026 h 679391"/>
                  <a:gd name="connsiteX22" fmla="*/ 143445 w 339693"/>
                  <a:gd name="connsiteY22" fmla="*/ 624762 h 6793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339693" h="679391">
                    <a:moveTo>
                      <a:pt x="143445" y="624762"/>
                    </a:moveTo>
                    <a:lnTo>
                      <a:pt x="143445" y="618733"/>
                    </a:lnTo>
                    <a:cubicBezTo>
                      <a:pt x="143445" y="570204"/>
                      <a:pt x="136928" y="530130"/>
                      <a:pt x="123517" y="483844"/>
                    </a:cubicBezTo>
                    <a:cubicBezTo>
                      <a:pt x="114435" y="452499"/>
                      <a:pt x="109189" y="415611"/>
                      <a:pt x="109189" y="376092"/>
                    </a:cubicBezTo>
                    <a:cubicBezTo>
                      <a:pt x="109189" y="295934"/>
                      <a:pt x="131178" y="254773"/>
                      <a:pt x="172872" y="203221"/>
                    </a:cubicBezTo>
                    <a:cubicBezTo>
                      <a:pt x="185086" y="188119"/>
                      <a:pt x="206245" y="155442"/>
                      <a:pt x="206245" y="117566"/>
                    </a:cubicBezTo>
                    <a:lnTo>
                      <a:pt x="206245" y="60661"/>
                    </a:lnTo>
                    <a:cubicBezTo>
                      <a:pt x="206245" y="47260"/>
                      <a:pt x="217109" y="36397"/>
                      <a:pt x="230509" y="36397"/>
                    </a:cubicBezTo>
                    <a:lnTo>
                      <a:pt x="254773" y="36397"/>
                    </a:lnTo>
                    <a:lnTo>
                      <a:pt x="254773" y="0"/>
                    </a:lnTo>
                    <a:lnTo>
                      <a:pt x="157717" y="0"/>
                    </a:lnTo>
                    <a:lnTo>
                      <a:pt x="157717" y="117566"/>
                    </a:lnTo>
                    <a:cubicBezTo>
                      <a:pt x="157717" y="148982"/>
                      <a:pt x="140586" y="178251"/>
                      <a:pt x="112599" y="192526"/>
                    </a:cubicBezTo>
                    <a:cubicBezTo>
                      <a:pt x="45786" y="226607"/>
                      <a:pt x="0" y="295935"/>
                      <a:pt x="0" y="376092"/>
                    </a:cubicBezTo>
                    <a:cubicBezTo>
                      <a:pt x="0" y="415610"/>
                      <a:pt x="11147" y="452497"/>
                      <a:pt x="30445" y="483841"/>
                    </a:cubicBezTo>
                    <a:cubicBezTo>
                      <a:pt x="58943" y="530126"/>
                      <a:pt x="72791" y="583990"/>
                      <a:pt x="72791" y="638346"/>
                    </a:cubicBezTo>
                    <a:lnTo>
                      <a:pt x="72791" y="652117"/>
                    </a:lnTo>
                    <a:cubicBezTo>
                      <a:pt x="72791" y="668586"/>
                      <a:pt x="83654" y="679392"/>
                      <a:pt x="97054" y="679392"/>
                    </a:cubicBezTo>
                    <a:lnTo>
                      <a:pt x="315430" y="679392"/>
                    </a:lnTo>
                    <a:cubicBezTo>
                      <a:pt x="328830" y="679392"/>
                      <a:pt x="339694" y="668528"/>
                      <a:pt x="339694" y="655128"/>
                    </a:cubicBezTo>
                    <a:lnTo>
                      <a:pt x="339694" y="649026"/>
                    </a:lnTo>
                    <a:lnTo>
                      <a:pt x="167705" y="649026"/>
                    </a:lnTo>
                    <a:cubicBezTo>
                      <a:pt x="154308" y="649026"/>
                      <a:pt x="143445" y="638163"/>
                      <a:pt x="143445" y="624762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93" name="Freeform: Shape 1692">
                <a:extLst>
                  <a:ext uri="{FF2B5EF4-FFF2-40B4-BE49-F238E27FC236}">
                    <a16:creationId xmlns:a16="http://schemas.microsoft.com/office/drawing/2014/main" id="{85009517-8B6F-464B-80B3-C5E428B82C46}"/>
                  </a:ext>
                </a:extLst>
              </p:cNvPr>
              <p:cNvSpPr/>
              <p:nvPr/>
            </p:nvSpPr>
            <p:spPr>
              <a:xfrm>
                <a:off x="4075027" y="3726349"/>
                <a:ext cx="351827" cy="485279"/>
              </a:xfrm>
              <a:custGeom>
                <a:avLst/>
                <a:gdLst>
                  <a:gd name="connsiteX0" fmla="*/ 351827 w 351827"/>
                  <a:gd name="connsiteY0" fmla="*/ 212310 h 485279"/>
                  <a:gd name="connsiteX1" fmla="*/ 255767 w 351827"/>
                  <a:gd name="connsiteY1" fmla="*/ 55760 h 485279"/>
                  <a:gd name="connsiteX2" fmla="*/ 208553 w 351827"/>
                  <a:gd name="connsiteY2" fmla="*/ 9762 h 485279"/>
                  <a:gd name="connsiteX3" fmla="*/ 192512 w 351827"/>
                  <a:gd name="connsiteY3" fmla="*/ 0 h 485279"/>
                  <a:gd name="connsiteX4" fmla="*/ 159315 w 351827"/>
                  <a:gd name="connsiteY4" fmla="*/ 0 h 485279"/>
                  <a:gd name="connsiteX5" fmla="*/ 143274 w 351827"/>
                  <a:gd name="connsiteY5" fmla="*/ 9762 h 485279"/>
                  <a:gd name="connsiteX6" fmla="*/ 96060 w 351827"/>
                  <a:gd name="connsiteY6" fmla="*/ 55760 h 485279"/>
                  <a:gd name="connsiteX7" fmla="*/ 0 w 351827"/>
                  <a:gd name="connsiteY7" fmla="*/ 212310 h 485279"/>
                  <a:gd name="connsiteX8" fmla="*/ 25947 w 351827"/>
                  <a:gd name="connsiteY8" fmla="*/ 304159 h 485279"/>
                  <a:gd name="connsiteX9" fmla="*/ 72792 w 351827"/>
                  <a:gd name="connsiteY9" fmla="*/ 467082 h 485279"/>
                  <a:gd name="connsiteX10" fmla="*/ 72792 w 351827"/>
                  <a:gd name="connsiteY10" fmla="*/ 479214 h 485279"/>
                  <a:gd name="connsiteX11" fmla="*/ 78858 w 351827"/>
                  <a:gd name="connsiteY11" fmla="*/ 485280 h 485279"/>
                  <a:gd name="connsiteX12" fmla="*/ 272970 w 351827"/>
                  <a:gd name="connsiteY12" fmla="*/ 485280 h 485279"/>
                  <a:gd name="connsiteX13" fmla="*/ 279036 w 351827"/>
                  <a:gd name="connsiteY13" fmla="*/ 479214 h 485279"/>
                  <a:gd name="connsiteX14" fmla="*/ 279036 w 351827"/>
                  <a:gd name="connsiteY14" fmla="*/ 467082 h 485279"/>
                  <a:gd name="connsiteX15" fmla="*/ 325882 w 351827"/>
                  <a:gd name="connsiteY15" fmla="*/ 304159 h 485279"/>
                  <a:gd name="connsiteX16" fmla="*/ 351827 w 351827"/>
                  <a:gd name="connsiteY16" fmla="*/ 212310 h 4852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51827" h="485279">
                    <a:moveTo>
                      <a:pt x="351827" y="212310"/>
                    </a:moveTo>
                    <a:cubicBezTo>
                      <a:pt x="351827" y="145969"/>
                      <a:pt x="315017" y="85984"/>
                      <a:pt x="255767" y="55760"/>
                    </a:cubicBezTo>
                    <a:cubicBezTo>
                      <a:pt x="235780" y="45553"/>
                      <a:pt x="219453" y="29648"/>
                      <a:pt x="208553" y="9762"/>
                    </a:cubicBezTo>
                    <a:cubicBezTo>
                      <a:pt x="205260" y="3737"/>
                      <a:pt x="199111" y="0"/>
                      <a:pt x="192512" y="0"/>
                    </a:cubicBezTo>
                    <a:lnTo>
                      <a:pt x="159315" y="0"/>
                    </a:lnTo>
                    <a:cubicBezTo>
                      <a:pt x="152716" y="0"/>
                      <a:pt x="146567" y="3738"/>
                      <a:pt x="143274" y="9762"/>
                    </a:cubicBezTo>
                    <a:cubicBezTo>
                      <a:pt x="132374" y="29648"/>
                      <a:pt x="116048" y="45553"/>
                      <a:pt x="96060" y="55760"/>
                    </a:cubicBezTo>
                    <a:cubicBezTo>
                      <a:pt x="36810" y="85984"/>
                      <a:pt x="0" y="145968"/>
                      <a:pt x="0" y="212310"/>
                    </a:cubicBezTo>
                    <a:cubicBezTo>
                      <a:pt x="0" y="244826"/>
                      <a:pt x="8969" y="276583"/>
                      <a:pt x="25947" y="304159"/>
                    </a:cubicBezTo>
                    <a:cubicBezTo>
                      <a:pt x="57912" y="356075"/>
                      <a:pt x="72792" y="407844"/>
                      <a:pt x="72792" y="467082"/>
                    </a:cubicBezTo>
                    <a:lnTo>
                      <a:pt x="72792" y="479214"/>
                    </a:lnTo>
                    <a:cubicBezTo>
                      <a:pt x="72792" y="482560"/>
                      <a:pt x="75518" y="485280"/>
                      <a:pt x="78858" y="485280"/>
                    </a:cubicBezTo>
                    <a:lnTo>
                      <a:pt x="272970" y="485280"/>
                    </a:lnTo>
                    <a:cubicBezTo>
                      <a:pt x="276312" y="485280"/>
                      <a:pt x="279036" y="482560"/>
                      <a:pt x="279036" y="479214"/>
                    </a:cubicBezTo>
                    <a:lnTo>
                      <a:pt x="279036" y="467082"/>
                    </a:lnTo>
                    <a:cubicBezTo>
                      <a:pt x="279036" y="407838"/>
                      <a:pt x="293916" y="356069"/>
                      <a:pt x="325882" y="304159"/>
                    </a:cubicBezTo>
                    <a:cubicBezTo>
                      <a:pt x="342858" y="276601"/>
                      <a:pt x="351827" y="244843"/>
                      <a:pt x="351827" y="21231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94" name="Freeform: Shape 1693">
                <a:extLst>
                  <a:ext uri="{FF2B5EF4-FFF2-40B4-BE49-F238E27FC236}">
                    <a16:creationId xmlns:a16="http://schemas.microsoft.com/office/drawing/2014/main" id="{0631F58D-A7DA-410E-ADED-2E5732F766D6}"/>
                  </a:ext>
                </a:extLst>
              </p:cNvPr>
              <p:cNvSpPr/>
              <p:nvPr/>
            </p:nvSpPr>
            <p:spPr>
              <a:xfrm>
                <a:off x="4075028" y="3726348"/>
                <a:ext cx="273144" cy="485279"/>
              </a:xfrm>
              <a:custGeom>
                <a:avLst/>
                <a:gdLst>
                  <a:gd name="connsiteX0" fmla="*/ 137374 w 273144"/>
                  <a:gd name="connsiteY0" fmla="*/ 485245 h 485279"/>
                  <a:gd name="connsiteX1" fmla="*/ 113111 w 273144"/>
                  <a:gd name="connsiteY1" fmla="*/ 460982 h 485279"/>
                  <a:gd name="connsiteX2" fmla="*/ 113111 w 273144"/>
                  <a:gd name="connsiteY2" fmla="*/ 454950 h 485279"/>
                  <a:gd name="connsiteX3" fmla="*/ 93185 w 273144"/>
                  <a:gd name="connsiteY3" fmla="*/ 320061 h 485279"/>
                  <a:gd name="connsiteX4" fmla="*/ 78857 w 273144"/>
                  <a:gd name="connsiteY4" fmla="*/ 212310 h 485279"/>
                  <a:gd name="connsiteX5" fmla="*/ 142541 w 273144"/>
                  <a:gd name="connsiteY5" fmla="*/ 39439 h 485279"/>
                  <a:gd name="connsiteX6" fmla="*/ 165922 w 273144"/>
                  <a:gd name="connsiteY6" fmla="*/ 0 h 485279"/>
                  <a:gd name="connsiteX7" fmla="*/ 159315 w 273144"/>
                  <a:gd name="connsiteY7" fmla="*/ 0 h 485279"/>
                  <a:gd name="connsiteX8" fmla="*/ 143274 w 273144"/>
                  <a:gd name="connsiteY8" fmla="*/ 9762 h 485279"/>
                  <a:gd name="connsiteX9" fmla="*/ 96060 w 273144"/>
                  <a:gd name="connsiteY9" fmla="*/ 55760 h 485279"/>
                  <a:gd name="connsiteX10" fmla="*/ 0 w 273144"/>
                  <a:gd name="connsiteY10" fmla="*/ 212310 h 485279"/>
                  <a:gd name="connsiteX11" fmla="*/ 25947 w 273144"/>
                  <a:gd name="connsiteY11" fmla="*/ 304159 h 485279"/>
                  <a:gd name="connsiteX12" fmla="*/ 72792 w 273144"/>
                  <a:gd name="connsiteY12" fmla="*/ 467082 h 485279"/>
                  <a:gd name="connsiteX13" fmla="*/ 72792 w 273144"/>
                  <a:gd name="connsiteY13" fmla="*/ 479214 h 485279"/>
                  <a:gd name="connsiteX14" fmla="*/ 78858 w 273144"/>
                  <a:gd name="connsiteY14" fmla="*/ 485280 h 485279"/>
                  <a:gd name="connsiteX15" fmla="*/ 272970 w 273144"/>
                  <a:gd name="connsiteY15" fmla="*/ 485280 h 485279"/>
                  <a:gd name="connsiteX16" fmla="*/ 273144 w 273144"/>
                  <a:gd name="connsiteY16" fmla="*/ 485245 h 485279"/>
                  <a:gd name="connsiteX17" fmla="*/ 137374 w 273144"/>
                  <a:gd name="connsiteY17" fmla="*/ 485245 h 4852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273144" h="485279">
                    <a:moveTo>
                      <a:pt x="137374" y="485245"/>
                    </a:moveTo>
                    <a:cubicBezTo>
                      <a:pt x="123974" y="485245"/>
                      <a:pt x="113111" y="474382"/>
                      <a:pt x="113111" y="460982"/>
                    </a:cubicBezTo>
                    <a:lnTo>
                      <a:pt x="113111" y="454950"/>
                    </a:lnTo>
                    <a:cubicBezTo>
                      <a:pt x="113111" y="406422"/>
                      <a:pt x="106594" y="366347"/>
                      <a:pt x="93185" y="320061"/>
                    </a:cubicBezTo>
                    <a:cubicBezTo>
                      <a:pt x="84102" y="288716"/>
                      <a:pt x="78857" y="251829"/>
                      <a:pt x="78857" y="212310"/>
                    </a:cubicBezTo>
                    <a:cubicBezTo>
                      <a:pt x="78857" y="132151"/>
                      <a:pt x="100846" y="90990"/>
                      <a:pt x="142541" y="39439"/>
                    </a:cubicBezTo>
                    <a:cubicBezTo>
                      <a:pt x="149326" y="31050"/>
                      <a:pt x="158779" y="17114"/>
                      <a:pt x="165922" y="0"/>
                    </a:cubicBezTo>
                    <a:lnTo>
                      <a:pt x="159315" y="0"/>
                    </a:lnTo>
                    <a:cubicBezTo>
                      <a:pt x="152716" y="0"/>
                      <a:pt x="146567" y="3738"/>
                      <a:pt x="143274" y="9762"/>
                    </a:cubicBezTo>
                    <a:cubicBezTo>
                      <a:pt x="132374" y="29648"/>
                      <a:pt x="116048" y="45553"/>
                      <a:pt x="96060" y="55760"/>
                    </a:cubicBezTo>
                    <a:cubicBezTo>
                      <a:pt x="36810" y="85984"/>
                      <a:pt x="0" y="145968"/>
                      <a:pt x="0" y="212310"/>
                    </a:cubicBezTo>
                    <a:cubicBezTo>
                      <a:pt x="0" y="244826"/>
                      <a:pt x="8969" y="276583"/>
                      <a:pt x="25947" y="304159"/>
                    </a:cubicBezTo>
                    <a:cubicBezTo>
                      <a:pt x="57912" y="356075"/>
                      <a:pt x="72792" y="407844"/>
                      <a:pt x="72792" y="467082"/>
                    </a:cubicBezTo>
                    <a:lnTo>
                      <a:pt x="72792" y="479214"/>
                    </a:lnTo>
                    <a:cubicBezTo>
                      <a:pt x="72792" y="482560"/>
                      <a:pt x="75518" y="485280"/>
                      <a:pt x="78858" y="485280"/>
                    </a:cubicBezTo>
                    <a:lnTo>
                      <a:pt x="272970" y="485280"/>
                    </a:lnTo>
                    <a:cubicBezTo>
                      <a:pt x="273032" y="485280"/>
                      <a:pt x="273084" y="485247"/>
                      <a:pt x="273144" y="485245"/>
                    </a:cubicBezTo>
                    <a:lnTo>
                      <a:pt x="137374" y="485245"/>
                    </a:ln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95" name="Freeform: Shape 1694">
                <a:extLst>
                  <a:ext uri="{FF2B5EF4-FFF2-40B4-BE49-F238E27FC236}">
                    <a16:creationId xmlns:a16="http://schemas.microsoft.com/office/drawing/2014/main" id="{7D6B5675-8433-4DD6-97CE-34AF9ADA72C1}"/>
                  </a:ext>
                </a:extLst>
              </p:cNvPr>
              <p:cNvSpPr/>
              <p:nvPr/>
            </p:nvSpPr>
            <p:spPr>
              <a:xfrm>
                <a:off x="4105355" y="3793074"/>
                <a:ext cx="291169" cy="291169"/>
              </a:xfrm>
              <a:custGeom>
                <a:avLst/>
                <a:gdLst>
                  <a:gd name="connsiteX0" fmla="*/ 291169 w 291169"/>
                  <a:gd name="connsiteY0" fmla="*/ 145585 h 291169"/>
                  <a:gd name="connsiteX1" fmla="*/ 145585 w 291169"/>
                  <a:gd name="connsiteY1" fmla="*/ 291169 h 291169"/>
                  <a:gd name="connsiteX2" fmla="*/ 0 w 291169"/>
                  <a:gd name="connsiteY2" fmla="*/ 145585 h 291169"/>
                  <a:gd name="connsiteX3" fmla="*/ 145585 w 291169"/>
                  <a:gd name="connsiteY3" fmla="*/ 0 h 291169"/>
                  <a:gd name="connsiteX4" fmla="*/ 291169 w 291169"/>
                  <a:gd name="connsiteY4" fmla="*/ 145585 h 2911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1169" h="291169">
                    <a:moveTo>
                      <a:pt x="291169" y="145585"/>
                    </a:moveTo>
                    <a:cubicBezTo>
                      <a:pt x="291169" y="225989"/>
                      <a:pt x="225989" y="291169"/>
                      <a:pt x="145585" y="291169"/>
                    </a:cubicBezTo>
                    <a:cubicBezTo>
                      <a:pt x="65181" y="291169"/>
                      <a:pt x="0" y="225989"/>
                      <a:pt x="0" y="145585"/>
                    </a:cubicBezTo>
                    <a:cubicBezTo>
                      <a:pt x="0" y="65180"/>
                      <a:pt x="65181" y="0"/>
                      <a:pt x="145585" y="0"/>
                    </a:cubicBezTo>
                    <a:cubicBezTo>
                      <a:pt x="225989" y="0"/>
                      <a:pt x="291169" y="65180"/>
                      <a:pt x="291169" y="145585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52" name="Freeform: Shape 351">
                <a:extLst>
                  <a:ext uri="{FF2B5EF4-FFF2-40B4-BE49-F238E27FC236}">
                    <a16:creationId xmlns:a16="http://schemas.microsoft.com/office/drawing/2014/main" id="{B264ED1D-98CB-4F8A-A783-CAABEA0C40E8}"/>
                  </a:ext>
                </a:extLst>
              </p:cNvPr>
              <p:cNvSpPr/>
              <p:nvPr/>
            </p:nvSpPr>
            <p:spPr>
              <a:xfrm>
                <a:off x="4190280" y="3489774"/>
                <a:ext cx="121319" cy="72792"/>
              </a:xfrm>
              <a:custGeom>
                <a:avLst/>
                <a:gdLst>
                  <a:gd name="connsiteX0" fmla="*/ 109188 w 121319"/>
                  <a:gd name="connsiteY0" fmla="*/ 72792 h 72792"/>
                  <a:gd name="connsiteX1" fmla="*/ 12132 w 121319"/>
                  <a:gd name="connsiteY1" fmla="*/ 72792 h 72792"/>
                  <a:gd name="connsiteX2" fmla="*/ 0 w 121319"/>
                  <a:gd name="connsiteY2" fmla="*/ 60661 h 72792"/>
                  <a:gd name="connsiteX3" fmla="*/ 0 w 121319"/>
                  <a:gd name="connsiteY3" fmla="*/ 12132 h 72792"/>
                  <a:gd name="connsiteX4" fmla="*/ 12132 w 121319"/>
                  <a:gd name="connsiteY4" fmla="*/ 0 h 72792"/>
                  <a:gd name="connsiteX5" fmla="*/ 109188 w 121319"/>
                  <a:gd name="connsiteY5" fmla="*/ 0 h 72792"/>
                  <a:gd name="connsiteX6" fmla="*/ 121320 w 121319"/>
                  <a:gd name="connsiteY6" fmla="*/ 12132 h 72792"/>
                  <a:gd name="connsiteX7" fmla="*/ 121320 w 121319"/>
                  <a:gd name="connsiteY7" fmla="*/ 60661 h 72792"/>
                  <a:gd name="connsiteX8" fmla="*/ 109188 w 121319"/>
                  <a:gd name="connsiteY8" fmla="*/ 72792 h 727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1319" h="72792">
                    <a:moveTo>
                      <a:pt x="109188" y="72792"/>
                    </a:moveTo>
                    <a:lnTo>
                      <a:pt x="12132" y="72792"/>
                    </a:lnTo>
                    <a:cubicBezTo>
                      <a:pt x="5432" y="72792"/>
                      <a:pt x="0" y="67361"/>
                      <a:pt x="0" y="60661"/>
                    </a:cubicBezTo>
                    <a:lnTo>
                      <a:pt x="0" y="12132"/>
                    </a:lnTo>
                    <a:cubicBezTo>
                      <a:pt x="0" y="5432"/>
                      <a:pt x="5432" y="0"/>
                      <a:pt x="12132" y="0"/>
                    </a:cubicBezTo>
                    <a:lnTo>
                      <a:pt x="109188" y="0"/>
                    </a:lnTo>
                    <a:cubicBezTo>
                      <a:pt x="115888" y="0"/>
                      <a:pt x="121320" y="5432"/>
                      <a:pt x="121320" y="12132"/>
                    </a:cubicBezTo>
                    <a:lnTo>
                      <a:pt x="121320" y="60661"/>
                    </a:lnTo>
                    <a:cubicBezTo>
                      <a:pt x="121320" y="67361"/>
                      <a:pt x="115888" y="72792"/>
                      <a:pt x="109188" y="72792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53" name="Freeform: Shape 352">
                <a:extLst>
                  <a:ext uri="{FF2B5EF4-FFF2-40B4-BE49-F238E27FC236}">
                    <a16:creationId xmlns:a16="http://schemas.microsoft.com/office/drawing/2014/main" id="{02C87C07-17CE-4F31-B72E-56F0980D4A8D}"/>
                  </a:ext>
                </a:extLst>
              </p:cNvPr>
              <p:cNvSpPr/>
              <p:nvPr/>
            </p:nvSpPr>
            <p:spPr>
              <a:xfrm>
                <a:off x="4190280" y="3489774"/>
                <a:ext cx="121319" cy="72792"/>
              </a:xfrm>
              <a:custGeom>
                <a:avLst/>
                <a:gdLst>
                  <a:gd name="connsiteX0" fmla="*/ 60659 w 121319"/>
                  <a:gd name="connsiteY0" fmla="*/ 36395 h 72792"/>
                  <a:gd name="connsiteX1" fmla="*/ 36395 w 121319"/>
                  <a:gd name="connsiteY1" fmla="*/ 12132 h 72792"/>
                  <a:gd name="connsiteX2" fmla="*/ 36395 w 121319"/>
                  <a:gd name="connsiteY2" fmla="*/ 0 h 72792"/>
                  <a:gd name="connsiteX3" fmla="*/ 12132 w 121319"/>
                  <a:gd name="connsiteY3" fmla="*/ 0 h 72792"/>
                  <a:gd name="connsiteX4" fmla="*/ 0 w 121319"/>
                  <a:gd name="connsiteY4" fmla="*/ 12132 h 72792"/>
                  <a:gd name="connsiteX5" fmla="*/ 0 w 121319"/>
                  <a:gd name="connsiteY5" fmla="*/ 60661 h 72792"/>
                  <a:gd name="connsiteX6" fmla="*/ 12132 w 121319"/>
                  <a:gd name="connsiteY6" fmla="*/ 72792 h 72792"/>
                  <a:gd name="connsiteX7" fmla="*/ 109188 w 121319"/>
                  <a:gd name="connsiteY7" fmla="*/ 72792 h 72792"/>
                  <a:gd name="connsiteX8" fmla="*/ 121320 w 121319"/>
                  <a:gd name="connsiteY8" fmla="*/ 60661 h 72792"/>
                  <a:gd name="connsiteX9" fmla="*/ 121320 w 121319"/>
                  <a:gd name="connsiteY9" fmla="*/ 36395 h 72792"/>
                  <a:gd name="connsiteX10" fmla="*/ 60659 w 121319"/>
                  <a:gd name="connsiteY10" fmla="*/ 36395 h 727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21319" h="72792">
                    <a:moveTo>
                      <a:pt x="60659" y="36395"/>
                    </a:moveTo>
                    <a:cubicBezTo>
                      <a:pt x="47259" y="36395"/>
                      <a:pt x="36395" y="25532"/>
                      <a:pt x="36395" y="12132"/>
                    </a:cubicBezTo>
                    <a:lnTo>
                      <a:pt x="36395" y="0"/>
                    </a:lnTo>
                    <a:lnTo>
                      <a:pt x="12132" y="0"/>
                    </a:lnTo>
                    <a:cubicBezTo>
                      <a:pt x="5432" y="0"/>
                      <a:pt x="0" y="5432"/>
                      <a:pt x="0" y="12132"/>
                    </a:cubicBezTo>
                    <a:lnTo>
                      <a:pt x="0" y="60661"/>
                    </a:lnTo>
                    <a:cubicBezTo>
                      <a:pt x="0" y="67361"/>
                      <a:pt x="5432" y="72792"/>
                      <a:pt x="12132" y="72792"/>
                    </a:cubicBezTo>
                    <a:lnTo>
                      <a:pt x="109188" y="72792"/>
                    </a:lnTo>
                    <a:cubicBezTo>
                      <a:pt x="115888" y="72792"/>
                      <a:pt x="121320" y="67361"/>
                      <a:pt x="121320" y="60661"/>
                    </a:cubicBezTo>
                    <a:lnTo>
                      <a:pt x="121320" y="36395"/>
                    </a:lnTo>
                    <a:lnTo>
                      <a:pt x="60659" y="36395"/>
                    </a:ln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54" name="Freeform: Shape 353">
                <a:extLst>
                  <a:ext uri="{FF2B5EF4-FFF2-40B4-BE49-F238E27FC236}">
                    <a16:creationId xmlns:a16="http://schemas.microsoft.com/office/drawing/2014/main" id="{2D81AAE5-BEC6-4747-9E6F-1D11607FD820}"/>
                  </a:ext>
                </a:extLst>
              </p:cNvPr>
              <p:cNvSpPr/>
              <p:nvPr/>
            </p:nvSpPr>
            <p:spPr>
              <a:xfrm>
                <a:off x="4166017" y="3902263"/>
                <a:ext cx="169846" cy="72790"/>
              </a:xfrm>
              <a:custGeom>
                <a:avLst/>
                <a:gdLst>
                  <a:gd name="connsiteX0" fmla="*/ 133451 w 169846"/>
                  <a:gd name="connsiteY0" fmla="*/ 72791 h 72790"/>
                  <a:gd name="connsiteX1" fmla="*/ 36395 w 169846"/>
                  <a:gd name="connsiteY1" fmla="*/ 72791 h 72790"/>
                  <a:gd name="connsiteX2" fmla="*/ 0 w 169846"/>
                  <a:gd name="connsiteY2" fmla="*/ 36395 h 72790"/>
                  <a:gd name="connsiteX3" fmla="*/ 0 w 169846"/>
                  <a:gd name="connsiteY3" fmla="*/ 36395 h 72790"/>
                  <a:gd name="connsiteX4" fmla="*/ 36395 w 169846"/>
                  <a:gd name="connsiteY4" fmla="*/ 0 h 72790"/>
                  <a:gd name="connsiteX5" fmla="*/ 133451 w 169846"/>
                  <a:gd name="connsiteY5" fmla="*/ 0 h 72790"/>
                  <a:gd name="connsiteX6" fmla="*/ 169847 w 169846"/>
                  <a:gd name="connsiteY6" fmla="*/ 36395 h 72790"/>
                  <a:gd name="connsiteX7" fmla="*/ 169847 w 169846"/>
                  <a:gd name="connsiteY7" fmla="*/ 36395 h 72790"/>
                  <a:gd name="connsiteX8" fmla="*/ 133451 w 169846"/>
                  <a:gd name="connsiteY8" fmla="*/ 72791 h 727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9846" h="72790">
                    <a:moveTo>
                      <a:pt x="133451" y="72791"/>
                    </a:moveTo>
                    <a:lnTo>
                      <a:pt x="36395" y="72791"/>
                    </a:lnTo>
                    <a:cubicBezTo>
                      <a:pt x="16294" y="72791"/>
                      <a:pt x="0" y="56496"/>
                      <a:pt x="0" y="36395"/>
                    </a:cubicBezTo>
                    <a:lnTo>
                      <a:pt x="0" y="36395"/>
                    </a:lnTo>
                    <a:cubicBezTo>
                      <a:pt x="0" y="16294"/>
                      <a:pt x="16295" y="0"/>
                      <a:pt x="36395" y="0"/>
                    </a:cubicBezTo>
                    <a:lnTo>
                      <a:pt x="133451" y="0"/>
                    </a:lnTo>
                    <a:cubicBezTo>
                      <a:pt x="153553" y="0"/>
                      <a:pt x="169847" y="16295"/>
                      <a:pt x="169847" y="36395"/>
                    </a:cubicBezTo>
                    <a:lnTo>
                      <a:pt x="169847" y="36395"/>
                    </a:lnTo>
                    <a:cubicBezTo>
                      <a:pt x="169847" y="56496"/>
                      <a:pt x="153552" y="72791"/>
                      <a:pt x="133451" y="72791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55" name="Freeform: Shape 354">
                <a:extLst>
                  <a:ext uri="{FF2B5EF4-FFF2-40B4-BE49-F238E27FC236}">
                    <a16:creationId xmlns:a16="http://schemas.microsoft.com/office/drawing/2014/main" id="{87BD27F3-FF8D-4C33-9862-7DB09E19581D}"/>
                  </a:ext>
                </a:extLst>
              </p:cNvPr>
              <p:cNvSpPr/>
              <p:nvPr/>
            </p:nvSpPr>
            <p:spPr>
              <a:xfrm>
                <a:off x="4105355" y="3807938"/>
                <a:ext cx="81814" cy="253075"/>
              </a:xfrm>
              <a:custGeom>
                <a:avLst/>
                <a:gdLst>
                  <a:gd name="connsiteX0" fmla="*/ 0 w 81814"/>
                  <a:gd name="connsiteY0" fmla="*/ 130721 h 253075"/>
                  <a:gd name="connsiteX1" fmla="*/ 66878 w 81814"/>
                  <a:gd name="connsiteY1" fmla="*/ 253076 h 253075"/>
                  <a:gd name="connsiteX2" fmla="*/ 62857 w 81814"/>
                  <a:gd name="connsiteY2" fmla="*/ 238473 h 253075"/>
                  <a:gd name="connsiteX3" fmla="*/ 48529 w 81814"/>
                  <a:gd name="connsiteY3" fmla="*/ 130721 h 253075"/>
                  <a:gd name="connsiteX4" fmla="*/ 81814 w 81814"/>
                  <a:gd name="connsiteY4" fmla="*/ 0 h 253075"/>
                  <a:gd name="connsiteX5" fmla="*/ 0 w 81814"/>
                  <a:gd name="connsiteY5" fmla="*/ 130721 h 2530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1814" h="253075">
                    <a:moveTo>
                      <a:pt x="0" y="130721"/>
                    </a:moveTo>
                    <a:cubicBezTo>
                      <a:pt x="0" y="182100"/>
                      <a:pt x="26682" y="227164"/>
                      <a:pt x="66878" y="253076"/>
                    </a:cubicBezTo>
                    <a:cubicBezTo>
                      <a:pt x="65602" y="248257"/>
                      <a:pt x="64290" y="243416"/>
                      <a:pt x="62857" y="238473"/>
                    </a:cubicBezTo>
                    <a:cubicBezTo>
                      <a:pt x="53774" y="207128"/>
                      <a:pt x="48529" y="170240"/>
                      <a:pt x="48529" y="130721"/>
                    </a:cubicBezTo>
                    <a:cubicBezTo>
                      <a:pt x="48529" y="73113"/>
                      <a:pt x="59946" y="35657"/>
                      <a:pt x="81814" y="0"/>
                    </a:cubicBezTo>
                    <a:cubicBezTo>
                      <a:pt x="33418" y="23657"/>
                      <a:pt x="0" y="73222"/>
                      <a:pt x="0" y="130721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56" name="Freeform: Shape 355">
                <a:extLst>
                  <a:ext uri="{FF2B5EF4-FFF2-40B4-BE49-F238E27FC236}">
                    <a16:creationId xmlns:a16="http://schemas.microsoft.com/office/drawing/2014/main" id="{06BACCAC-0D3A-4666-AA8F-10975986D2E0}"/>
                  </a:ext>
                </a:extLst>
              </p:cNvPr>
              <p:cNvSpPr/>
              <p:nvPr/>
            </p:nvSpPr>
            <p:spPr>
              <a:xfrm>
                <a:off x="4166015" y="3902263"/>
                <a:ext cx="169846" cy="72790"/>
              </a:xfrm>
              <a:custGeom>
                <a:avLst/>
                <a:gdLst>
                  <a:gd name="connsiteX0" fmla="*/ 24264 w 169846"/>
                  <a:gd name="connsiteY0" fmla="*/ 18198 h 72790"/>
                  <a:gd name="connsiteX1" fmla="*/ 42461 w 169846"/>
                  <a:gd name="connsiteY1" fmla="*/ 0 h 72790"/>
                  <a:gd name="connsiteX2" fmla="*/ 36395 w 169846"/>
                  <a:gd name="connsiteY2" fmla="*/ 0 h 72790"/>
                  <a:gd name="connsiteX3" fmla="*/ 0 w 169846"/>
                  <a:gd name="connsiteY3" fmla="*/ 36395 h 72790"/>
                  <a:gd name="connsiteX4" fmla="*/ 36395 w 169846"/>
                  <a:gd name="connsiteY4" fmla="*/ 72791 h 72790"/>
                  <a:gd name="connsiteX5" fmla="*/ 133451 w 169846"/>
                  <a:gd name="connsiteY5" fmla="*/ 72791 h 72790"/>
                  <a:gd name="connsiteX6" fmla="*/ 169847 w 169846"/>
                  <a:gd name="connsiteY6" fmla="*/ 36395 h 72790"/>
                  <a:gd name="connsiteX7" fmla="*/ 42461 w 169846"/>
                  <a:gd name="connsiteY7" fmla="*/ 36395 h 72790"/>
                  <a:gd name="connsiteX8" fmla="*/ 24264 w 169846"/>
                  <a:gd name="connsiteY8" fmla="*/ 18198 h 727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9846" h="72790">
                    <a:moveTo>
                      <a:pt x="24264" y="18198"/>
                    </a:moveTo>
                    <a:cubicBezTo>
                      <a:pt x="24264" y="8147"/>
                      <a:pt x="32412" y="0"/>
                      <a:pt x="42461" y="0"/>
                    </a:cubicBezTo>
                    <a:lnTo>
                      <a:pt x="36395" y="0"/>
                    </a:lnTo>
                    <a:cubicBezTo>
                      <a:pt x="16294" y="0"/>
                      <a:pt x="0" y="16295"/>
                      <a:pt x="0" y="36395"/>
                    </a:cubicBezTo>
                    <a:cubicBezTo>
                      <a:pt x="0" y="56496"/>
                      <a:pt x="16295" y="72791"/>
                      <a:pt x="36395" y="72791"/>
                    </a:cubicBezTo>
                    <a:lnTo>
                      <a:pt x="133451" y="72791"/>
                    </a:lnTo>
                    <a:cubicBezTo>
                      <a:pt x="153553" y="72791"/>
                      <a:pt x="169847" y="56496"/>
                      <a:pt x="169847" y="36395"/>
                    </a:cubicBezTo>
                    <a:lnTo>
                      <a:pt x="42461" y="36395"/>
                    </a:lnTo>
                    <a:cubicBezTo>
                      <a:pt x="32412" y="36395"/>
                      <a:pt x="24264" y="28247"/>
                      <a:pt x="24264" y="18198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357" name="Graphic 7">
              <a:extLst>
                <a:ext uri="{FF2B5EF4-FFF2-40B4-BE49-F238E27FC236}">
                  <a16:creationId xmlns:a16="http://schemas.microsoft.com/office/drawing/2014/main" id="{A63CB221-1BE5-4ECD-8DDC-C74F6840F814}"/>
                </a:ext>
              </a:extLst>
            </p:cNvPr>
            <p:cNvGrpSpPr/>
            <p:nvPr/>
          </p:nvGrpSpPr>
          <p:grpSpPr>
            <a:xfrm>
              <a:off x="4033343" y="3478424"/>
              <a:ext cx="435189" cy="774886"/>
              <a:chOff x="4033343" y="3478424"/>
              <a:chExt cx="435189" cy="774886"/>
            </a:xfrm>
            <a:solidFill>
              <a:srgbClr val="FFFFFF"/>
            </a:solidFill>
          </p:grpSpPr>
          <p:sp>
            <p:nvSpPr>
              <p:cNvPr id="358" name="Freeform: Shape 357">
                <a:extLst>
                  <a:ext uri="{FF2B5EF4-FFF2-40B4-BE49-F238E27FC236}">
                    <a16:creationId xmlns:a16="http://schemas.microsoft.com/office/drawing/2014/main" id="{F3749DDC-ECFE-475B-8EDF-A69F80E580BA}"/>
                  </a:ext>
                </a:extLst>
              </p:cNvPr>
              <p:cNvSpPr/>
              <p:nvPr/>
            </p:nvSpPr>
            <p:spPr>
              <a:xfrm>
                <a:off x="4094007" y="3781725"/>
                <a:ext cx="313866" cy="313868"/>
              </a:xfrm>
              <a:custGeom>
                <a:avLst/>
                <a:gdLst>
                  <a:gd name="connsiteX0" fmla="*/ 268577 w 313866"/>
                  <a:gd name="connsiteY0" fmla="*/ 62807 h 313868"/>
                  <a:gd name="connsiteX1" fmla="*/ 265989 w 313866"/>
                  <a:gd name="connsiteY1" fmla="*/ 78649 h 313868"/>
                  <a:gd name="connsiteX2" fmla="*/ 291166 w 313866"/>
                  <a:gd name="connsiteY2" fmla="*/ 156934 h 313868"/>
                  <a:gd name="connsiteX3" fmla="*/ 156934 w 313866"/>
                  <a:gd name="connsiteY3" fmla="*/ 291166 h 313868"/>
                  <a:gd name="connsiteX4" fmla="*/ 22702 w 313866"/>
                  <a:gd name="connsiteY4" fmla="*/ 156934 h 313868"/>
                  <a:gd name="connsiteX5" fmla="*/ 156934 w 313866"/>
                  <a:gd name="connsiteY5" fmla="*/ 22702 h 313868"/>
                  <a:gd name="connsiteX6" fmla="*/ 235208 w 313866"/>
                  <a:gd name="connsiteY6" fmla="*/ 47872 h 313868"/>
                  <a:gd name="connsiteX7" fmla="*/ 251051 w 313866"/>
                  <a:gd name="connsiteY7" fmla="*/ 45282 h 313868"/>
                  <a:gd name="connsiteX8" fmla="*/ 248461 w 313866"/>
                  <a:gd name="connsiteY8" fmla="*/ 29440 h 313868"/>
                  <a:gd name="connsiteX9" fmla="*/ 156934 w 313866"/>
                  <a:gd name="connsiteY9" fmla="*/ 0 h 313868"/>
                  <a:gd name="connsiteX10" fmla="*/ 0 w 313866"/>
                  <a:gd name="connsiteY10" fmla="*/ 156934 h 313868"/>
                  <a:gd name="connsiteX11" fmla="*/ 156933 w 313866"/>
                  <a:gd name="connsiteY11" fmla="*/ 313868 h 313868"/>
                  <a:gd name="connsiteX12" fmla="*/ 313867 w 313866"/>
                  <a:gd name="connsiteY12" fmla="*/ 156934 h 313868"/>
                  <a:gd name="connsiteX13" fmla="*/ 284418 w 313866"/>
                  <a:gd name="connsiteY13" fmla="*/ 65395 h 313868"/>
                  <a:gd name="connsiteX14" fmla="*/ 268577 w 313866"/>
                  <a:gd name="connsiteY14" fmla="*/ 62807 h 313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13866" h="313868">
                    <a:moveTo>
                      <a:pt x="268577" y="62807"/>
                    </a:moveTo>
                    <a:cubicBezTo>
                      <a:pt x="263487" y="66466"/>
                      <a:pt x="262329" y="73560"/>
                      <a:pt x="265989" y="78649"/>
                    </a:cubicBezTo>
                    <a:cubicBezTo>
                      <a:pt x="282460" y="101551"/>
                      <a:pt x="291166" y="128622"/>
                      <a:pt x="291166" y="156934"/>
                    </a:cubicBezTo>
                    <a:cubicBezTo>
                      <a:pt x="291166" y="230951"/>
                      <a:pt x="230949" y="291166"/>
                      <a:pt x="156934" y="291166"/>
                    </a:cubicBezTo>
                    <a:cubicBezTo>
                      <a:pt x="82919" y="291166"/>
                      <a:pt x="22702" y="230949"/>
                      <a:pt x="22702" y="156934"/>
                    </a:cubicBezTo>
                    <a:cubicBezTo>
                      <a:pt x="22702" y="82919"/>
                      <a:pt x="82919" y="22702"/>
                      <a:pt x="156934" y="22702"/>
                    </a:cubicBezTo>
                    <a:cubicBezTo>
                      <a:pt x="185242" y="22702"/>
                      <a:pt x="212308" y="31406"/>
                      <a:pt x="235208" y="47872"/>
                    </a:cubicBezTo>
                    <a:cubicBezTo>
                      <a:pt x="240296" y="51531"/>
                      <a:pt x="247391" y="50371"/>
                      <a:pt x="251051" y="45282"/>
                    </a:cubicBezTo>
                    <a:cubicBezTo>
                      <a:pt x="254710" y="40193"/>
                      <a:pt x="253551" y="33099"/>
                      <a:pt x="248461" y="29440"/>
                    </a:cubicBezTo>
                    <a:cubicBezTo>
                      <a:pt x="221676" y="10179"/>
                      <a:pt x="190027" y="0"/>
                      <a:pt x="156934" y="0"/>
                    </a:cubicBezTo>
                    <a:cubicBezTo>
                      <a:pt x="70400" y="0"/>
                      <a:pt x="0" y="70401"/>
                      <a:pt x="0" y="156934"/>
                    </a:cubicBezTo>
                    <a:cubicBezTo>
                      <a:pt x="0" y="243467"/>
                      <a:pt x="70398" y="313868"/>
                      <a:pt x="156933" y="313868"/>
                    </a:cubicBezTo>
                    <a:cubicBezTo>
                      <a:pt x="243467" y="313868"/>
                      <a:pt x="313867" y="243467"/>
                      <a:pt x="313867" y="156934"/>
                    </a:cubicBezTo>
                    <a:cubicBezTo>
                      <a:pt x="313867" y="123836"/>
                      <a:pt x="303683" y="92183"/>
                      <a:pt x="284418" y="65395"/>
                    </a:cubicBezTo>
                    <a:cubicBezTo>
                      <a:pt x="280757" y="60305"/>
                      <a:pt x="273662" y="59146"/>
                      <a:pt x="268577" y="62807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59" name="Freeform: Shape 358">
                <a:extLst>
                  <a:ext uri="{FF2B5EF4-FFF2-40B4-BE49-F238E27FC236}">
                    <a16:creationId xmlns:a16="http://schemas.microsoft.com/office/drawing/2014/main" id="{A512F555-66BE-42FE-9508-8438049FBD25}"/>
                  </a:ext>
                </a:extLst>
              </p:cNvPr>
              <p:cNvSpPr/>
              <p:nvPr/>
            </p:nvSpPr>
            <p:spPr>
              <a:xfrm>
                <a:off x="4033343" y="3478424"/>
                <a:ext cx="435189" cy="774886"/>
              </a:xfrm>
              <a:custGeom>
                <a:avLst/>
                <a:gdLst>
                  <a:gd name="connsiteX0" fmla="*/ 366509 w 435189"/>
                  <a:gd name="connsiteY0" fmla="*/ 301655 h 774886"/>
                  <a:gd name="connsiteX1" fmla="*/ 398795 w 435189"/>
                  <a:gd name="connsiteY1" fmla="*/ 229726 h 774886"/>
                  <a:gd name="connsiteX2" fmla="*/ 302520 w 435189"/>
                  <a:gd name="connsiteY2" fmla="*/ 133453 h 774886"/>
                  <a:gd name="connsiteX3" fmla="*/ 277476 w 435189"/>
                  <a:gd name="connsiteY3" fmla="*/ 136761 h 774886"/>
                  <a:gd name="connsiteX4" fmla="*/ 277476 w 435189"/>
                  <a:gd name="connsiteY4" fmla="*/ 92553 h 774886"/>
                  <a:gd name="connsiteX5" fmla="*/ 289608 w 435189"/>
                  <a:gd name="connsiteY5" fmla="*/ 72010 h 774886"/>
                  <a:gd name="connsiteX6" fmla="*/ 289608 w 435189"/>
                  <a:gd name="connsiteY6" fmla="*/ 23483 h 774886"/>
                  <a:gd name="connsiteX7" fmla="*/ 266123 w 435189"/>
                  <a:gd name="connsiteY7" fmla="*/ 0 h 774886"/>
                  <a:gd name="connsiteX8" fmla="*/ 169067 w 435189"/>
                  <a:gd name="connsiteY8" fmla="*/ 0 h 774886"/>
                  <a:gd name="connsiteX9" fmla="*/ 145585 w 435189"/>
                  <a:gd name="connsiteY9" fmla="*/ 23483 h 774886"/>
                  <a:gd name="connsiteX10" fmla="*/ 145585 w 435189"/>
                  <a:gd name="connsiteY10" fmla="*/ 72010 h 774886"/>
                  <a:gd name="connsiteX11" fmla="*/ 157717 w 435189"/>
                  <a:gd name="connsiteY11" fmla="*/ 92553 h 774886"/>
                  <a:gd name="connsiteX12" fmla="*/ 157717 w 435189"/>
                  <a:gd name="connsiteY12" fmla="*/ 201708 h 774886"/>
                  <a:gd name="connsiteX13" fmla="*/ 118792 w 435189"/>
                  <a:gd name="connsiteY13" fmla="*/ 266558 h 774886"/>
                  <a:gd name="connsiteX14" fmla="*/ 0 w 435189"/>
                  <a:gd name="connsiteY14" fmla="*/ 460235 h 774886"/>
                  <a:gd name="connsiteX15" fmla="*/ 32132 w 435189"/>
                  <a:gd name="connsiteY15" fmla="*/ 573939 h 774886"/>
                  <a:gd name="connsiteX16" fmla="*/ 72792 w 435189"/>
                  <a:gd name="connsiteY16" fmla="*/ 722436 h 774886"/>
                  <a:gd name="connsiteX17" fmla="*/ 72792 w 435189"/>
                  <a:gd name="connsiteY17" fmla="*/ 739272 h 774886"/>
                  <a:gd name="connsiteX18" fmla="*/ 108407 w 435189"/>
                  <a:gd name="connsiteY18" fmla="*/ 774886 h 774886"/>
                  <a:gd name="connsiteX19" fmla="*/ 326782 w 435189"/>
                  <a:gd name="connsiteY19" fmla="*/ 774886 h 774886"/>
                  <a:gd name="connsiteX20" fmla="*/ 362397 w 435189"/>
                  <a:gd name="connsiteY20" fmla="*/ 739272 h 774886"/>
                  <a:gd name="connsiteX21" fmla="*/ 362397 w 435189"/>
                  <a:gd name="connsiteY21" fmla="*/ 722436 h 774886"/>
                  <a:gd name="connsiteX22" fmla="*/ 403057 w 435189"/>
                  <a:gd name="connsiteY22" fmla="*/ 573939 h 774886"/>
                  <a:gd name="connsiteX23" fmla="*/ 435189 w 435189"/>
                  <a:gd name="connsiteY23" fmla="*/ 460235 h 774886"/>
                  <a:gd name="connsiteX24" fmla="*/ 366509 w 435189"/>
                  <a:gd name="connsiteY24" fmla="*/ 301655 h 774886"/>
                  <a:gd name="connsiteX25" fmla="*/ 277474 w 435189"/>
                  <a:gd name="connsiteY25" fmla="*/ 160544 h 774886"/>
                  <a:gd name="connsiteX26" fmla="*/ 302519 w 435189"/>
                  <a:gd name="connsiteY26" fmla="*/ 156155 h 774886"/>
                  <a:gd name="connsiteX27" fmla="*/ 376092 w 435189"/>
                  <a:gd name="connsiteY27" fmla="*/ 229726 h 774886"/>
                  <a:gd name="connsiteX28" fmla="*/ 348868 w 435189"/>
                  <a:gd name="connsiteY28" fmla="*/ 286839 h 774886"/>
                  <a:gd name="connsiteX29" fmla="*/ 325552 w 435189"/>
                  <a:gd name="connsiteY29" fmla="*/ 271534 h 774886"/>
                  <a:gd name="connsiteX30" fmla="*/ 350267 w 435189"/>
                  <a:gd name="connsiteY30" fmla="*/ 229726 h 774886"/>
                  <a:gd name="connsiteX31" fmla="*/ 302520 w 435189"/>
                  <a:gd name="connsiteY31" fmla="*/ 181980 h 774886"/>
                  <a:gd name="connsiteX32" fmla="*/ 277476 w 435189"/>
                  <a:gd name="connsiteY32" fmla="*/ 189113 h 774886"/>
                  <a:gd name="connsiteX33" fmla="*/ 277476 w 435189"/>
                  <a:gd name="connsiteY33" fmla="*/ 160544 h 774886"/>
                  <a:gd name="connsiteX34" fmla="*/ 299796 w 435189"/>
                  <a:gd name="connsiteY34" fmla="*/ 254777 h 774886"/>
                  <a:gd name="connsiteX35" fmla="*/ 279607 w 435189"/>
                  <a:gd name="connsiteY35" fmla="*/ 219600 h 774886"/>
                  <a:gd name="connsiteX36" fmla="*/ 302520 w 435189"/>
                  <a:gd name="connsiteY36" fmla="*/ 204682 h 774886"/>
                  <a:gd name="connsiteX37" fmla="*/ 327565 w 435189"/>
                  <a:gd name="connsiteY37" fmla="*/ 229726 h 774886"/>
                  <a:gd name="connsiteX38" fmla="*/ 302520 w 435189"/>
                  <a:gd name="connsiteY38" fmla="*/ 254773 h 774886"/>
                  <a:gd name="connsiteX39" fmla="*/ 299796 w 435189"/>
                  <a:gd name="connsiteY39" fmla="*/ 254777 h 774886"/>
                  <a:gd name="connsiteX40" fmla="*/ 168286 w 435189"/>
                  <a:gd name="connsiteY40" fmla="*/ 23483 h 774886"/>
                  <a:gd name="connsiteX41" fmla="*/ 169067 w 435189"/>
                  <a:gd name="connsiteY41" fmla="*/ 22702 h 774886"/>
                  <a:gd name="connsiteX42" fmla="*/ 266123 w 435189"/>
                  <a:gd name="connsiteY42" fmla="*/ 22702 h 774886"/>
                  <a:gd name="connsiteX43" fmla="*/ 266904 w 435189"/>
                  <a:gd name="connsiteY43" fmla="*/ 23483 h 774886"/>
                  <a:gd name="connsiteX44" fmla="*/ 266904 w 435189"/>
                  <a:gd name="connsiteY44" fmla="*/ 72010 h 774886"/>
                  <a:gd name="connsiteX45" fmla="*/ 266123 w 435189"/>
                  <a:gd name="connsiteY45" fmla="*/ 72791 h 774886"/>
                  <a:gd name="connsiteX46" fmla="*/ 229728 w 435189"/>
                  <a:gd name="connsiteY46" fmla="*/ 72791 h 774886"/>
                  <a:gd name="connsiteX47" fmla="*/ 218377 w 435189"/>
                  <a:gd name="connsiteY47" fmla="*/ 84142 h 774886"/>
                  <a:gd name="connsiteX48" fmla="*/ 229728 w 435189"/>
                  <a:gd name="connsiteY48" fmla="*/ 95493 h 774886"/>
                  <a:gd name="connsiteX49" fmla="*/ 254773 w 435189"/>
                  <a:gd name="connsiteY49" fmla="*/ 95493 h 774886"/>
                  <a:gd name="connsiteX50" fmla="*/ 254773 w 435189"/>
                  <a:gd name="connsiteY50" fmla="*/ 201708 h 774886"/>
                  <a:gd name="connsiteX51" fmla="*/ 259065 w 435189"/>
                  <a:gd name="connsiteY51" fmla="*/ 230507 h 774886"/>
                  <a:gd name="connsiteX52" fmla="*/ 176128 w 435189"/>
                  <a:gd name="connsiteY52" fmla="*/ 230507 h 774886"/>
                  <a:gd name="connsiteX53" fmla="*/ 180420 w 435189"/>
                  <a:gd name="connsiteY53" fmla="*/ 201708 h 774886"/>
                  <a:gd name="connsiteX54" fmla="*/ 180420 w 435189"/>
                  <a:gd name="connsiteY54" fmla="*/ 95494 h 774886"/>
                  <a:gd name="connsiteX55" fmla="*/ 181202 w 435189"/>
                  <a:gd name="connsiteY55" fmla="*/ 95494 h 774886"/>
                  <a:gd name="connsiteX56" fmla="*/ 192553 w 435189"/>
                  <a:gd name="connsiteY56" fmla="*/ 84143 h 774886"/>
                  <a:gd name="connsiteX57" fmla="*/ 181202 w 435189"/>
                  <a:gd name="connsiteY57" fmla="*/ 72792 h 774886"/>
                  <a:gd name="connsiteX58" fmla="*/ 169069 w 435189"/>
                  <a:gd name="connsiteY58" fmla="*/ 72792 h 774886"/>
                  <a:gd name="connsiteX59" fmla="*/ 168288 w 435189"/>
                  <a:gd name="connsiteY59" fmla="*/ 72011 h 774886"/>
                  <a:gd name="connsiteX60" fmla="*/ 168288 w 435189"/>
                  <a:gd name="connsiteY60" fmla="*/ 23483 h 774886"/>
                  <a:gd name="connsiteX61" fmla="*/ 383727 w 435189"/>
                  <a:gd name="connsiteY61" fmla="*/ 562036 h 774886"/>
                  <a:gd name="connsiteX62" fmla="*/ 339697 w 435189"/>
                  <a:gd name="connsiteY62" fmla="*/ 722436 h 774886"/>
                  <a:gd name="connsiteX63" fmla="*/ 339697 w 435189"/>
                  <a:gd name="connsiteY63" fmla="*/ 739272 h 774886"/>
                  <a:gd name="connsiteX64" fmla="*/ 326784 w 435189"/>
                  <a:gd name="connsiteY64" fmla="*/ 752184 h 774886"/>
                  <a:gd name="connsiteX65" fmla="*/ 108408 w 435189"/>
                  <a:gd name="connsiteY65" fmla="*/ 752184 h 774886"/>
                  <a:gd name="connsiteX66" fmla="*/ 95496 w 435189"/>
                  <a:gd name="connsiteY66" fmla="*/ 739272 h 774886"/>
                  <a:gd name="connsiteX67" fmla="*/ 95496 w 435189"/>
                  <a:gd name="connsiteY67" fmla="*/ 722436 h 774886"/>
                  <a:gd name="connsiteX68" fmla="*/ 51465 w 435189"/>
                  <a:gd name="connsiteY68" fmla="*/ 562038 h 774886"/>
                  <a:gd name="connsiteX69" fmla="*/ 22703 w 435189"/>
                  <a:gd name="connsiteY69" fmla="*/ 460235 h 774886"/>
                  <a:gd name="connsiteX70" fmla="*/ 129111 w 435189"/>
                  <a:gd name="connsiteY70" fmla="*/ 286780 h 774886"/>
                  <a:gd name="connsiteX71" fmla="*/ 165759 w 435189"/>
                  <a:gd name="connsiteY71" fmla="*/ 253211 h 774886"/>
                  <a:gd name="connsiteX72" fmla="*/ 269436 w 435189"/>
                  <a:gd name="connsiteY72" fmla="*/ 253211 h 774886"/>
                  <a:gd name="connsiteX73" fmla="*/ 306085 w 435189"/>
                  <a:gd name="connsiteY73" fmla="*/ 286780 h 774886"/>
                  <a:gd name="connsiteX74" fmla="*/ 412492 w 435189"/>
                  <a:gd name="connsiteY74" fmla="*/ 460235 h 774886"/>
                  <a:gd name="connsiteX75" fmla="*/ 383727 w 435189"/>
                  <a:gd name="connsiteY75" fmla="*/ 562036 h 7748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</a:cxnLst>
                <a:rect l="l" t="t" r="r" b="b"/>
                <a:pathLst>
                  <a:path w="435189" h="774886">
                    <a:moveTo>
                      <a:pt x="366509" y="301655"/>
                    </a:moveTo>
                    <a:cubicBezTo>
                      <a:pt x="386900" y="283492"/>
                      <a:pt x="398795" y="257351"/>
                      <a:pt x="398795" y="229726"/>
                    </a:cubicBezTo>
                    <a:cubicBezTo>
                      <a:pt x="398795" y="176641"/>
                      <a:pt x="355606" y="133453"/>
                      <a:pt x="302520" y="133453"/>
                    </a:cubicBezTo>
                    <a:cubicBezTo>
                      <a:pt x="293950" y="133453"/>
                      <a:pt x="285579" y="134579"/>
                      <a:pt x="277476" y="136761"/>
                    </a:cubicBezTo>
                    <a:lnTo>
                      <a:pt x="277476" y="92553"/>
                    </a:lnTo>
                    <a:cubicBezTo>
                      <a:pt x="284701" y="88544"/>
                      <a:pt x="289608" y="80842"/>
                      <a:pt x="289608" y="72010"/>
                    </a:cubicBezTo>
                    <a:lnTo>
                      <a:pt x="289608" y="23483"/>
                    </a:lnTo>
                    <a:cubicBezTo>
                      <a:pt x="289608" y="10534"/>
                      <a:pt x="279072" y="0"/>
                      <a:pt x="266123" y="0"/>
                    </a:cubicBezTo>
                    <a:lnTo>
                      <a:pt x="169067" y="0"/>
                    </a:lnTo>
                    <a:cubicBezTo>
                      <a:pt x="156118" y="0"/>
                      <a:pt x="145585" y="10534"/>
                      <a:pt x="145585" y="23483"/>
                    </a:cubicBezTo>
                    <a:lnTo>
                      <a:pt x="145585" y="72010"/>
                    </a:lnTo>
                    <a:cubicBezTo>
                      <a:pt x="145585" y="80842"/>
                      <a:pt x="150491" y="88544"/>
                      <a:pt x="157717" y="92553"/>
                    </a:cubicBezTo>
                    <a:lnTo>
                      <a:pt x="157717" y="201708"/>
                    </a:lnTo>
                    <a:cubicBezTo>
                      <a:pt x="157717" y="229460"/>
                      <a:pt x="142802" y="254309"/>
                      <a:pt x="118792" y="266558"/>
                    </a:cubicBezTo>
                    <a:cubicBezTo>
                      <a:pt x="45518" y="303934"/>
                      <a:pt x="0" y="378147"/>
                      <a:pt x="0" y="460235"/>
                    </a:cubicBezTo>
                    <a:cubicBezTo>
                      <a:pt x="0" y="500478"/>
                      <a:pt x="11112" y="539796"/>
                      <a:pt x="32132" y="573939"/>
                    </a:cubicBezTo>
                    <a:cubicBezTo>
                      <a:pt x="58732" y="617142"/>
                      <a:pt x="72792" y="668492"/>
                      <a:pt x="72792" y="722436"/>
                    </a:cubicBezTo>
                    <a:lnTo>
                      <a:pt x="72792" y="739272"/>
                    </a:lnTo>
                    <a:cubicBezTo>
                      <a:pt x="72792" y="758910"/>
                      <a:pt x="88770" y="774886"/>
                      <a:pt x="108407" y="774886"/>
                    </a:cubicBezTo>
                    <a:lnTo>
                      <a:pt x="326782" y="774886"/>
                    </a:lnTo>
                    <a:cubicBezTo>
                      <a:pt x="346421" y="774886"/>
                      <a:pt x="362397" y="758910"/>
                      <a:pt x="362397" y="739272"/>
                    </a:cubicBezTo>
                    <a:lnTo>
                      <a:pt x="362397" y="722436"/>
                    </a:lnTo>
                    <a:cubicBezTo>
                      <a:pt x="362397" y="668491"/>
                      <a:pt x="376457" y="617142"/>
                      <a:pt x="403057" y="573939"/>
                    </a:cubicBezTo>
                    <a:cubicBezTo>
                      <a:pt x="424078" y="539796"/>
                      <a:pt x="435189" y="500478"/>
                      <a:pt x="435189" y="460235"/>
                    </a:cubicBezTo>
                    <a:cubicBezTo>
                      <a:pt x="435191" y="398974"/>
                      <a:pt x="409830" y="342106"/>
                      <a:pt x="366509" y="301655"/>
                    </a:cubicBezTo>
                    <a:close/>
                    <a:moveTo>
                      <a:pt x="277474" y="160544"/>
                    </a:moveTo>
                    <a:cubicBezTo>
                      <a:pt x="285465" y="157642"/>
                      <a:pt x="293857" y="156155"/>
                      <a:pt x="302519" y="156155"/>
                    </a:cubicBezTo>
                    <a:cubicBezTo>
                      <a:pt x="343087" y="156155"/>
                      <a:pt x="376092" y="189160"/>
                      <a:pt x="376092" y="229726"/>
                    </a:cubicBezTo>
                    <a:cubicBezTo>
                      <a:pt x="376092" y="251955"/>
                      <a:pt x="365997" y="272914"/>
                      <a:pt x="348868" y="286839"/>
                    </a:cubicBezTo>
                    <a:cubicBezTo>
                      <a:pt x="341496" y="281290"/>
                      <a:pt x="333705" y="276186"/>
                      <a:pt x="325552" y="271534"/>
                    </a:cubicBezTo>
                    <a:cubicBezTo>
                      <a:pt x="340273" y="263392"/>
                      <a:pt x="350267" y="247706"/>
                      <a:pt x="350267" y="229726"/>
                    </a:cubicBezTo>
                    <a:cubicBezTo>
                      <a:pt x="350267" y="203398"/>
                      <a:pt x="328848" y="181980"/>
                      <a:pt x="302520" y="181980"/>
                    </a:cubicBezTo>
                    <a:cubicBezTo>
                      <a:pt x="293468" y="181980"/>
                      <a:pt x="284849" y="184565"/>
                      <a:pt x="277476" y="189113"/>
                    </a:cubicBezTo>
                    <a:lnTo>
                      <a:pt x="277476" y="160544"/>
                    </a:lnTo>
                    <a:close/>
                    <a:moveTo>
                      <a:pt x="299796" y="254777"/>
                    </a:moveTo>
                    <a:cubicBezTo>
                      <a:pt x="289909" y="245344"/>
                      <a:pt x="282902" y="233162"/>
                      <a:pt x="279607" y="219600"/>
                    </a:cubicBezTo>
                    <a:cubicBezTo>
                      <a:pt x="283584" y="210604"/>
                      <a:pt x="292563" y="204682"/>
                      <a:pt x="302520" y="204682"/>
                    </a:cubicBezTo>
                    <a:cubicBezTo>
                      <a:pt x="316331" y="204682"/>
                      <a:pt x="327565" y="215916"/>
                      <a:pt x="327565" y="229726"/>
                    </a:cubicBezTo>
                    <a:cubicBezTo>
                      <a:pt x="327565" y="243537"/>
                      <a:pt x="316331" y="254773"/>
                      <a:pt x="302520" y="254773"/>
                    </a:cubicBezTo>
                    <a:cubicBezTo>
                      <a:pt x="302416" y="254773"/>
                      <a:pt x="301334" y="254774"/>
                      <a:pt x="299796" y="254777"/>
                    </a:cubicBezTo>
                    <a:close/>
                    <a:moveTo>
                      <a:pt x="168286" y="23483"/>
                    </a:moveTo>
                    <a:cubicBezTo>
                      <a:pt x="168286" y="23051"/>
                      <a:pt x="168636" y="22702"/>
                      <a:pt x="169067" y="22702"/>
                    </a:cubicBezTo>
                    <a:lnTo>
                      <a:pt x="266123" y="22702"/>
                    </a:lnTo>
                    <a:cubicBezTo>
                      <a:pt x="266555" y="22702"/>
                      <a:pt x="266904" y="23051"/>
                      <a:pt x="266904" y="23483"/>
                    </a:cubicBezTo>
                    <a:lnTo>
                      <a:pt x="266904" y="72010"/>
                    </a:lnTo>
                    <a:cubicBezTo>
                      <a:pt x="266904" y="72441"/>
                      <a:pt x="266555" y="72791"/>
                      <a:pt x="266123" y="72791"/>
                    </a:cubicBezTo>
                    <a:lnTo>
                      <a:pt x="229728" y="72791"/>
                    </a:lnTo>
                    <a:cubicBezTo>
                      <a:pt x="223459" y="72791"/>
                      <a:pt x="218377" y="77873"/>
                      <a:pt x="218377" y="84142"/>
                    </a:cubicBezTo>
                    <a:cubicBezTo>
                      <a:pt x="218377" y="90410"/>
                      <a:pt x="223459" y="95493"/>
                      <a:pt x="229728" y="95493"/>
                    </a:cubicBezTo>
                    <a:lnTo>
                      <a:pt x="254773" y="95493"/>
                    </a:lnTo>
                    <a:lnTo>
                      <a:pt x="254773" y="201708"/>
                    </a:lnTo>
                    <a:cubicBezTo>
                      <a:pt x="254773" y="211677"/>
                      <a:pt x="256262" y="221363"/>
                      <a:pt x="259065" y="230507"/>
                    </a:cubicBezTo>
                    <a:lnTo>
                      <a:pt x="176128" y="230507"/>
                    </a:lnTo>
                    <a:cubicBezTo>
                      <a:pt x="178931" y="221363"/>
                      <a:pt x="180420" y="211677"/>
                      <a:pt x="180420" y="201708"/>
                    </a:cubicBezTo>
                    <a:lnTo>
                      <a:pt x="180420" y="95494"/>
                    </a:lnTo>
                    <a:lnTo>
                      <a:pt x="181202" y="95494"/>
                    </a:lnTo>
                    <a:cubicBezTo>
                      <a:pt x="187471" y="95494"/>
                      <a:pt x="192553" y="90412"/>
                      <a:pt x="192553" y="84143"/>
                    </a:cubicBezTo>
                    <a:cubicBezTo>
                      <a:pt x="192553" y="77875"/>
                      <a:pt x="187471" y="72792"/>
                      <a:pt x="181202" y="72792"/>
                    </a:cubicBezTo>
                    <a:lnTo>
                      <a:pt x="169069" y="72792"/>
                    </a:lnTo>
                    <a:cubicBezTo>
                      <a:pt x="168638" y="72792"/>
                      <a:pt x="168288" y="72443"/>
                      <a:pt x="168288" y="72011"/>
                    </a:cubicBezTo>
                    <a:lnTo>
                      <a:pt x="168288" y="23483"/>
                    </a:lnTo>
                    <a:close/>
                    <a:moveTo>
                      <a:pt x="383727" y="562036"/>
                    </a:moveTo>
                    <a:cubicBezTo>
                      <a:pt x="354922" y="608820"/>
                      <a:pt x="339697" y="664285"/>
                      <a:pt x="339697" y="722436"/>
                    </a:cubicBezTo>
                    <a:lnTo>
                      <a:pt x="339697" y="739272"/>
                    </a:lnTo>
                    <a:cubicBezTo>
                      <a:pt x="339697" y="746392"/>
                      <a:pt x="333903" y="752184"/>
                      <a:pt x="326784" y="752184"/>
                    </a:cubicBezTo>
                    <a:lnTo>
                      <a:pt x="108408" y="752184"/>
                    </a:lnTo>
                    <a:cubicBezTo>
                      <a:pt x="101288" y="752184"/>
                      <a:pt x="95496" y="746392"/>
                      <a:pt x="95496" y="739272"/>
                    </a:cubicBezTo>
                    <a:lnTo>
                      <a:pt x="95496" y="722436"/>
                    </a:lnTo>
                    <a:cubicBezTo>
                      <a:pt x="95496" y="664285"/>
                      <a:pt x="80270" y="608820"/>
                      <a:pt x="51465" y="562038"/>
                    </a:cubicBezTo>
                    <a:cubicBezTo>
                      <a:pt x="32648" y="531476"/>
                      <a:pt x="22703" y="496274"/>
                      <a:pt x="22703" y="460235"/>
                    </a:cubicBezTo>
                    <a:cubicBezTo>
                      <a:pt x="22703" y="386724"/>
                      <a:pt x="63476" y="320261"/>
                      <a:pt x="129111" y="286780"/>
                    </a:cubicBezTo>
                    <a:cubicBezTo>
                      <a:pt x="144428" y="278967"/>
                      <a:pt x="156927" y="267292"/>
                      <a:pt x="165759" y="253211"/>
                    </a:cubicBezTo>
                    <a:lnTo>
                      <a:pt x="269436" y="253211"/>
                    </a:lnTo>
                    <a:cubicBezTo>
                      <a:pt x="278267" y="267290"/>
                      <a:pt x="290767" y="278967"/>
                      <a:pt x="306085" y="286780"/>
                    </a:cubicBezTo>
                    <a:cubicBezTo>
                      <a:pt x="371720" y="320261"/>
                      <a:pt x="412492" y="386726"/>
                      <a:pt x="412492" y="460235"/>
                    </a:cubicBezTo>
                    <a:cubicBezTo>
                      <a:pt x="412489" y="496272"/>
                      <a:pt x="402544" y="531475"/>
                      <a:pt x="383727" y="562036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60" name="Freeform: Shape 359">
                <a:extLst>
                  <a:ext uri="{FF2B5EF4-FFF2-40B4-BE49-F238E27FC236}">
                    <a16:creationId xmlns:a16="http://schemas.microsoft.com/office/drawing/2014/main" id="{E37D605C-7BD0-4427-8A5C-FEFF44B14E86}"/>
                  </a:ext>
                </a:extLst>
              </p:cNvPr>
              <p:cNvSpPr/>
              <p:nvPr/>
            </p:nvSpPr>
            <p:spPr>
              <a:xfrm>
                <a:off x="4154664" y="3890913"/>
                <a:ext cx="192550" cy="95492"/>
              </a:xfrm>
              <a:custGeom>
                <a:avLst/>
                <a:gdLst>
                  <a:gd name="connsiteX0" fmla="*/ 192550 w 192550"/>
                  <a:gd name="connsiteY0" fmla="*/ 47746 h 95492"/>
                  <a:gd name="connsiteX1" fmla="*/ 144804 w 192550"/>
                  <a:gd name="connsiteY1" fmla="*/ 0 h 95492"/>
                  <a:gd name="connsiteX2" fmla="*/ 133453 w 192550"/>
                  <a:gd name="connsiteY2" fmla="*/ 11351 h 95492"/>
                  <a:gd name="connsiteX3" fmla="*/ 144804 w 192550"/>
                  <a:gd name="connsiteY3" fmla="*/ 22702 h 95492"/>
                  <a:gd name="connsiteX4" fmla="*/ 169848 w 192550"/>
                  <a:gd name="connsiteY4" fmla="*/ 47746 h 95492"/>
                  <a:gd name="connsiteX5" fmla="*/ 144804 w 192550"/>
                  <a:gd name="connsiteY5" fmla="*/ 72791 h 95492"/>
                  <a:gd name="connsiteX6" fmla="*/ 47748 w 192550"/>
                  <a:gd name="connsiteY6" fmla="*/ 72791 h 95492"/>
                  <a:gd name="connsiteX7" fmla="*/ 22703 w 192550"/>
                  <a:gd name="connsiteY7" fmla="*/ 47746 h 95492"/>
                  <a:gd name="connsiteX8" fmla="*/ 47748 w 192550"/>
                  <a:gd name="connsiteY8" fmla="*/ 22702 h 95492"/>
                  <a:gd name="connsiteX9" fmla="*/ 96275 w 192550"/>
                  <a:gd name="connsiteY9" fmla="*/ 22702 h 95492"/>
                  <a:gd name="connsiteX10" fmla="*/ 107626 w 192550"/>
                  <a:gd name="connsiteY10" fmla="*/ 11351 h 95492"/>
                  <a:gd name="connsiteX11" fmla="*/ 96275 w 192550"/>
                  <a:gd name="connsiteY11" fmla="*/ 0 h 95492"/>
                  <a:gd name="connsiteX12" fmla="*/ 47746 w 192550"/>
                  <a:gd name="connsiteY12" fmla="*/ 0 h 95492"/>
                  <a:gd name="connsiteX13" fmla="*/ 0 w 192550"/>
                  <a:gd name="connsiteY13" fmla="*/ 47746 h 95492"/>
                  <a:gd name="connsiteX14" fmla="*/ 47746 w 192550"/>
                  <a:gd name="connsiteY14" fmla="*/ 95493 h 95492"/>
                  <a:gd name="connsiteX15" fmla="*/ 144802 w 192550"/>
                  <a:gd name="connsiteY15" fmla="*/ 95493 h 95492"/>
                  <a:gd name="connsiteX16" fmla="*/ 192550 w 192550"/>
                  <a:gd name="connsiteY16" fmla="*/ 47746 h 954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192550" h="95492">
                    <a:moveTo>
                      <a:pt x="192550" y="47746"/>
                    </a:moveTo>
                    <a:cubicBezTo>
                      <a:pt x="192550" y="21418"/>
                      <a:pt x="171132" y="0"/>
                      <a:pt x="144804" y="0"/>
                    </a:cubicBezTo>
                    <a:cubicBezTo>
                      <a:pt x="138535" y="0"/>
                      <a:pt x="133453" y="5082"/>
                      <a:pt x="133453" y="11351"/>
                    </a:cubicBezTo>
                    <a:cubicBezTo>
                      <a:pt x="133453" y="17620"/>
                      <a:pt x="138535" y="22702"/>
                      <a:pt x="144804" y="22702"/>
                    </a:cubicBezTo>
                    <a:cubicBezTo>
                      <a:pt x="158614" y="22702"/>
                      <a:pt x="169848" y="33936"/>
                      <a:pt x="169848" y="47746"/>
                    </a:cubicBezTo>
                    <a:cubicBezTo>
                      <a:pt x="169848" y="61556"/>
                      <a:pt x="158614" y="72791"/>
                      <a:pt x="144804" y="72791"/>
                    </a:cubicBezTo>
                    <a:lnTo>
                      <a:pt x="47748" y="72791"/>
                    </a:lnTo>
                    <a:cubicBezTo>
                      <a:pt x="33938" y="72791"/>
                      <a:pt x="22703" y="61556"/>
                      <a:pt x="22703" y="47746"/>
                    </a:cubicBezTo>
                    <a:cubicBezTo>
                      <a:pt x="22703" y="33936"/>
                      <a:pt x="33938" y="22702"/>
                      <a:pt x="47748" y="22702"/>
                    </a:cubicBezTo>
                    <a:lnTo>
                      <a:pt x="96275" y="22702"/>
                    </a:lnTo>
                    <a:cubicBezTo>
                      <a:pt x="102544" y="22702"/>
                      <a:pt x="107626" y="17620"/>
                      <a:pt x="107626" y="11351"/>
                    </a:cubicBezTo>
                    <a:cubicBezTo>
                      <a:pt x="107626" y="5082"/>
                      <a:pt x="102544" y="0"/>
                      <a:pt x="96275" y="0"/>
                    </a:cubicBezTo>
                    <a:lnTo>
                      <a:pt x="47746" y="0"/>
                    </a:lnTo>
                    <a:cubicBezTo>
                      <a:pt x="21418" y="0"/>
                      <a:pt x="0" y="21420"/>
                      <a:pt x="0" y="47746"/>
                    </a:cubicBezTo>
                    <a:cubicBezTo>
                      <a:pt x="0" y="74073"/>
                      <a:pt x="21418" y="95493"/>
                      <a:pt x="47746" y="95493"/>
                    </a:cubicBezTo>
                    <a:lnTo>
                      <a:pt x="144802" y="95493"/>
                    </a:lnTo>
                    <a:cubicBezTo>
                      <a:pt x="171130" y="95493"/>
                      <a:pt x="192550" y="74073"/>
                      <a:pt x="192550" y="47746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61" name="Freeform: Shape 360">
                <a:extLst>
                  <a:ext uri="{FF2B5EF4-FFF2-40B4-BE49-F238E27FC236}">
                    <a16:creationId xmlns:a16="http://schemas.microsoft.com/office/drawing/2014/main" id="{51AC60A7-6995-4069-8E8D-BA2CD7629E0E}"/>
                  </a:ext>
                </a:extLst>
              </p:cNvPr>
              <p:cNvSpPr/>
              <p:nvPr/>
            </p:nvSpPr>
            <p:spPr>
              <a:xfrm>
                <a:off x="4215325" y="3842384"/>
                <a:ext cx="71228" cy="22701"/>
              </a:xfrm>
              <a:custGeom>
                <a:avLst/>
                <a:gdLst>
                  <a:gd name="connsiteX0" fmla="*/ 59878 w 71228"/>
                  <a:gd name="connsiteY0" fmla="*/ 22702 h 22701"/>
                  <a:gd name="connsiteX1" fmla="*/ 71229 w 71228"/>
                  <a:gd name="connsiteY1" fmla="*/ 11351 h 22701"/>
                  <a:gd name="connsiteX2" fmla="*/ 59878 w 71228"/>
                  <a:gd name="connsiteY2" fmla="*/ 0 h 22701"/>
                  <a:gd name="connsiteX3" fmla="*/ 11351 w 71228"/>
                  <a:gd name="connsiteY3" fmla="*/ 0 h 22701"/>
                  <a:gd name="connsiteX4" fmla="*/ 0 w 71228"/>
                  <a:gd name="connsiteY4" fmla="*/ 11351 h 22701"/>
                  <a:gd name="connsiteX5" fmla="*/ 11351 w 71228"/>
                  <a:gd name="connsiteY5" fmla="*/ 22702 h 22701"/>
                  <a:gd name="connsiteX6" fmla="*/ 59878 w 71228"/>
                  <a:gd name="connsiteY6" fmla="*/ 22702 h 227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1228" h="22701">
                    <a:moveTo>
                      <a:pt x="59878" y="22702"/>
                    </a:moveTo>
                    <a:cubicBezTo>
                      <a:pt x="66147" y="22702"/>
                      <a:pt x="71229" y="17620"/>
                      <a:pt x="71229" y="11351"/>
                    </a:cubicBezTo>
                    <a:cubicBezTo>
                      <a:pt x="71229" y="5082"/>
                      <a:pt x="66147" y="0"/>
                      <a:pt x="59878" y="0"/>
                    </a:cubicBezTo>
                    <a:lnTo>
                      <a:pt x="11351" y="0"/>
                    </a:lnTo>
                    <a:cubicBezTo>
                      <a:pt x="5082" y="0"/>
                      <a:pt x="0" y="5082"/>
                      <a:pt x="0" y="11351"/>
                    </a:cubicBezTo>
                    <a:cubicBezTo>
                      <a:pt x="0" y="17620"/>
                      <a:pt x="5082" y="22702"/>
                      <a:pt x="11351" y="22702"/>
                    </a:cubicBezTo>
                    <a:lnTo>
                      <a:pt x="59878" y="22702"/>
                    </a:ln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62" name="Freeform: Shape 361">
                <a:extLst>
                  <a:ext uri="{FF2B5EF4-FFF2-40B4-BE49-F238E27FC236}">
                    <a16:creationId xmlns:a16="http://schemas.microsoft.com/office/drawing/2014/main" id="{BD2B1BCB-D647-4459-81E2-3B032822425A}"/>
                  </a:ext>
                </a:extLst>
              </p:cNvPr>
              <p:cNvSpPr/>
              <p:nvPr/>
            </p:nvSpPr>
            <p:spPr>
              <a:xfrm>
                <a:off x="4215325" y="4012232"/>
                <a:ext cx="71228" cy="22701"/>
              </a:xfrm>
              <a:custGeom>
                <a:avLst/>
                <a:gdLst>
                  <a:gd name="connsiteX0" fmla="*/ 11351 w 71228"/>
                  <a:gd name="connsiteY0" fmla="*/ 0 h 22701"/>
                  <a:gd name="connsiteX1" fmla="*/ 0 w 71228"/>
                  <a:gd name="connsiteY1" fmla="*/ 11351 h 22701"/>
                  <a:gd name="connsiteX2" fmla="*/ 11351 w 71228"/>
                  <a:gd name="connsiteY2" fmla="*/ 22702 h 22701"/>
                  <a:gd name="connsiteX3" fmla="*/ 59878 w 71228"/>
                  <a:gd name="connsiteY3" fmla="*/ 22702 h 22701"/>
                  <a:gd name="connsiteX4" fmla="*/ 71229 w 71228"/>
                  <a:gd name="connsiteY4" fmla="*/ 11351 h 22701"/>
                  <a:gd name="connsiteX5" fmla="*/ 59878 w 71228"/>
                  <a:gd name="connsiteY5" fmla="*/ 0 h 22701"/>
                  <a:gd name="connsiteX6" fmla="*/ 11351 w 71228"/>
                  <a:gd name="connsiteY6" fmla="*/ 0 h 227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1228" h="22701">
                    <a:moveTo>
                      <a:pt x="11351" y="0"/>
                    </a:moveTo>
                    <a:cubicBezTo>
                      <a:pt x="5082" y="0"/>
                      <a:pt x="0" y="5081"/>
                      <a:pt x="0" y="11351"/>
                    </a:cubicBezTo>
                    <a:cubicBezTo>
                      <a:pt x="0" y="17620"/>
                      <a:pt x="5082" y="22702"/>
                      <a:pt x="11351" y="22702"/>
                    </a:cubicBezTo>
                    <a:lnTo>
                      <a:pt x="59878" y="22702"/>
                    </a:lnTo>
                    <a:cubicBezTo>
                      <a:pt x="66147" y="22702"/>
                      <a:pt x="71229" y="17620"/>
                      <a:pt x="71229" y="11351"/>
                    </a:cubicBezTo>
                    <a:cubicBezTo>
                      <a:pt x="71229" y="5081"/>
                      <a:pt x="66147" y="0"/>
                      <a:pt x="59878" y="0"/>
                    </a:cubicBezTo>
                    <a:lnTo>
                      <a:pt x="11351" y="0"/>
                    </a:ln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363" name="Graphic 9">
            <a:extLst>
              <a:ext uri="{FF2B5EF4-FFF2-40B4-BE49-F238E27FC236}">
                <a16:creationId xmlns:a16="http://schemas.microsoft.com/office/drawing/2014/main" id="{E218F478-DDD4-426D-AA2A-5109582BD33D}"/>
              </a:ext>
            </a:extLst>
          </p:cNvPr>
          <p:cNvGrpSpPr/>
          <p:nvPr/>
        </p:nvGrpSpPr>
        <p:grpSpPr>
          <a:xfrm>
            <a:off x="2982676" y="3659902"/>
            <a:ext cx="774885" cy="396699"/>
            <a:chOff x="2982676" y="3659902"/>
            <a:chExt cx="774885" cy="396699"/>
          </a:xfrm>
          <a:solidFill>
            <a:srgbClr val="FFFFFF"/>
          </a:solidFill>
        </p:grpSpPr>
        <p:grpSp>
          <p:nvGrpSpPr>
            <p:cNvPr id="364" name="Graphic 9">
              <a:extLst>
                <a:ext uri="{FF2B5EF4-FFF2-40B4-BE49-F238E27FC236}">
                  <a16:creationId xmlns:a16="http://schemas.microsoft.com/office/drawing/2014/main" id="{E218F478-DDD4-426D-AA2A-5109582BD33D}"/>
                </a:ext>
              </a:extLst>
            </p:cNvPr>
            <p:cNvGrpSpPr/>
            <p:nvPr/>
          </p:nvGrpSpPr>
          <p:grpSpPr>
            <a:xfrm>
              <a:off x="2999480" y="3786377"/>
              <a:ext cx="741277" cy="258873"/>
              <a:chOff x="2999480" y="3786377"/>
              <a:chExt cx="741277" cy="258873"/>
            </a:xfrm>
            <a:solidFill>
              <a:srgbClr val="FFFFFF"/>
            </a:solidFill>
          </p:grpSpPr>
          <p:sp>
            <p:nvSpPr>
              <p:cNvPr id="365" name="Freeform: Shape 364">
                <a:extLst>
                  <a:ext uri="{FF2B5EF4-FFF2-40B4-BE49-F238E27FC236}">
                    <a16:creationId xmlns:a16="http://schemas.microsoft.com/office/drawing/2014/main" id="{9F91C594-5D36-4E7F-930B-519DC7D105E1}"/>
                  </a:ext>
                </a:extLst>
              </p:cNvPr>
              <p:cNvSpPr/>
              <p:nvPr/>
            </p:nvSpPr>
            <p:spPr>
              <a:xfrm>
                <a:off x="3649161" y="3786377"/>
                <a:ext cx="91596" cy="76888"/>
              </a:xfrm>
              <a:custGeom>
                <a:avLst/>
                <a:gdLst>
                  <a:gd name="connsiteX0" fmla="*/ 74770 w 91596"/>
                  <a:gd name="connsiteY0" fmla="*/ 3746 h 76888"/>
                  <a:gd name="connsiteX1" fmla="*/ 89561 w 91596"/>
                  <a:gd name="connsiteY1" fmla="*/ 22808 h 76888"/>
                  <a:gd name="connsiteX2" fmla="*/ 85943 w 91596"/>
                  <a:gd name="connsiteY2" fmla="*/ 37545 h 76888"/>
                  <a:gd name="connsiteX3" fmla="*/ 0 w 91596"/>
                  <a:gd name="connsiteY3" fmla="*/ 76888 h 76888"/>
                  <a:gd name="connsiteX4" fmla="*/ 59613 w 91596"/>
                  <a:gd name="connsiteY4" fmla="*/ 3574 h 76888"/>
                  <a:gd name="connsiteX5" fmla="*/ 74770 w 91596"/>
                  <a:gd name="connsiteY5" fmla="*/ 3746 h 768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1596" h="76888">
                    <a:moveTo>
                      <a:pt x="74770" y="3746"/>
                    </a:moveTo>
                    <a:lnTo>
                      <a:pt x="89561" y="22808"/>
                    </a:lnTo>
                    <a:cubicBezTo>
                      <a:pt x="93387" y="27739"/>
                      <a:pt x="91617" y="34946"/>
                      <a:pt x="85943" y="37545"/>
                    </a:cubicBezTo>
                    <a:lnTo>
                      <a:pt x="0" y="76888"/>
                    </a:lnTo>
                    <a:lnTo>
                      <a:pt x="59613" y="3574"/>
                    </a:lnTo>
                    <a:cubicBezTo>
                      <a:pt x="63544" y="-1262"/>
                      <a:pt x="70952" y="-1177"/>
                      <a:pt x="74770" y="3746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66" name="Freeform: Shape 365">
                <a:extLst>
                  <a:ext uri="{FF2B5EF4-FFF2-40B4-BE49-F238E27FC236}">
                    <a16:creationId xmlns:a16="http://schemas.microsoft.com/office/drawing/2014/main" id="{C6CCEF71-8AB2-48E1-8FA0-92BEBE75931E}"/>
                  </a:ext>
                </a:extLst>
              </p:cNvPr>
              <p:cNvSpPr/>
              <p:nvPr/>
            </p:nvSpPr>
            <p:spPr>
              <a:xfrm>
                <a:off x="2999480" y="3786377"/>
                <a:ext cx="91596" cy="76888"/>
              </a:xfrm>
              <a:custGeom>
                <a:avLst/>
                <a:gdLst>
                  <a:gd name="connsiteX0" fmla="*/ 16826 w 91596"/>
                  <a:gd name="connsiteY0" fmla="*/ 3746 h 76888"/>
                  <a:gd name="connsiteX1" fmla="*/ 2035 w 91596"/>
                  <a:gd name="connsiteY1" fmla="*/ 22808 h 76888"/>
                  <a:gd name="connsiteX2" fmla="*/ 5654 w 91596"/>
                  <a:gd name="connsiteY2" fmla="*/ 37545 h 76888"/>
                  <a:gd name="connsiteX3" fmla="*/ 91597 w 91596"/>
                  <a:gd name="connsiteY3" fmla="*/ 76888 h 76888"/>
                  <a:gd name="connsiteX4" fmla="*/ 31983 w 91596"/>
                  <a:gd name="connsiteY4" fmla="*/ 3574 h 76888"/>
                  <a:gd name="connsiteX5" fmla="*/ 16826 w 91596"/>
                  <a:gd name="connsiteY5" fmla="*/ 3746 h 768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1596" h="76888">
                    <a:moveTo>
                      <a:pt x="16826" y="3746"/>
                    </a:moveTo>
                    <a:lnTo>
                      <a:pt x="2035" y="22808"/>
                    </a:lnTo>
                    <a:cubicBezTo>
                      <a:pt x="-1791" y="27739"/>
                      <a:pt x="-20" y="34946"/>
                      <a:pt x="5654" y="37545"/>
                    </a:cubicBezTo>
                    <a:lnTo>
                      <a:pt x="91597" y="76888"/>
                    </a:lnTo>
                    <a:lnTo>
                      <a:pt x="31983" y="3574"/>
                    </a:lnTo>
                    <a:cubicBezTo>
                      <a:pt x="28053" y="-1262"/>
                      <a:pt x="20644" y="-1177"/>
                      <a:pt x="16826" y="3746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67" name="Freeform: Shape 366">
                <a:extLst>
                  <a:ext uri="{FF2B5EF4-FFF2-40B4-BE49-F238E27FC236}">
                    <a16:creationId xmlns:a16="http://schemas.microsoft.com/office/drawing/2014/main" id="{6EF81D87-11C4-4493-B5B4-75FA0DE452CE}"/>
                  </a:ext>
                </a:extLst>
              </p:cNvPr>
              <p:cNvSpPr/>
              <p:nvPr/>
            </p:nvSpPr>
            <p:spPr>
              <a:xfrm>
                <a:off x="3030411" y="3799187"/>
                <a:ext cx="679416" cy="246062"/>
              </a:xfrm>
              <a:custGeom>
                <a:avLst/>
                <a:gdLst>
                  <a:gd name="connsiteX0" fmla="*/ 664412 w 679416"/>
                  <a:gd name="connsiteY0" fmla="*/ 36745 h 246062"/>
                  <a:gd name="connsiteX1" fmla="*/ 546295 w 679416"/>
                  <a:gd name="connsiteY1" fmla="*/ 15011 h 246062"/>
                  <a:gd name="connsiteX2" fmla="*/ 339709 w 679416"/>
                  <a:gd name="connsiteY2" fmla="*/ 76211 h 246062"/>
                  <a:gd name="connsiteX3" fmla="*/ 133123 w 679416"/>
                  <a:gd name="connsiteY3" fmla="*/ 15011 h 246062"/>
                  <a:gd name="connsiteX4" fmla="*/ 15006 w 679416"/>
                  <a:gd name="connsiteY4" fmla="*/ 36745 h 246062"/>
                  <a:gd name="connsiteX5" fmla="*/ 36741 w 679416"/>
                  <a:gd name="connsiteY5" fmla="*/ 154862 h 246062"/>
                  <a:gd name="connsiteX6" fmla="*/ 339707 w 679416"/>
                  <a:gd name="connsiteY6" fmla="*/ 246063 h 246062"/>
                  <a:gd name="connsiteX7" fmla="*/ 642676 w 679416"/>
                  <a:gd name="connsiteY7" fmla="*/ 154864 h 246062"/>
                  <a:gd name="connsiteX8" fmla="*/ 664412 w 679416"/>
                  <a:gd name="connsiteY8" fmla="*/ 36745 h 2460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79416" h="246062">
                    <a:moveTo>
                      <a:pt x="664412" y="36745"/>
                    </a:moveTo>
                    <a:cubicBezTo>
                      <a:pt x="637795" y="-1880"/>
                      <a:pt x="584918" y="-11613"/>
                      <a:pt x="546295" y="15011"/>
                    </a:cubicBezTo>
                    <a:cubicBezTo>
                      <a:pt x="489027" y="54475"/>
                      <a:pt x="415660" y="76211"/>
                      <a:pt x="339709" y="76211"/>
                    </a:cubicBezTo>
                    <a:cubicBezTo>
                      <a:pt x="263758" y="76211"/>
                      <a:pt x="190389" y="54477"/>
                      <a:pt x="133123" y="15011"/>
                    </a:cubicBezTo>
                    <a:cubicBezTo>
                      <a:pt x="94498" y="-11611"/>
                      <a:pt x="41621" y="-1878"/>
                      <a:pt x="15006" y="36745"/>
                    </a:cubicBezTo>
                    <a:cubicBezTo>
                      <a:pt x="-11611" y="75364"/>
                      <a:pt x="-1877" y="128247"/>
                      <a:pt x="36741" y="154862"/>
                    </a:cubicBezTo>
                    <a:cubicBezTo>
                      <a:pt x="122073" y="213677"/>
                      <a:pt x="229670" y="246063"/>
                      <a:pt x="339707" y="246063"/>
                    </a:cubicBezTo>
                    <a:cubicBezTo>
                      <a:pt x="449744" y="246063"/>
                      <a:pt x="557341" y="213677"/>
                      <a:pt x="642676" y="154864"/>
                    </a:cubicBezTo>
                    <a:cubicBezTo>
                      <a:pt x="681294" y="128247"/>
                      <a:pt x="691027" y="75364"/>
                      <a:pt x="664412" y="36745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68" name="Freeform: Shape 367">
                <a:extLst>
                  <a:ext uri="{FF2B5EF4-FFF2-40B4-BE49-F238E27FC236}">
                    <a16:creationId xmlns:a16="http://schemas.microsoft.com/office/drawing/2014/main" id="{A05FF699-4FE0-4B17-9569-463D1E8714E6}"/>
                  </a:ext>
                </a:extLst>
              </p:cNvPr>
              <p:cNvSpPr/>
              <p:nvPr/>
            </p:nvSpPr>
            <p:spPr>
              <a:xfrm>
                <a:off x="3030490" y="3861643"/>
                <a:ext cx="679256" cy="183607"/>
              </a:xfrm>
              <a:custGeom>
                <a:avLst/>
                <a:gdLst>
                  <a:gd name="connsiteX0" fmla="*/ 642598 w 679256"/>
                  <a:gd name="connsiteY0" fmla="*/ 47295 h 183607"/>
                  <a:gd name="connsiteX1" fmla="*/ 339628 w 679256"/>
                  <a:gd name="connsiteY1" fmla="*/ 138494 h 183607"/>
                  <a:gd name="connsiteX2" fmla="*/ 36660 w 679256"/>
                  <a:gd name="connsiteY2" fmla="*/ 47295 h 183607"/>
                  <a:gd name="connsiteX3" fmla="*/ 3028 w 679256"/>
                  <a:gd name="connsiteY3" fmla="*/ 0 h 183607"/>
                  <a:gd name="connsiteX4" fmla="*/ 36660 w 679256"/>
                  <a:gd name="connsiteY4" fmla="*/ 92408 h 183607"/>
                  <a:gd name="connsiteX5" fmla="*/ 339628 w 679256"/>
                  <a:gd name="connsiteY5" fmla="*/ 183607 h 183607"/>
                  <a:gd name="connsiteX6" fmla="*/ 642597 w 679256"/>
                  <a:gd name="connsiteY6" fmla="*/ 92408 h 183607"/>
                  <a:gd name="connsiteX7" fmla="*/ 676229 w 679256"/>
                  <a:gd name="connsiteY7" fmla="*/ 0 h 183607"/>
                  <a:gd name="connsiteX8" fmla="*/ 642598 w 679256"/>
                  <a:gd name="connsiteY8" fmla="*/ 47295 h 1836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79256" h="183607">
                    <a:moveTo>
                      <a:pt x="642598" y="47295"/>
                    </a:moveTo>
                    <a:cubicBezTo>
                      <a:pt x="557262" y="106108"/>
                      <a:pt x="449665" y="138494"/>
                      <a:pt x="339628" y="138494"/>
                    </a:cubicBezTo>
                    <a:cubicBezTo>
                      <a:pt x="229592" y="138494"/>
                      <a:pt x="121994" y="106108"/>
                      <a:pt x="36660" y="47295"/>
                    </a:cubicBezTo>
                    <a:cubicBezTo>
                      <a:pt x="19560" y="35510"/>
                      <a:pt x="8153" y="18567"/>
                      <a:pt x="3028" y="0"/>
                    </a:cubicBezTo>
                    <a:cubicBezTo>
                      <a:pt x="-6273" y="33868"/>
                      <a:pt x="6108" y="71352"/>
                      <a:pt x="36660" y="92408"/>
                    </a:cubicBezTo>
                    <a:cubicBezTo>
                      <a:pt x="121994" y="151221"/>
                      <a:pt x="229592" y="183607"/>
                      <a:pt x="339628" y="183607"/>
                    </a:cubicBezTo>
                    <a:cubicBezTo>
                      <a:pt x="449665" y="183607"/>
                      <a:pt x="557262" y="151221"/>
                      <a:pt x="642597" y="92408"/>
                    </a:cubicBezTo>
                    <a:cubicBezTo>
                      <a:pt x="673149" y="71350"/>
                      <a:pt x="685530" y="33868"/>
                      <a:pt x="676229" y="0"/>
                    </a:cubicBezTo>
                    <a:cubicBezTo>
                      <a:pt x="671104" y="18567"/>
                      <a:pt x="659697" y="35509"/>
                      <a:pt x="642598" y="47295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369" name="Graphic 9">
              <a:extLst>
                <a:ext uri="{FF2B5EF4-FFF2-40B4-BE49-F238E27FC236}">
                  <a16:creationId xmlns:a16="http://schemas.microsoft.com/office/drawing/2014/main" id="{E218F478-DDD4-426D-AA2A-5109582BD33D}"/>
                </a:ext>
              </a:extLst>
            </p:cNvPr>
            <p:cNvGrpSpPr/>
            <p:nvPr/>
          </p:nvGrpSpPr>
          <p:grpSpPr>
            <a:xfrm>
              <a:off x="2982676" y="3659902"/>
              <a:ext cx="774885" cy="396699"/>
              <a:chOff x="2982676" y="3659902"/>
              <a:chExt cx="774885" cy="396699"/>
            </a:xfrm>
            <a:solidFill>
              <a:srgbClr val="FFFFFF"/>
            </a:solidFill>
          </p:grpSpPr>
          <p:sp>
            <p:nvSpPr>
              <p:cNvPr id="370" name="Freeform: Shape 369">
                <a:extLst>
                  <a:ext uri="{FF2B5EF4-FFF2-40B4-BE49-F238E27FC236}">
                    <a16:creationId xmlns:a16="http://schemas.microsoft.com/office/drawing/2014/main" id="{AA1D1F37-89E7-4DE8-91CE-750234B63C89}"/>
                  </a:ext>
                </a:extLst>
              </p:cNvPr>
              <p:cNvSpPr/>
              <p:nvPr/>
            </p:nvSpPr>
            <p:spPr>
              <a:xfrm>
                <a:off x="2982676" y="3769146"/>
                <a:ext cx="774885" cy="287455"/>
              </a:xfrm>
              <a:custGeom>
                <a:avLst/>
                <a:gdLst>
                  <a:gd name="connsiteX0" fmla="*/ 772502 w 774885"/>
                  <a:gd name="connsiteY0" fmla="*/ 42732 h 287455"/>
                  <a:gd name="connsiteX1" fmla="*/ 742752 w 774885"/>
                  <a:gd name="connsiteY1" fmla="*/ 4392 h 287455"/>
                  <a:gd name="connsiteX2" fmla="*/ 733818 w 774885"/>
                  <a:gd name="connsiteY2" fmla="*/ 0 h 287455"/>
                  <a:gd name="connsiteX3" fmla="*/ 733785 w 774885"/>
                  <a:gd name="connsiteY3" fmla="*/ 0 h 287455"/>
                  <a:gd name="connsiteX4" fmla="*/ 724860 w 774885"/>
                  <a:gd name="connsiteY4" fmla="*/ 4338 h 287455"/>
                  <a:gd name="connsiteX5" fmla="*/ 699036 w 774885"/>
                  <a:gd name="connsiteY5" fmla="*/ 37207 h 287455"/>
                  <a:gd name="connsiteX6" fmla="*/ 659642 w 774885"/>
                  <a:gd name="connsiteY6" fmla="*/ 20282 h 287455"/>
                  <a:gd name="connsiteX7" fmla="*/ 587584 w 774885"/>
                  <a:gd name="connsiteY7" fmla="*/ 35707 h 287455"/>
                  <a:gd name="connsiteX8" fmla="*/ 584684 w 774885"/>
                  <a:gd name="connsiteY8" fmla="*/ 51495 h 287455"/>
                  <a:gd name="connsiteX9" fmla="*/ 600473 w 774885"/>
                  <a:gd name="connsiteY9" fmla="*/ 54395 h 287455"/>
                  <a:gd name="connsiteX10" fmla="*/ 655533 w 774885"/>
                  <a:gd name="connsiteY10" fmla="*/ 42608 h 287455"/>
                  <a:gd name="connsiteX11" fmla="*/ 702800 w 774885"/>
                  <a:gd name="connsiteY11" fmla="*/ 73228 h 287455"/>
                  <a:gd name="connsiteX12" fmla="*/ 683970 w 774885"/>
                  <a:gd name="connsiteY12" fmla="*/ 175559 h 287455"/>
                  <a:gd name="connsiteX13" fmla="*/ 387442 w 774885"/>
                  <a:gd name="connsiteY13" fmla="*/ 264754 h 287455"/>
                  <a:gd name="connsiteX14" fmla="*/ 90915 w 774885"/>
                  <a:gd name="connsiteY14" fmla="*/ 175559 h 287455"/>
                  <a:gd name="connsiteX15" fmla="*/ 72085 w 774885"/>
                  <a:gd name="connsiteY15" fmla="*/ 73228 h 287455"/>
                  <a:gd name="connsiteX16" fmla="*/ 119349 w 774885"/>
                  <a:gd name="connsiteY16" fmla="*/ 42616 h 287455"/>
                  <a:gd name="connsiteX17" fmla="*/ 174414 w 774885"/>
                  <a:gd name="connsiteY17" fmla="*/ 54398 h 287455"/>
                  <a:gd name="connsiteX18" fmla="*/ 223811 w 774885"/>
                  <a:gd name="connsiteY18" fmla="*/ 82462 h 287455"/>
                  <a:gd name="connsiteX19" fmla="*/ 201981 w 774885"/>
                  <a:gd name="connsiteY19" fmla="*/ 104293 h 287455"/>
                  <a:gd name="connsiteX20" fmla="*/ 201981 w 774885"/>
                  <a:gd name="connsiteY20" fmla="*/ 120345 h 287455"/>
                  <a:gd name="connsiteX21" fmla="*/ 210007 w 774885"/>
                  <a:gd name="connsiteY21" fmla="*/ 123670 h 287455"/>
                  <a:gd name="connsiteX22" fmla="*/ 218033 w 774885"/>
                  <a:gd name="connsiteY22" fmla="*/ 120345 h 287455"/>
                  <a:gd name="connsiteX23" fmla="*/ 246381 w 774885"/>
                  <a:gd name="connsiteY23" fmla="*/ 91997 h 287455"/>
                  <a:gd name="connsiteX24" fmla="*/ 276886 w 774885"/>
                  <a:gd name="connsiteY24" fmla="*/ 102181 h 287455"/>
                  <a:gd name="connsiteX25" fmla="*/ 247285 w 774885"/>
                  <a:gd name="connsiteY25" fmla="*/ 131781 h 287455"/>
                  <a:gd name="connsiteX26" fmla="*/ 247285 w 774885"/>
                  <a:gd name="connsiteY26" fmla="*/ 147834 h 287455"/>
                  <a:gd name="connsiteX27" fmla="*/ 255311 w 774885"/>
                  <a:gd name="connsiteY27" fmla="*/ 151159 h 287455"/>
                  <a:gd name="connsiteX28" fmla="*/ 263337 w 774885"/>
                  <a:gd name="connsiteY28" fmla="*/ 147834 h 287455"/>
                  <a:gd name="connsiteX29" fmla="*/ 302547 w 774885"/>
                  <a:gd name="connsiteY29" fmla="*/ 108625 h 287455"/>
                  <a:gd name="connsiteX30" fmla="*/ 337349 w 774885"/>
                  <a:gd name="connsiteY30" fmla="*/ 114512 h 287455"/>
                  <a:gd name="connsiteX31" fmla="*/ 299040 w 774885"/>
                  <a:gd name="connsiteY31" fmla="*/ 152822 h 287455"/>
                  <a:gd name="connsiteX32" fmla="*/ 299040 w 774885"/>
                  <a:gd name="connsiteY32" fmla="*/ 168874 h 287455"/>
                  <a:gd name="connsiteX33" fmla="*/ 307066 w 774885"/>
                  <a:gd name="connsiteY33" fmla="*/ 172199 h 287455"/>
                  <a:gd name="connsiteX34" fmla="*/ 315092 w 774885"/>
                  <a:gd name="connsiteY34" fmla="*/ 168874 h 287455"/>
                  <a:gd name="connsiteX35" fmla="*/ 366890 w 774885"/>
                  <a:gd name="connsiteY35" fmla="*/ 117076 h 287455"/>
                  <a:gd name="connsiteX36" fmla="*/ 387442 w 774885"/>
                  <a:gd name="connsiteY36" fmla="*/ 117603 h 287455"/>
                  <a:gd name="connsiteX37" fmla="*/ 407567 w 774885"/>
                  <a:gd name="connsiteY37" fmla="*/ 117087 h 287455"/>
                  <a:gd name="connsiteX38" fmla="*/ 377899 w 774885"/>
                  <a:gd name="connsiteY38" fmla="*/ 146755 h 287455"/>
                  <a:gd name="connsiteX39" fmla="*/ 377899 w 774885"/>
                  <a:gd name="connsiteY39" fmla="*/ 162806 h 287455"/>
                  <a:gd name="connsiteX40" fmla="*/ 385924 w 774885"/>
                  <a:gd name="connsiteY40" fmla="*/ 166131 h 287455"/>
                  <a:gd name="connsiteX41" fmla="*/ 393950 w 774885"/>
                  <a:gd name="connsiteY41" fmla="*/ 162806 h 287455"/>
                  <a:gd name="connsiteX42" fmla="*/ 442974 w 774885"/>
                  <a:gd name="connsiteY42" fmla="*/ 113783 h 287455"/>
                  <a:gd name="connsiteX43" fmla="*/ 494177 w 774885"/>
                  <a:gd name="connsiteY43" fmla="*/ 103269 h 287455"/>
                  <a:gd name="connsiteX44" fmla="*/ 481022 w 774885"/>
                  <a:gd name="connsiteY44" fmla="*/ 116424 h 287455"/>
                  <a:gd name="connsiteX45" fmla="*/ 481022 w 774885"/>
                  <a:gd name="connsiteY45" fmla="*/ 132475 h 287455"/>
                  <a:gd name="connsiteX46" fmla="*/ 489048 w 774885"/>
                  <a:gd name="connsiteY46" fmla="*/ 135800 h 287455"/>
                  <a:gd name="connsiteX47" fmla="*/ 497074 w 774885"/>
                  <a:gd name="connsiteY47" fmla="*/ 132475 h 287455"/>
                  <a:gd name="connsiteX48" fmla="*/ 543806 w 774885"/>
                  <a:gd name="connsiteY48" fmla="*/ 85741 h 287455"/>
                  <a:gd name="connsiteX49" fmla="*/ 553102 w 774885"/>
                  <a:gd name="connsiteY49" fmla="*/ 81533 h 287455"/>
                  <a:gd name="connsiteX50" fmla="*/ 558536 w 774885"/>
                  <a:gd name="connsiteY50" fmla="*/ 66428 h 287455"/>
                  <a:gd name="connsiteX51" fmla="*/ 543432 w 774885"/>
                  <a:gd name="connsiteY51" fmla="*/ 60994 h 287455"/>
                  <a:gd name="connsiteX52" fmla="*/ 387438 w 774885"/>
                  <a:gd name="connsiteY52" fmla="*/ 94901 h 287455"/>
                  <a:gd name="connsiteX53" fmla="*/ 187293 w 774885"/>
                  <a:gd name="connsiteY53" fmla="*/ 35705 h 287455"/>
                  <a:gd name="connsiteX54" fmla="*/ 115236 w 774885"/>
                  <a:gd name="connsiteY54" fmla="*/ 20288 h 287455"/>
                  <a:gd name="connsiteX55" fmla="*/ 75847 w 774885"/>
                  <a:gd name="connsiteY55" fmla="*/ 37208 h 287455"/>
                  <a:gd name="connsiteX56" fmla="*/ 50025 w 774885"/>
                  <a:gd name="connsiteY56" fmla="*/ 4338 h 287455"/>
                  <a:gd name="connsiteX57" fmla="*/ 41100 w 774885"/>
                  <a:gd name="connsiteY57" fmla="*/ 0 h 287455"/>
                  <a:gd name="connsiteX58" fmla="*/ 41067 w 774885"/>
                  <a:gd name="connsiteY58" fmla="*/ 0 h 287455"/>
                  <a:gd name="connsiteX59" fmla="*/ 32133 w 774885"/>
                  <a:gd name="connsiteY59" fmla="*/ 4392 h 287455"/>
                  <a:gd name="connsiteX60" fmla="*/ 2383 w 774885"/>
                  <a:gd name="connsiteY60" fmla="*/ 42732 h 287455"/>
                  <a:gd name="connsiteX61" fmla="*/ 348 w 774885"/>
                  <a:gd name="connsiteY61" fmla="*/ 52477 h 287455"/>
                  <a:gd name="connsiteX62" fmla="*/ 6775 w 774885"/>
                  <a:gd name="connsiteY62" fmla="*/ 60078 h 287455"/>
                  <a:gd name="connsiteX63" fmla="*/ 44363 w 774885"/>
                  <a:gd name="connsiteY63" fmla="*/ 76635 h 287455"/>
                  <a:gd name="connsiteX64" fmla="*/ 78033 w 774885"/>
                  <a:gd name="connsiteY64" fmla="*/ 194251 h 287455"/>
                  <a:gd name="connsiteX65" fmla="*/ 387444 w 774885"/>
                  <a:gd name="connsiteY65" fmla="*/ 287456 h 287455"/>
                  <a:gd name="connsiteX66" fmla="*/ 696855 w 774885"/>
                  <a:gd name="connsiteY66" fmla="*/ 194251 h 287455"/>
                  <a:gd name="connsiteX67" fmla="*/ 730525 w 774885"/>
                  <a:gd name="connsiteY67" fmla="*/ 76637 h 287455"/>
                  <a:gd name="connsiteX68" fmla="*/ 768111 w 774885"/>
                  <a:gd name="connsiteY68" fmla="*/ 60079 h 287455"/>
                  <a:gd name="connsiteX69" fmla="*/ 774539 w 774885"/>
                  <a:gd name="connsiteY69" fmla="*/ 52479 h 287455"/>
                  <a:gd name="connsiteX70" fmla="*/ 772502 w 774885"/>
                  <a:gd name="connsiteY70" fmla="*/ 42732 h 287455"/>
                  <a:gd name="connsiteX71" fmla="*/ 41155 w 774885"/>
                  <a:gd name="connsiteY71" fmla="*/ 29794 h 287455"/>
                  <a:gd name="connsiteX72" fmla="*/ 59190 w 774885"/>
                  <a:gd name="connsiteY72" fmla="*/ 52750 h 287455"/>
                  <a:gd name="connsiteX73" fmla="*/ 55888 w 774885"/>
                  <a:gd name="connsiteY73" fmla="*/ 56906 h 287455"/>
                  <a:gd name="connsiteX74" fmla="*/ 29230 w 774885"/>
                  <a:gd name="connsiteY74" fmla="*/ 45163 h 287455"/>
                  <a:gd name="connsiteX75" fmla="*/ 41155 w 774885"/>
                  <a:gd name="connsiteY75" fmla="*/ 29794 h 287455"/>
                  <a:gd name="connsiteX76" fmla="*/ 718997 w 774885"/>
                  <a:gd name="connsiteY76" fmla="*/ 56906 h 287455"/>
                  <a:gd name="connsiteX77" fmla="*/ 715694 w 774885"/>
                  <a:gd name="connsiteY77" fmla="*/ 52750 h 287455"/>
                  <a:gd name="connsiteX78" fmla="*/ 733729 w 774885"/>
                  <a:gd name="connsiteY78" fmla="*/ 29795 h 287455"/>
                  <a:gd name="connsiteX79" fmla="*/ 745653 w 774885"/>
                  <a:gd name="connsiteY79" fmla="*/ 45164 h 287455"/>
                  <a:gd name="connsiteX80" fmla="*/ 718997 w 774885"/>
                  <a:gd name="connsiteY80" fmla="*/ 56906 h 2874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</a:cxnLst>
                <a:rect l="l" t="t" r="r" b="b"/>
                <a:pathLst>
                  <a:path w="774885" h="287455">
                    <a:moveTo>
                      <a:pt x="772502" y="42732"/>
                    </a:moveTo>
                    <a:lnTo>
                      <a:pt x="742752" y="4392"/>
                    </a:lnTo>
                    <a:cubicBezTo>
                      <a:pt x="740609" y="1630"/>
                      <a:pt x="737314" y="11"/>
                      <a:pt x="733818" y="0"/>
                    </a:cubicBezTo>
                    <a:cubicBezTo>
                      <a:pt x="733807" y="0"/>
                      <a:pt x="733795" y="0"/>
                      <a:pt x="733785" y="0"/>
                    </a:cubicBezTo>
                    <a:cubicBezTo>
                      <a:pt x="730302" y="0"/>
                      <a:pt x="727011" y="1598"/>
                      <a:pt x="724860" y="4338"/>
                    </a:cubicBezTo>
                    <a:lnTo>
                      <a:pt x="699036" y="37207"/>
                    </a:lnTo>
                    <a:cubicBezTo>
                      <a:pt x="687497" y="28760"/>
                      <a:pt x="674118" y="22947"/>
                      <a:pt x="659642" y="20282"/>
                    </a:cubicBezTo>
                    <a:cubicBezTo>
                      <a:pt x="634350" y="15628"/>
                      <a:pt x="608757" y="21104"/>
                      <a:pt x="587584" y="35707"/>
                    </a:cubicBezTo>
                    <a:cubicBezTo>
                      <a:pt x="582423" y="39266"/>
                      <a:pt x="581125" y="46334"/>
                      <a:pt x="584684" y="51495"/>
                    </a:cubicBezTo>
                    <a:cubicBezTo>
                      <a:pt x="588242" y="56656"/>
                      <a:pt x="595312" y="57955"/>
                      <a:pt x="600473" y="54395"/>
                    </a:cubicBezTo>
                    <a:cubicBezTo>
                      <a:pt x="616653" y="43236"/>
                      <a:pt x="636207" y="39050"/>
                      <a:pt x="655533" y="42608"/>
                    </a:cubicBezTo>
                    <a:cubicBezTo>
                      <a:pt x="674860" y="46165"/>
                      <a:pt x="691646" y="57039"/>
                      <a:pt x="702800" y="73228"/>
                    </a:cubicBezTo>
                    <a:cubicBezTo>
                      <a:pt x="725821" y="106630"/>
                      <a:pt x="717373" y="152536"/>
                      <a:pt x="683970" y="175559"/>
                    </a:cubicBezTo>
                    <a:cubicBezTo>
                      <a:pt x="600515" y="233076"/>
                      <a:pt x="495206" y="264754"/>
                      <a:pt x="387442" y="264754"/>
                    </a:cubicBezTo>
                    <a:cubicBezTo>
                      <a:pt x="279679" y="264754"/>
                      <a:pt x="174370" y="233077"/>
                      <a:pt x="90915" y="175559"/>
                    </a:cubicBezTo>
                    <a:cubicBezTo>
                      <a:pt x="57510" y="152536"/>
                      <a:pt x="49062" y="106630"/>
                      <a:pt x="72085" y="73228"/>
                    </a:cubicBezTo>
                    <a:cubicBezTo>
                      <a:pt x="83238" y="57043"/>
                      <a:pt x="100023" y="46172"/>
                      <a:pt x="119349" y="42616"/>
                    </a:cubicBezTo>
                    <a:cubicBezTo>
                      <a:pt x="138674" y="39059"/>
                      <a:pt x="158231" y="43244"/>
                      <a:pt x="174414" y="54398"/>
                    </a:cubicBezTo>
                    <a:cubicBezTo>
                      <a:pt x="189836" y="65027"/>
                      <a:pt x="206390" y="74397"/>
                      <a:pt x="223811" y="82462"/>
                    </a:cubicBezTo>
                    <a:lnTo>
                      <a:pt x="201981" y="104293"/>
                    </a:lnTo>
                    <a:cubicBezTo>
                      <a:pt x="197548" y="108726"/>
                      <a:pt x="197548" y="115914"/>
                      <a:pt x="201981" y="120345"/>
                    </a:cubicBezTo>
                    <a:cubicBezTo>
                      <a:pt x="204197" y="122562"/>
                      <a:pt x="207103" y="123670"/>
                      <a:pt x="210007" y="123670"/>
                    </a:cubicBezTo>
                    <a:cubicBezTo>
                      <a:pt x="212911" y="123670"/>
                      <a:pt x="215817" y="122562"/>
                      <a:pt x="218033" y="120345"/>
                    </a:cubicBezTo>
                    <a:lnTo>
                      <a:pt x="246381" y="91997"/>
                    </a:lnTo>
                    <a:cubicBezTo>
                      <a:pt x="256331" y="95804"/>
                      <a:pt x="266515" y="99198"/>
                      <a:pt x="276886" y="102181"/>
                    </a:cubicBezTo>
                    <a:lnTo>
                      <a:pt x="247285" y="131781"/>
                    </a:lnTo>
                    <a:cubicBezTo>
                      <a:pt x="242852" y="136213"/>
                      <a:pt x="242852" y="143401"/>
                      <a:pt x="247285" y="147834"/>
                    </a:cubicBezTo>
                    <a:cubicBezTo>
                      <a:pt x="249501" y="150051"/>
                      <a:pt x="252406" y="151159"/>
                      <a:pt x="255311" y="151159"/>
                    </a:cubicBezTo>
                    <a:cubicBezTo>
                      <a:pt x="258215" y="151159"/>
                      <a:pt x="261121" y="150051"/>
                      <a:pt x="263337" y="147834"/>
                    </a:cubicBezTo>
                    <a:lnTo>
                      <a:pt x="302547" y="108625"/>
                    </a:lnTo>
                    <a:cubicBezTo>
                      <a:pt x="313983" y="111084"/>
                      <a:pt x="325598" y="113055"/>
                      <a:pt x="337349" y="114512"/>
                    </a:cubicBezTo>
                    <a:lnTo>
                      <a:pt x="299040" y="152822"/>
                    </a:lnTo>
                    <a:cubicBezTo>
                      <a:pt x="294607" y="157255"/>
                      <a:pt x="294607" y="164442"/>
                      <a:pt x="299040" y="168874"/>
                    </a:cubicBezTo>
                    <a:cubicBezTo>
                      <a:pt x="301256" y="171091"/>
                      <a:pt x="304162" y="172199"/>
                      <a:pt x="307066" y="172199"/>
                    </a:cubicBezTo>
                    <a:cubicBezTo>
                      <a:pt x="309970" y="172199"/>
                      <a:pt x="312876" y="171091"/>
                      <a:pt x="315092" y="168874"/>
                    </a:cubicBezTo>
                    <a:lnTo>
                      <a:pt x="366890" y="117076"/>
                    </a:lnTo>
                    <a:cubicBezTo>
                      <a:pt x="373715" y="117419"/>
                      <a:pt x="380568" y="117603"/>
                      <a:pt x="387442" y="117603"/>
                    </a:cubicBezTo>
                    <a:cubicBezTo>
                      <a:pt x="394168" y="117603"/>
                      <a:pt x="400877" y="117418"/>
                      <a:pt x="407567" y="117087"/>
                    </a:cubicBezTo>
                    <a:lnTo>
                      <a:pt x="377899" y="146755"/>
                    </a:lnTo>
                    <a:cubicBezTo>
                      <a:pt x="373466" y="151188"/>
                      <a:pt x="373466" y="158373"/>
                      <a:pt x="377899" y="162806"/>
                    </a:cubicBezTo>
                    <a:cubicBezTo>
                      <a:pt x="380114" y="165023"/>
                      <a:pt x="383020" y="166131"/>
                      <a:pt x="385924" y="166131"/>
                    </a:cubicBezTo>
                    <a:cubicBezTo>
                      <a:pt x="388829" y="166131"/>
                      <a:pt x="391735" y="165023"/>
                      <a:pt x="393950" y="162806"/>
                    </a:cubicBezTo>
                    <a:lnTo>
                      <a:pt x="442974" y="113783"/>
                    </a:lnTo>
                    <a:cubicBezTo>
                      <a:pt x="460374" y="111382"/>
                      <a:pt x="477503" y="107874"/>
                      <a:pt x="494177" y="103269"/>
                    </a:cubicBezTo>
                    <a:lnTo>
                      <a:pt x="481022" y="116424"/>
                    </a:lnTo>
                    <a:cubicBezTo>
                      <a:pt x="476589" y="120857"/>
                      <a:pt x="476589" y="128044"/>
                      <a:pt x="481022" y="132475"/>
                    </a:cubicBezTo>
                    <a:cubicBezTo>
                      <a:pt x="483238" y="134692"/>
                      <a:pt x="486144" y="135800"/>
                      <a:pt x="489048" y="135800"/>
                    </a:cubicBezTo>
                    <a:cubicBezTo>
                      <a:pt x="491952" y="135800"/>
                      <a:pt x="494858" y="134692"/>
                      <a:pt x="497074" y="132475"/>
                    </a:cubicBezTo>
                    <a:lnTo>
                      <a:pt x="543806" y="85741"/>
                    </a:lnTo>
                    <a:cubicBezTo>
                      <a:pt x="546930" y="84379"/>
                      <a:pt x="550031" y="82978"/>
                      <a:pt x="553102" y="81533"/>
                    </a:cubicBezTo>
                    <a:cubicBezTo>
                      <a:pt x="558774" y="78863"/>
                      <a:pt x="561206" y="72101"/>
                      <a:pt x="558536" y="66428"/>
                    </a:cubicBezTo>
                    <a:cubicBezTo>
                      <a:pt x="555867" y="60756"/>
                      <a:pt x="549103" y="58322"/>
                      <a:pt x="543432" y="60994"/>
                    </a:cubicBezTo>
                    <a:cubicBezTo>
                      <a:pt x="496309" y="83176"/>
                      <a:pt x="442367" y="94901"/>
                      <a:pt x="387438" y="94901"/>
                    </a:cubicBezTo>
                    <a:cubicBezTo>
                      <a:pt x="313763" y="94901"/>
                      <a:pt x="242684" y="73878"/>
                      <a:pt x="187293" y="35705"/>
                    </a:cubicBezTo>
                    <a:cubicBezTo>
                      <a:pt x="166116" y="21108"/>
                      <a:pt x="140523" y="15632"/>
                      <a:pt x="115236" y="20288"/>
                    </a:cubicBezTo>
                    <a:cubicBezTo>
                      <a:pt x="100762" y="22951"/>
                      <a:pt x="87384" y="28763"/>
                      <a:pt x="75847" y="37208"/>
                    </a:cubicBezTo>
                    <a:lnTo>
                      <a:pt x="50025" y="4338"/>
                    </a:lnTo>
                    <a:cubicBezTo>
                      <a:pt x="47873" y="1598"/>
                      <a:pt x="44583" y="0"/>
                      <a:pt x="41100" y="0"/>
                    </a:cubicBezTo>
                    <a:cubicBezTo>
                      <a:pt x="41090" y="0"/>
                      <a:pt x="41077" y="0"/>
                      <a:pt x="41067" y="0"/>
                    </a:cubicBezTo>
                    <a:cubicBezTo>
                      <a:pt x="37571" y="11"/>
                      <a:pt x="34276" y="1632"/>
                      <a:pt x="32133" y="4392"/>
                    </a:cubicBezTo>
                    <a:lnTo>
                      <a:pt x="2383" y="42732"/>
                    </a:lnTo>
                    <a:cubicBezTo>
                      <a:pt x="240" y="45494"/>
                      <a:pt x="-511" y="49089"/>
                      <a:pt x="348" y="52477"/>
                    </a:cubicBezTo>
                    <a:cubicBezTo>
                      <a:pt x="1206" y="55866"/>
                      <a:pt x="3577" y="58670"/>
                      <a:pt x="6775" y="60078"/>
                    </a:cubicBezTo>
                    <a:lnTo>
                      <a:pt x="44363" y="76635"/>
                    </a:lnTo>
                    <a:cubicBezTo>
                      <a:pt x="26392" y="117982"/>
                      <a:pt x="39543" y="167724"/>
                      <a:pt x="78033" y="194251"/>
                    </a:cubicBezTo>
                    <a:cubicBezTo>
                      <a:pt x="165241" y="254355"/>
                      <a:pt x="275125" y="287456"/>
                      <a:pt x="387444" y="287456"/>
                    </a:cubicBezTo>
                    <a:cubicBezTo>
                      <a:pt x="499763" y="287456"/>
                      <a:pt x="609647" y="254355"/>
                      <a:pt x="696855" y="194251"/>
                    </a:cubicBezTo>
                    <a:cubicBezTo>
                      <a:pt x="735345" y="167724"/>
                      <a:pt x="748495" y="117982"/>
                      <a:pt x="730525" y="76637"/>
                    </a:cubicBezTo>
                    <a:lnTo>
                      <a:pt x="768111" y="60079"/>
                    </a:lnTo>
                    <a:cubicBezTo>
                      <a:pt x="771309" y="58670"/>
                      <a:pt x="773681" y="55866"/>
                      <a:pt x="774539" y="52479"/>
                    </a:cubicBezTo>
                    <a:cubicBezTo>
                      <a:pt x="775395" y="49089"/>
                      <a:pt x="774645" y="45494"/>
                      <a:pt x="772502" y="42732"/>
                    </a:cubicBezTo>
                    <a:close/>
                    <a:moveTo>
                      <a:pt x="41155" y="29794"/>
                    </a:moveTo>
                    <a:lnTo>
                      <a:pt x="59190" y="52750"/>
                    </a:lnTo>
                    <a:cubicBezTo>
                      <a:pt x="58054" y="54098"/>
                      <a:pt x="56958" y="55489"/>
                      <a:pt x="55888" y="56906"/>
                    </a:cubicBezTo>
                    <a:lnTo>
                      <a:pt x="29230" y="45163"/>
                    </a:lnTo>
                    <a:lnTo>
                      <a:pt x="41155" y="29794"/>
                    </a:lnTo>
                    <a:close/>
                    <a:moveTo>
                      <a:pt x="718997" y="56906"/>
                    </a:moveTo>
                    <a:cubicBezTo>
                      <a:pt x="717927" y="55489"/>
                      <a:pt x="716831" y="54097"/>
                      <a:pt x="715694" y="52750"/>
                    </a:cubicBezTo>
                    <a:lnTo>
                      <a:pt x="733729" y="29795"/>
                    </a:lnTo>
                    <a:lnTo>
                      <a:pt x="745653" y="45164"/>
                    </a:lnTo>
                    <a:lnTo>
                      <a:pt x="718997" y="56906"/>
                    </a:ln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71" name="Freeform: Shape 370">
                <a:extLst>
                  <a:ext uri="{FF2B5EF4-FFF2-40B4-BE49-F238E27FC236}">
                    <a16:creationId xmlns:a16="http://schemas.microsoft.com/office/drawing/2014/main" id="{903F088B-967C-4A6F-9F56-9F93EF2A7E38}"/>
                  </a:ext>
                </a:extLst>
              </p:cNvPr>
              <p:cNvSpPr/>
              <p:nvPr/>
            </p:nvSpPr>
            <p:spPr>
              <a:xfrm>
                <a:off x="3346636" y="3659902"/>
                <a:ext cx="46965" cy="168289"/>
              </a:xfrm>
              <a:custGeom>
                <a:avLst/>
                <a:gdLst>
                  <a:gd name="connsiteX0" fmla="*/ 0 w 46965"/>
                  <a:gd name="connsiteY0" fmla="*/ 156939 h 168289"/>
                  <a:gd name="connsiteX1" fmla="*/ 11351 w 46965"/>
                  <a:gd name="connsiteY1" fmla="*/ 168290 h 168289"/>
                  <a:gd name="connsiteX2" fmla="*/ 22702 w 46965"/>
                  <a:gd name="connsiteY2" fmla="*/ 156939 h 168289"/>
                  <a:gd name="connsiteX3" fmla="*/ 31504 w 46965"/>
                  <a:gd name="connsiteY3" fmla="*/ 140731 h 168289"/>
                  <a:gd name="connsiteX4" fmla="*/ 46965 w 46965"/>
                  <a:gd name="connsiteY4" fmla="*/ 108461 h 168289"/>
                  <a:gd name="connsiteX5" fmla="*/ 31512 w 46965"/>
                  <a:gd name="connsiteY5" fmla="*/ 76160 h 168289"/>
                  <a:gd name="connsiteX6" fmla="*/ 22702 w 46965"/>
                  <a:gd name="connsiteY6" fmla="*/ 59907 h 168289"/>
                  <a:gd name="connsiteX7" fmla="*/ 31512 w 46965"/>
                  <a:gd name="connsiteY7" fmla="*/ 43652 h 168289"/>
                  <a:gd name="connsiteX8" fmla="*/ 46965 w 46965"/>
                  <a:gd name="connsiteY8" fmla="*/ 11351 h 168289"/>
                  <a:gd name="connsiteX9" fmla="*/ 35614 w 46965"/>
                  <a:gd name="connsiteY9" fmla="*/ 0 h 168289"/>
                  <a:gd name="connsiteX10" fmla="*/ 24264 w 46965"/>
                  <a:gd name="connsiteY10" fmla="*/ 11351 h 168289"/>
                  <a:gd name="connsiteX11" fmla="*/ 15454 w 46965"/>
                  <a:gd name="connsiteY11" fmla="*/ 27605 h 168289"/>
                  <a:gd name="connsiteX12" fmla="*/ 0 w 46965"/>
                  <a:gd name="connsiteY12" fmla="*/ 59907 h 168289"/>
                  <a:gd name="connsiteX13" fmla="*/ 15454 w 46965"/>
                  <a:gd name="connsiteY13" fmla="*/ 92208 h 168289"/>
                  <a:gd name="connsiteX14" fmla="*/ 24264 w 46965"/>
                  <a:gd name="connsiteY14" fmla="*/ 108463 h 168289"/>
                  <a:gd name="connsiteX15" fmla="*/ 15461 w 46965"/>
                  <a:gd name="connsiteY15" fmla="*/ 124670 h 168289"/>
                  <a:gd name="connsiteX16" fmla="*/ 0 w 46965"/>
                  <a:gd name="connsiteY16" fmla="*/ 156939 h 1682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46965" h="168289">
                    <a:moveTo>
                      <a:pt x="0" y="156939"/>
                    </a:moveTo>
                    <a:cubicBezTo>
                      <a:pt x="0" y="163207"/>
                      <a:pt x="5082" y="168290"/>
                      <a:pt x="11351" y="168290"/>
                    </a:cubicBezTo>
                    <a:cubicBezTo>
                      <a:pt x="17620" y="168290"/>
                      <a:pt x="22702" y="163207"/>
                      <a:pt x="22702" y="156939"/>
                    </a:cubicBezTo>
                    <a:cubicBezTo>
                      <a:pt x="22702" y="149839"/>
                      <a:pt x="25559" y="146670"/>
                      <a:pt x="31504" y="140731"/>
                    </a:cubicBezTo>
                    <a:cubicBezTo>
                      <a:pt x="38030" y="134213"/>
                      <a:pt x="46965" y="125286"/>
                      <a:pt x="46965" y="108461"/>
                    </a:cubicBezTo>
                    <a:cubicBezTo>
                      <a:pt x="46965" y="91623"/>
                      <a:pt x="38033" y="82686"/>
                      <a:pt x="31512" y="76160"/>
                    </a:cubicBezTo>
                    <a:cubicBezTo>
                      <a:pt x="25562" y="70207"/>
                      <a:pt x="22702" y="67029"/>
                      <a:pt x="22702" y="59907"/>
                    </a:cubicBezTo>
                    <a:cubicBezTo>
                      <a:pt x="22702" y="52785"/>
                      <a:pt x="25562" y="49606"/>
                      <a:pt x="31512" y="43652"/>
                    </a:cubicBezTo>
                    <a:cubicBezTo>
                      <a:pt x="38034" y="37126"/>
                      <a:pt x="46965" y="28189"/>
                      <a:pt x="46965" y="11351"/>
                    </a:cubicBezTo>
                    <a:cubicBezTo>
                      <a:pt x="46965" y="5082"/>
                      <a:pt x="41883" y="0"/>
                      <a:pt x="35614" y="0"/>
                    </a:cubicBezTo>
                    <a:cubicBezTo>
                      <a:pt x="29346" y="0"/>
                      <a:pt x="24264" y="5082"/>
                      <a:pt x="24264" y="11351"/>
                    </a:cubicBezTo>
                    <a:cubicBezTo>
                      <a:pt x="24264" y="18473"/>
                      <a:pt x="21403" y="21651"/>
                      <a:pt x="15454" y="27605"/>
                    </a:cubicBezTo>
                    <a:cubicBezTo>
                      <a:pt x="8931" y="34131"/>
                      <a:pt x="0" y="43068"/>
                      <a:pt x="0" y="59907"/>
                    </a:cubicBezTo>
                    <a:cubicBezTo>
                      <a:pt x="0" y="76745"/>
                      <a:pt x="8932" y="85682"/>
                      <a:pt x="15454" y="92208"/>
                    </a:cubicBezTo>
                    <a:cubicBezTo>
                      <a:pt x="21403" y="98162"/>
                      <a:pt x="24264" y="101339"/>
                      <a:pt x="24264" y="108463"/>
                    </a:cubicBezTo>
                    <a:cubicBezTo>
                      <a:pt x="24264" y="115562"/>
                      <a:pt x="21406" y="118732"/>
                      <a:pt x="15461" y="124670"/>
                    </a:cubicBezTo>
                    <a:cubicBezTo>
                      <a:pt x="8935" y="131187"/>
                      <a:pt x="0" y="140114"/>
                      <a:pt x="0" y="156939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72" name="Freeform: Shape 371">
                <a:extLst>
                  <a:ext uri="{FF2B5EF4-FFF2-40B4-BE49-F238E27FC236}">
                    <a16:creationId xmlns:a16="http://schemas.microsoft.com/office/drawing/2014/main" id="{CF619B2E-40F1-4634-8B27-7FFFFA856B14}"/>
                  </a:ext>
                </a:extLst>
              </p:cNvPr>
              <p:cNvSpPr/>
              <p:nvPr/>
            </p:nvSpPr>
            <p:spPr>
              <a:xfrm>
                <a:off x="3298106" y="3708455"/>
                <a:ext cx="39803" cy="95474"/>
              </a:xfrm>
              <a:custGeom>
                <a:avLst/>
                <a:gdLst>
                  <a:gd name="connsiteX0" fmla="*/ 4312 w 39803"/>
                  <a:gd name="connsiteY0" fmla="*/ 80590 h 95474"/>
                  <a:gd name="connsiteX1" fmla="*/ 11569 w 39803"/>
                  <a:gd name="connsiteY1" fmla="*/ 94908 h 95474"/>
                  <a:gd name="connsiteX2" fmla="*/ 15101 w 39803"/>
                  <a:gd name="connsiteY2" fmla="*/ 95474 h 95474"/>
                  <a:gd name="connsiteX3" fmla="*/ 25886 w 39803"/>
                  <a:gd name="connsiteY3" fmla="*/ 87651 h 95474"/>
                  <a:gd name="connsiteX4" fmla="*/ 37284 w 39803"/>
                  <a:gd name="connsiteY4" fmla="*/ 67019 h 95474"/>
                  <a:gd name="connsiteX5" fmla="*/ 37288 w 39803"/>
                  <a:gd name="connsiteY5" fmla="*/ 52760 h 95474"/>
                  <a:gd name="connsiteX6" fmla="*/ 22702 w 39803"/>
                  <a:gd name="connsiteY6" fmla="*/ 11351 h 95474"/>
                  <a:gd name="connsiteX7" fmla="*/ 11351 w 39803"/>
                  <a:gd name="connsiteY7" fmla="*/ 0 h 95474"/>
                  <a:gd name="connsiteX8" fmla="*/ 0 w 39803"/>
                  <a:gd name="connsiteY8" fmla="*/ 11351 h 95474"/>
                  <a:gd name="connsiteX9" fmla="*/ 14387 w 39803"/>
                  <a:gd name="connsiteY9" fmla="*/ 59871 h 95474"/>
                  <a:gd name="connsiteX10" fmla="*/ 4312 w 39803"/>
                  <a:gd name="connsiteY10" fmla="*/ 80590 h 954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9803" h="95474">
                    <a:moveTo>
                      <a:pt x="4312" y="80590"/>
                    </a:moveTo>
                    <a:cubicBezTo>
                      <a:pt x="2361" y="86548"/>
                      <a:pt x="5610" y="92959"/>
                      <a:pt x="11569" y="94908"/>
                    </a:cubicBezTo>
                    <a:cubicBezTo>
                      <a:pt x="12742" y="95293"/>
                      <a:pt x="13931" y="95474"/>
                      <a:pt x="15101" y="95474"/>
                    </a:cubicBezTo>
                    <a:cubicBezTo>
                      <a:pt x="19876" y="95474"/>
                      <a:pt x="24321" y="92435"/>
                      <a:pt x="25886" y="87651"/>
                    </a:cubicBezTo>
                    <a:cubicBezTo>
                      <a:pt x="28300" y="80275"/>
                      <a:pt x="32029" y="73526"/>
                      <a:pt x="37284" y="67019"/>
                    </a:cubicBezTo>
                    <a:cubicBezTo>
                      <a:pt x="40642" y="62860"/>
                      <a:pt x="40644" y="56922"/>
                      <a:pt x="37288" y="52760"/>
                    </a:cubicBezTo>
                    <a:cubicBezTo>
                      <a:pt x="27474" y="40591"/>
                      <a:pt x="22702" y="27045"/>
                      <a:pt x="22702" y="11351"/>
                    </a:cubicBezTo>
                    <a:cubicBezTo>
                      <a:pt x="22702" y="5082"/>
                      <a:pt x="17620" y="0"/>
                      <a:pt x="11351" y="0"/>
                    </a:cubicBezTo>
                    <a:cubicBezTo>
                      <a:pt x="5082" y="0"/>
                      <a:pt x="0" y="5082"/>
                      <a:pt x="0" y="11351"/>
                    </a:cubicBezTo>
                    <a:cubicBezTo>
                      <a:pt x="0" y="29148"/>
                      <a:pt x="4834" y="45428"/>
                      <a:pt x="14387" y="59871"/>
                    </a:cubicBezTo>
                    <a:cubicBezTo>
                      <a:pt x="10034" y="66413"/>
                      <a:pt x="6714" y="73251"/>
                      <a:pt x="4312" y="8059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73" name="Freeform: Shape 372">
                <a:extLst>
                  <a:ext uri="{FF2B5EF4-FFF2-40B4-BE49-F238E27FC236}">
                    <a16:creationId xmlns:a16="http://schemas.microsoft.com/office/drawing/2014/main" id="{F752C35E-1455-45FA-96B5-11AD3E13D22C}"/>
                  </a:ext>
                </a:extLst>
              </p:cNvPr>
              <p:cNvSpPr/>
              <p:nvPr/>
            </p:nvSpPr>
            <p:spPr>
              <a:xfrm>
                <a:off x="3402304" y="3708456"/>
                <a:ext cx="39827" cy="95477"/>
              </a:xfrm>
              <a:custGeom>
                <a:avLst/>
                <a:gdLst>
                  <a:gd name="connsiteX0" fmla="*/ 17126 w 39827"/>
                  <a:gd name="connsiteY0" fmla="*/ 59909 h 95477"/>
                  <a:gd name="connsiteX1" fmla="*/ 13955 w 39827"/>
                  <a:gd name="connsiteY1" fmla="*/ 80601 h 95477"/>
                  <a:gd name="connsiteX2" fmla="*/ 21221 w 39827"/>
                  <a:gd name="connsiteY2" fmla="*/ 94915 h 95477"/>
                  <a:gd name="connsiteX3" fmla="*/ 24748 w 39827"/>
                  <a:gd name="connsiteY3" fmla="*/ 95478 h 95477"/>
                  <a:gd name="connsiteX4" fmla="*/ 35536 w 39827"/>
                  <a:gd name="connsiteY4" fmla="*/ 87647 h 95477"/>
                  <a:gd name="connsiteX5" fmla="*/ 39828 w 39827"/>
                  <a:gd name="connsiteY5" fmla="*/ 59909 h 95477"/>
                  <a:gd name="connsiteX6" fmla="*/ 20182 w 39827"/>
                  <a:gd name="connsiteY6" fmla="*/ 4218 h 95477"/>
                  <a:gd name="connsiteX7" fmla="*/ 4219 w 39827"/>
                  <a:gd name="connsiteY7" fmla="*/ 2520 h 95477"/>
                  <a:gd name="connsiteX8" fmla="*/ 2520 w 39827"/>
                  <a:gd name="connsiteY8" fmla="*/ 18483 h 95477"/>
                  <a:gd name="connsiteX9" fmla="*/ 17126 w 39827"/>
                  <a:gd name="connsiteY9" fmla="*/ 59909 h 954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9827" h="95477">
                    <a:moveTo>
                      <a:pt x="17126" y="59909"/>
                    </a:moveTo>
                    <a:cubicBezTo>
                      <a:pt x="17126" y="67196"/>
                      <a:pt x="16059" y="74158"/>
                      <a:pt x="13955" y="80601"/>
                    </a:cubicBezTo>
                    <a:cubicBezTo>
                      <a:pt x="12009" y="86561"/>
                      <a:pt x="15263" y="92969"/>
                      <a:pt x="21221" y="94915"/>
                    </a:cubicBezTo>
                    <a:cubicBezTo>
                      <a:pt x="22391" y="95296"/>
                      <a:pt x="23579" y="95478"/>
                      <a:pt x="24748" y="95478"/>
                    </a:cubicBezTo>
                    <a:cubicBezTo>
                      <a:pt x="29526" y="95478"/>
                      <a:pt x="33972" y="92436"/>
                      <a:pt x="35536" y="87647"/>
                    </a:cubicBezTo>
                    <a:cubicBezTo>
                      <a:pt x="38384" y="78925"/>
                      <a:pt x="39828" y="69593"/>
                      <a:pt x="39828" y="59909"/>
                    </a:cubicBezTo>
                    <a:cubicBezTo>
                      <a:pt x="39828" y="39097"/>
                      <a:pt x="33217" y="20359"/>
                      <a:pt x="20182" y="4218"/>
                    </a:cubicBezTo>
                    <a:cubicBezTo>
                      <a:pt x="16242" y="-658"/>
                      <a:pt x="9096" y="-1418"/>
                      <a:pt x="4219" y="2520"/>
                    </a:cubicBezTo>
                    <a:cubicBezTo>
                      <a:pt x="-657" y="6460"/>
                      <a:pt x="-1418" y="13605"/>
                      <a:pt x="2520" y="18483"/>
                    </a:cubicBezTo>
                    <a:cubicBezTo>
                      <a:pt x="12348" y="30651"/>
                      <a:pt x="17126" y="44202"/>
                      <a:pt x="17126" y="59909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374" name="Graphic 11">
            <a:extLst>
              <a:ext uri="{FF2B5EF4-FFF2-40B4-BE49-F238E27FC236}">
                <a16:creationId xmlns:a16="http://schemas.microsoft.com/office/drawing/2014/main" id="{BECF9AD1-86A4-48FA-9DE0-EC0535E00AF6}"/>
              </a:ext>
            </a:extLst>
          </p:cNvPr>
          <p:cNvGrpSpPr/>
          <p:nvPr/>
        </p:nvGrpSpPr>
        <p:grpSpPr>
          <a:xfrm>
            <a:off x="4893907" y="4315538"/>
            <a:ext cx="471588" cy="774886"/>
            <a:chOff x="4893907" y="4315538"/>
            <a:chExt cx="471588" cy="774886"/>
          </a:xfrm>
          <a:solidFill>
            <a:srgbClr val="FFFFFF"/>
          </a:solidFill>
        </p:grpSpPr>
        <p:grpSp>
          <p:nvGrpSpPr>
            <p:cNvPr id="375" name="Graphic 11">
              <a:extLst>
                <a:ext uri="{FF2B5EF4-FFF2-40B4-BE49-F238E27FC236}">
                  <a16:creationId xmlns:a16="http://schemas.microsoft.com/office/drawing/2014/main" id="{BECF9AD1-86A4-48FA-9DE0-EC0535E00AF6}"/>
                </a:ext>
              </a:extLst>
            </p:cNvPr>
            <p:cNvGrpSpPr/>
            <p:nvPr/>
          </p:nvGrpSpPr>
          <p:grpSpPr>
            <a:xfrm>
              <a:off x="4905257" y="4326888"/>
              <a:ext cx="448050" cy="752185"/>
              <a:chOff x="4905257" y="4326888"/>
              <a:chExt cx="448050" cy="752185"/>
            </a:xfrm>
            <a:solidFill>
              <a:srgbClr val="FFFFFF"/>
            </a:solidFill>
          </p:grpSpPr>
          <p:sp>
            <p:nvSpPr>
              <p:cNvPr id="378" name="Freeform: Shape 377">
                <a:extLst>
                  <a:ext uri="{FF2B5EF4-FFF2-40B4-BE49-F238E27FC236}">
                    <a16:creationId xmlns:a16="http://schemas.microsoft.com/office/drawing/2014/main" id="{37D6DDBB-6222-495F-9469-23FFFFE0312F}"/>
                  </a:ext>
                </a:extLst>
              </p:cNvPr>
              <p:cNvSpPr/>
              <p:nvPr/>
            </p:nvSpPr>
            <p:spPr>
              <a:xfrm>
                <a:off x="4905259" y="4326888"/>
                <a:ext cx="363958" cy="752182"/>
              </a:xfrm>
              <a:custGeom>
                <a:avLst/>
                <a:gdLst>
                  <a:gd name="connsiteX0" fmla="*/ 351114 w 363958"/>
                  <a:gd name="connsiteY0" fmla="*/ 254951 h 752182"/>
                  <a:gd name="connsiteX1" fmla="*/ 275467 w 363958"/>
                  <a:gd name="connsiteY1" fmla="*/ 113114 h 752182"/>
                  <a:gd name="connsiteX2" fmla="*/ 266904 w 363958"/>
                  <a:gd name="connsiteY2" fmla="*/ 78860 h 752182"/>
                  <a:gd name="connsiteX3" fmla="*/ 266904 w 363958"/>
                  <a:gd name="connsiteY3" fmla="*/ 12132 h 752182"/>
                  <a:gd name="connsiteX4" fmla="*/ 254773 w 363958"/>
                  <a:gd name="connsiteY4" fmla="*/ 0 h 752182"/>
                  <a:gd name="connsiteX5" fmla="*/ 109188 w 363958"/>
                  <a:gd name="connsiteY5" fmla="*/ 0 h 752182"/>
                  <a:gd name="connsiteX6" fmla="*/ 97056 w 363958"/>
                  <a:gd name="connsiteY6" fmla="*/ 12132 h 752182"/>
                  <a:gd name="connsiteX7" fmla="*/ 97056 w 363958"/>
                  <a:gd name="connsiteY7" fmla="*/ 78858 h 752182"/>
                  <a:gd name="connsiteX8" fmla="*/ 88493 w 363958"/>
                  <a:gd name="connsiteY8" fmla="*/ 113112 h 752182"/>
                  <a:gd name="connsiteX9" fmla="*/ 12846 w 363958"/>
                  <a:gd name="connsiteY9" fmla="*/ 254950 h 752182"/>
                  <a:gd name="connsiteX10" fmla="*/ 0 w 363958"/>
                  <a:gd name="connsiteY10" fmla="*/ 306333 h 752182"/>
                  <a:gd name="connsiteX11" fmla="*/ 0 w 363958"/>
                  <a:gd name="connsiteY11" fmla="*/ 715787 h 752182"/>
                  <a:gd name="connsiteX12" fmla="*/ 36395 w 363958"/>
                  <a:gd name="connsiteY12" fmla="*/ 752183 h 752182"/>
                  <a:gd name="connsiteX13" fmla="*/ 327563 w 363958"/>
                  <a:gd name="connsiteY13" fmla="*/ 752183 h 752182"/>
                  <a:gd name="connsiteX14" fmla="*/ 363959 w 363958"/>
                  <a:gd name="connsiteY14" fmla="*/ 715787 h 752182"/>
                  <a:gd name="connsiteX15" fmla="*/ 363959 w 363958"/>
                  <a:gd name="connsiteY15" fmla="*/ 306334 h 752182"/>
                  <a:gd name="connsiteX16" fmla="*/ 351114 w 363958"/>
                  <a:gd name="connsiteY16" fmla="*/ 254951 h 7521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63958" h="752182">
                    <a:moveTo>
                      <a:pt x="351114" y="254951"/>
                    </a:moveTo>
                    <a:lnTo>
                      <a:pt x="275467" y="113114"/>
                    </a:lnTo>
                    <a:cubicBezTo>
                      <a:pt x="269845" y="102571"/>
                      <a:pt x="266904" y="90807"/>
                      <a:pt x="266904" y="78860"/>
                    </a:cubicBezTo>
                    <a:lnTo>
                      <a:pt x="266904" y="12132"/>
                    </a:lnTo>
                    <a:cubicBezTo>
                      <a:pt x="266904" y="5432"/>
                      <a:pt x="261473" y="0"/>
                      <a:pt x="254773" y="0"/>
                    </a:cubicBezTo>
                    <a:lnTo>
                      <a:pt x="109188" y="0"/>
                    </a:lnTo>
                    <a:cubicBezTo>
                      <a:pt x="102488" y="0"/>
                      <a:pt x="97056" y="5432"/>
                      <a:pt x="97056" y="12132"/>
                    </a:cubicBezTo>
                    <a:lnTo>
                      <a:pt x="97056" y="78858"/>
                    </a:lnTo>
                    <a:cubicBezTo>
                      <a:pt x="97056" y="90805"/>
                      <a:pt x="94115" y="102569"/>
                      <a:pt x="88493" y="113112"/>
                    </a:cubicBezTo>
                    <a:lnTo>
                      <a:pt x="12846" y="254950"/>
                    </a:lnTo>
                    <a:cubicBezTo>
                      <a:pt x="4412" y="270764"/>
                      <a:pt x="0" y="288410"/>
                      <a:pt x="0" y="306333"/>
                    </a:cubicBezTo>
                    <a:lnTo>
                      <a:pt x="0" y="715787"/>
                    </a:lnTo>
                    <a:cubicBezTo>
                      <a:pt x="0" y="735889"/>
                      <a:pt x="16295" y="752183"/>
                      <a:pt x="36395" y="752183"/>
                    </a:cubicBezTo>
                    <a:lnTo>
                      <a:pt x="327563" y="752183"/>
                    </a:lnTo>
                    <a:cubicBezTo>
                      <a:pt x="347665" y="752183"/>
                      <a:pt x="363959" y="735887"/>
                      <a:pt x="363959" y="715787"/>
                    </a:cubicBezTo>
                    <a:lnTo>
                      <a:pt x="363959" y="306334"/>
                    </a:lnTo>
                    <a:cubicBezTo>
                      <a:pt x="363959" y="288412"/>
                      <a:pt x="359547" y="270764"/>
                      <a:pt x="351114" y="254951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79" name="Freeform: Shape 378">
                <a:extLst>
                  <a:ext uri="{FF2B5EF4-FFF2-40B4-BE49-F238E27FC236}">
                    <a16:creationId xmlns:a16="http://schemas.microsoft.com/office/drawing/2014/main" id="{39DC7833-4781-41FB-A333-09C52009DDCA}"/>
                  </a:ext>
                </a:extLst>
              </p:cNvPr>
              <p:cNvSpPr/>
              <p:nvPr/>
            </p:nvSpPr>
            <p:spPr>
              <a:xfrm>
                <a:off x="4905257" y="4326888"/>
                <a:ext cx="363961" cy="752185"/>
              </a:xfrm>
              <a:custGeom>
                <a:avLst/>
                <a:gdLst>
                  <a:gd name="connsiteX0" fmla="*/ 340396 w 363961"/>
                  <a:gd name="connsiteY0" fmla="*/ 749739 h 752185"/>
                  <a:gd name="connsiteX1" fmla="*/ 342902 w 363961"/>
                  <a:gd name="connsiteY1" fmla="*/ 748688 h 752185"/>
                  <a:gd name="connsiteX2" fmla="*/ 345919 w 363961"/>
                  <a:gd name="connsiteY2" fmla="*/ 747051 h 752185"/>
                  <a:gd name="connsiteX3" fmla="*/ 348591 w 363961"/>
                  <a:gd name="connsiteY3" fmla="*/ 745409 h 752185"/>
                  <a:gd name="connsiteX4" fmla="*/ 349782 w 363961"/>
                  <a:gd name="connsiteY4" fmla="*/ 744426 h 752185"/>
                  <a:gd name="connsiteX5" fmla="*/ 356228 w 363961"/>
                  <a:gd name="connsiteY5" fmla="*/ 737976 h 752185"/>
                  <a:gd name="connsiteX6" fmla="*/ 356557 w 363961"/>
                  <a:gd name="connsiteY6" fmla="*/ 737576 h 752185"/>
                  <a:gd name="connsiteX7" fmla="*/ 359258 w 363961"/>
                  <a:gd name="connsiteY7" fmla="*/ 733348 h 752185"/>
                  <a:gd name="connsiteX8" fmla="*/ 359620 w 363961"/>
                  <a:gd name="connsiteY8" fmla="*/ 732683 h 752185"/>
                  <a:gd name="connsiteX9" fmla="*/ 363962 w 363961"/>
                  <a:gd name="connsiteY9" fmla="*/ 715786 h 752185"/>
                  <a:gd name="connsiteX10" fmla="*/ 90674 w 363961"/>
                  <a:gd name="connsiteY10" fmla="*/ 715786 h 752185"/>
                  <a:gd name="connsiteX11" fmla="*/ 72792 w 363961"/>
                  <a:gd name="connsiteY11" fmla="*/ 697904 h 752185"/>
                  <a:gd name="connsiteX12" fmla="*/ 72792 w 363961"/>
                  <a:gd name="connsiteY12" fmla="*/ 324997 h 752185"/>
                  <a:gd name="connsiteX13" fmla="*/ 87197 w 363961"/>
                  <a:gd name="connsiteY13" fmla="*/ 260557 h 752185"/>
                  <a:gd name="connsiteX14" fmla="*/ 158461 w 363961"/>
                  <a:gd name="connsiteY14" fmla="*/ 109126 h 752185"/>
                  <a:gd name="connsiteX15" fmla="*/ 196596 w 363961"/>
                  <a:gd name="connsiteY15" fmla="*/ 84926 h 752185"/>
                  <a:gd name="connsiteX16" fmla="*/ 266904 w 363961"/>
                  <a:gd name="connsiteY16" fmla="*/ 84926 h 752185"/>
                  <a:gd name="connsiteX17" fmla="*/ 267278 w 363961"/>
                  <a:gd name="connsiteY17" fmla="*/ 84926 h 752185"/>
                  <a:gd name="connsiteX18" fmla="*/ 266904 w 363961"/>
                  <a:gd name="connsiteY18" fmla="*/ 78860 h 752185"/>
                  <a:gd name="connsiteX19" fmla="*/ 266904 w 363961"/>
                  <a:gd name="connsiteY19" fmla="*/ 48530 h 752185"/>
                  <a:gd name="connsiteX20" fmla="*/ 169770 w 363961"/>
                  <a:gd name="connsiteY20" fmla="*/ 48530 h 752185"/>
                  <a:gd name="connsiteX21" fmla="*/ 169770 w 363961"/>
                  <a:gd name="connsiteY21" fmla="*/ 0 h 752185"/>
                  <a:gd name="connsiteX22" fmla="*/ 102806 w 363961"/>
                  <a:gd name="connsiteY22" fmla="*/ 0 h 752185"/>
                  <a:gd name="connsiteX23" fmla="*/ 97056 w 363961"/>
                  <a:gd name="connsiteY23" fmla="*/ 5750 h 752185"/>
                  <a:gd name="connsiteX24" fmla="*/ 97056 w 363961"/>
                  <a:gd name="connsiteY24" fmla="*/ 78858 h 752185"/>
                  <a:gd name="connsiteX25" fmla="*/ 94883 w 363961"/>
                  <a:gd name="connsiteY25" fmla="*/ 96513 h 752185"/>
                  <a:gd name="connsiteX26" fmla="*/ 88494 w 363961"/>
                  <a:gd name="connsiteY26" fmla="*/ 113114 h 752185"/>
                  <a:gd name="connsiteX27" fmla="*/ 12095 w 363961"/>
                  <a:gd name="connsiteY27" fmla="*/ 256360 h 752185"/>
                  <a:gd name="connsiteX28" fmla="*/ 0 w 363961"/>
                  <a:gd name="connsiteY28" fmla="*/ 304739 h 752185"/>
                  <a:gd name="connsiteX29" fmla="*/ 0 w 363961"/>
                  <a:gd name="connsiteY29" fmla="*/ 722173 h 752185"/>
                  <a:gd name="connsiteX30" fmla="*/ 30013 w 363961"/>
                  <a:gd name="connsiteY30" fmla="*/ 752186 h 752185"/>
                  <a:gd name="connsiteX31" fmla="*/ 327563 w 363961"/>
                  <a:gd name="connsiteY31" fmla="*/ 752186 h 752185"/>
                  <a:gd name="connsiteX32" fmla="*/ 334215 w 363961"/>
                  <a:gd name="connsiteY32" fmla="*/ 751515 h 752185"/>
                  <a:gd name="connsiteX33" fmla="*/ 336381 w 363961"/>
                  <a:gd name="connsiteY33" fmla="*/ 750987 h 752185"/>
                  <a:gd name="connsiteX34" fmla="*/ 340396 w 363961"/>
                  <a:gd name="connsiteY34" fmla="*/ 749739 h 7521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363961" h="752185">
                    <a:moveTo>
                      <a:pt x="340396" y="749739"/>
                    </a:moveTo>
                    <a:cubicBezTo>
                      <a:pt x="341250" y="749416"/>
                      <a:pt x="342082" y="749073"/>
                      <a:pt x="342902" y="748688"/>
                    </a:cubicBezTo>
                    <a:cubicBezTo>
                      <a:pt x="343945" y="748196"/>
                      <a:pt x="344936" y="747636"/>
                      <a:pt x="345919" y="747051"/>
                    </a:cubicBezTo>
                    <a:cubicBezTo>
                      <a:pt x="346824" y="746518"/>
                      <a:pt x="347739" y="746015"/>
                      <a:pt x="348591" y="745409"/>
                    </a:cubicBezTo>
                    <a:cubicBezTo>
                      <a:pt x="349011" y="745107"/>
                      <a:pt x="349377" y="744746"/>
                      <a:pt x="349782" y="744426"/>
                    </a:cubicBezTo>
                    <a:cubicBezTo>
                      <a:pt x="352199" y="742550"/>
                      <a:pt x="354353" y="740393"/>
                      <a:pt x="356228" y="737976"/>
                    </a:cubicBezTo>
                    <a:cubicBezTo>
                      <a:pt x="356333" y="737838"/>
                      <a:pt x="356454" y="737716"/>
                      <a:pt x="356557" y="737576"/>
                    </a:cubicBezTo>
                    <a:cubicBezTo>
                      <a:pt x="357566" y="736237"/>
                      <a:pt x="358441" y="734821"/>
                      <a:pt x="359258" y="733348"/>
                    </a:cubicBezTo>
                    <a:cubicBezTo>
                      <a:pt x="359379" y="733127"/>
                      <a:pt x="359500" y="732907"/>
                      <a:pt x="359620" y="732683"/>
                    </a:cubicBezTo>
                    <a:cubicBezTo>
                      <a:pt x="362300" y="727613"/>
                      <a:pt x="363962" y="721921"/>
                      <a:pt x="363962" y="715786"/>
                    </a:cubicBezTo>
                    <a:lnTo>
                      <a:pt x="90674" y="715786"/>
                    </a:lnTo>
                    <a:cubicBezTo>
                      <a:pt x="80799" y="715786"/>
                      <a:pt x="72792" y="707780"/>
                      <a:pt x="72792" y="697904"/>
                    </a:cubicBezTo>
                    <a:lnTo>
                      <a:pt x="72792" y="324997"/>
                    </a:lnTo>
                    <a:cubicBezTo>
                      <a:pt x="72792" y="302719"/>
                      <a:pt x="77711" y="280715"/>
                      <a:pt x="87197" y="260557"/>
                    </a:cubicBezTo>
                    <a:lnTo>
                      <a:pt x="158461" y="109126"/>
                    </a:lnTo>
                    <a:cubicBezTo>
                      <a:pt x="165412" y="94354"/>
                      <a:pt x="180270" y="84926"/>
                      <a:pt x="196596" y="84926"/>
                    </a:cubicBezTo>
                    <a:lnTo>
                      <a:pt x="266904" y="84926"/>
                    </a:lnTo>
                    <a:lnTo>
                      <a:pt x="267278" y="84926"/>
                    </a:lnTo>
                    <a:cubicBezTo>
                      <a:pt x="267109" y="82908"/>
                      <a:pt x="266904" y="80892"/>
                      <a:pt x="266904" y="78860"/>
                    </a:cubicBezTo>
                    <a:lnTo>
                      <a:pt x="266904" y="48530"/>
                    </a:lnTo>
                    <a:lnTo>
                      <a:pt x="169770" y="48530"/>
                    </a:lnTo>
                    <a:lnTo>
                      <a:pt x="169770" y="0"/>
                    </a:lnTo>
                    <a:lnTo>
                      <a:pt x="102806" y="0"/>
                    </a:lnTo>
                    <a:cubicBezTo>
                      <a:pt x="99630" y="0"/>
                      <a:pt x="97056" y="2574"/>
                      <a:pt x="97056" y="5750"/>
                    </a:cubicBezTo>
                    <a:lnTo>
                      <a:pt x="97056" y="78858"/>
                    </a:lnTo>
                    <a:cubicBezTo>
                      <a:pt x="97056" y="84832"/>
                      <a:pt x="96322" y="90760"/>
                      <a:pt x="94883" y="96513"/>
                    </a:cubicBezTo>
                    <a:cubicBezTo>
                      <a:pt x="93446" y="102265"/>
                      <a:pt x="91305" y="107842"/>
                      <a:pt x="88494" y="113114"/>
                    </a:cubicBezTo>
                    <a:lnTo>
                      <a:pt x="12095" y="256360"/>
                    </a:lnTo>
                    <a:cubicBezTo>
                      <a:pt x="4154" y="271249"/>
                      <a:pt x="0" y="287864"/>
                      <a:pt x="0" y="304739"/>
                    </a:cubicBezTo>
                    <a:lnTo>
                      <a:pt x="0" y="722173"/>
                    </a:lnTo>
                    <a:cubicBezTo>
                      <a:pt x="0" y="738748"/>
                      <a:pt x="13438" y="752186"/>
                      <a:pt x="30013" y="752186"/>
                    </a:cubicBezTo>
                    <a:lnTo>
                      <a:pt x="327563" y="752186"/>
                    </a:lnTo>
                    <a:cubicBezTo>
                      <a:pt x="329846" y="752186"/>
                      <a:pt x="332054" y="751919"/>
                      <a:pt x="334215" y="751515"/>
                    </a:cubicBezTo>
                    <a:cubicBezTo>
                      <a:pt x="334954" y="751378"/>
                      <a:pt x="335656" y="751169"/>
                      <a:pt x="336381" y="750987"/>
                    </a:cubicBezTo>
                    <a:cubicBezTo>
                      <a:pt x="337752" y="750638"/>
                      <a:pt x="339093" y="750237"/>
                      <a:pt x="340396" y="749739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80" name="Freeform: Shape 379">
                <a:extLst>
                  <a:ext uri="{FF2B5EF4-FFF2-40B4-BE49-F238E27FC236}">
                    <a16:creationId xmlns:a16="http://schemas.microsoft.com/office/drawing/2014/main" id="{6118158A-87E4-431B-9CD4-7C7DD58DE8C6}"/>
                  </a:ext>
                </a:extLst>
              </p:cNvPr>
              <p:cNvSpPr/>
              <p:nvPr/>
            </p:nvSpPr>
            <p:spPr>
              <a:xfrm>
                <a:off x="4941654" y="4557397"/>
                <a:ext cx="291167" cy="485278"/>
              </a:xfrm>
              <a:custGeom>
                <a:avLst/>
                <a:gdLst>
                  <a:gd name="connsiteX0" fmla="*/ 0 w 291167"/>
                  <a:gd name="connsiteY0" fmla="*/ 75830 h 485278"/>
                  <a:gd name="connsiteX1" fmla="*/ 0 w 291167"/>
                  <a:gd name="connsiteY1" fmla="*/ 473147 h 485278"/>
                  <a:gd name="connsiteX2" fmla="*/ 12132 w 291167"/>
                  <a:gd name="connsiteY2" fmla="*/ 485278 h 485278"/>
                  <a:gd name="connsiteX3" fmla="*/ 279036 w 291167"/>
                  <a:gd name="connsiteY3" fmla="*/ 485278 h 485278"/>
                  <a:gd name="connsiteX4" fmla="*/ 291168 w 291167"/>
                  <a:gd name="connsiteY4" fmla="*/ 473147 h 485278"/>
                  <a:gd name="connsiteX5" fmla="*/ 291168 w 291167"/>
                  <a:gd name="connsiteY5" fmla="*/ 75827 h 485278"/>
                  <a:gd name="connsiteX6" fmla="*/ 282602 w 291167"/>
                  <a:gd name="connsiteY6" fmla="*/ 41567 h 485278"/>
                  <a:gd name="connsiteX7" fmla="*/ 265524 w 291167"/>
                  <a:gd name="connsiteY7" fmla="*/ 9548 h 485278"/>
                  <a:gd name="connsiteX8" fmla="*/ 248156 w 291167"/>
                  <a:gd name="connsiteY8" fmla="*/ 12132 h 485278"/>
                  <a:gd name="connsiteX9" fmla="*/ 196801 w 291167"/>
                  <a:gd name="connsiteY9" fmla="*/ 0 h 485278"/>
                  <a:gd name="connsiteX10" fmla="*/ 145482 w 291167"/>
                  <a:gd name="connsiteY10" fmla="*/ 12132 h 485278"/>
                  <a:gd name="connsiteX11" fmla="*/ 94208 w 291167"/>
                  <a:gd name="connsiteY11" fmla="*/ 0 h 485278"/>
                  <a:gd name="connsiteX12" fmla="*/ 42941 w 291167"/>
                  <a:gd name="connsiteY12" fmla="*/ 12132 h 485278"/>
                  <a:gd name="connsiteX13" fmla="*/ 25635 w 291167"/>
                  <a:gd name="connsiteY13" fmla="*/ 9562 h 485278"/>
                  <a:gd name="connsiteX14" fmla="*/ 8565 w 291167"/>
                  <a:gd name="connsiteY14" fmla="*/ 41568 h 485278"/>
                  <a:gd name="connsiteX15" fmla="*/ 0 w 291167"/>
                  <a:gd name="connsiteY15" fmla="*/ 75830 h 4852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291167" h="485278">
                    <a:moveTo>
                      <a:pt x="0" y="75830"/>
                    </a:moveTo>
                    <a:lnTo>
                      <a:pt x="0" y="473147"/>
                    </a:lnTo>
                    <a:cubicBezTo>
                      <a:pt x="0" y="479847"/>
                      <a:pt x="5432" y="485278"/>
                      <a:pt x="12132" y="485278"/>
                    </a:cubicBezTo>
                    <a:lnTo>
                      <a:pt x="279036" y="485278"/>
                    </a:lnTo>
                    <a:cubicBezTo>
                      <a:pt x="285736" y="485278"/>
                      <a:pt x="291168" y="479847"/>
                      <a:pt x="291168" y="473147"/>
                    </a:cubicBezTo>
                    <a:lnTo>
                      <a:pt x="291168" y="75827"/>
                    </a:lnTo>
                    <a:cubicBezTo>
                      <a:pt x="291168" y="63877"/>
                      <a:pt x="288226" y="52110"/>
                      <a:pt x="282602" y="41567"/>
                    </a:cubicBezTo>
                    <a:lnTo>
                      <a:pt x="265524" y="9548"/>
                    </a:lnTo>
                    <a:cubicBezTo>
                      <a:pt x="261078" y="11045"/>
                      <a:pt x="255767" y="12132"/>
                      <a:pt x="248156" y="12132"/>
                    </a:cubicBezTo>
                    <a:cubicBezTo>
                      <a:pt x="222479" y="12132"/>
                      <a:pt x="222479" y="0"/>
                      <a:pt x="196801" y="0"/>
                    </a:cubicBezTo>
                    <a:cubicBezTo>
                      <a:pt x="171142" y="0"/>
                      <a:pt x="171142" y="12132"/>
                      <a:pt x="145482" y="12132"/>
                    </a:cubicBezTo>
                    <a:cubicBezTo>
                      <a:pt x="119846" y="12132"/>
                      <a:pt x="119846" y="0"/>
                      <a:pt x="94208" y="0"/>
                    </a:cubicBezTo>
                    <a:cubicBezTo>
                      <a:pt x="68574" y="0"/>
                      <a:pt x="68574" y="12132"/>
                      <a:pt x="42941" y="12132"/>
                    </a:cubicBezTo>
                    <a:cubicBezTo>
                      <a:pt x="35362" y="12132"/>
                      <a:pt x="30068" y="11050"/>
                      <a:pt x="25635" y="9562"/>
                    </a:cubicBezTo>
                    <a:lnTo>
                      <a:pt x="8565" y="41568"/>
                    </a:lnTo>
                    <a:cubicBezTo>
                      <a:pt x="2942" y="52113"/>
                      <a:pt x="0" y="63880"/>
                      <a:pt x="0" y="7583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81" name="Freeform: Shape 380">
                <a:extLst>
                  <a:ext uri="{FF2B5EF4-FFF2-40B4-BE49-F238E27FC236}">
                    <a16:creationId xmlns:a16="http://schemas.microsoft.com/office/drawing/2014/main" id="{E4EB8D68-ADDE-48E8-AC69-E7EC25FE9E55}"/>
                  </a:ext>
                </a:extLst>
              </p:cNvPr>
              <p:cNvSpPr/>
              <p:nvPr/>
            </p:nvSpPr>
            <p:spPr>
              <a:xfrm>
                <a:off x="4941653" y="4566802"/>
                <a:ext cx="60515" cy="475875"/>
              </a:xfrm>
              <a:custGeom>
                <a:avLst/>
                <a:gdLst>
                  <a:gd name="connsiteX0" fmla="*/ 36397 w 60515"/>
                  <a:gd name="connsiteY0" fmla="*/ 457992 h 475875"/>
                  <a:gd name="connsiteX1" fmla="*/ 36397 w 60515"/>
                  <a:gd name="connsiteY1" fmla="*/ 85088 h 475875"/>
                  <a:gd name="connsiteX2" fmla="*/ 50802 w 60515"/>
                  <a:gd name="connsiteY2" fmla="*/ 20642 h 475875"/>
                  <a:gd name="connsiteX3" fmla="*/ 60515 w 60515"/>
                  <a:gd name="connsiteY3" fmla="*/ 0 h 475875"/>
                  <a:gd name="connsiteX4" fmla="*/ 42943 w 60515"/>
                  <a:gd name="connsiteY4" fmla="*/ 2726 h 475875"/>
                  <a:gd name="connsiteX5" fmla="*/ 25636 w 60515"/>
                  <a:gd name="connsiteY5" fmla="*/ 156 h 475875"/>
                  <a:gd name="connsiteX6" fmla="*/ 8566 w 60515"/>
                  <a:gd name="connsiteY6" fmla="*/ 32162 h 475875"/>
                  <a:gd name="connsiteX7" fmla="*/ 0 w 60515"/>
                  <a:gd name="connsiteY7" fmla="*/ 66427 h 475875"/>
                  <a:gd name="connsiteX8" fmla="*/ 0 w 60515"/>
                  <a:gd name="connsiteY8" fmla="*/ 463744 h 475875"/>
                  <a:gd name="connsiteX9" fmla="*/ 12132 w 60515"/>
                  <a:gd name="connsiteY9" fmla="*/ 475875 h 475875"/>
                  <a:gd name="connsiteX10" fmla="*/ 54277 w 60515"/>
                  <a:gd name="connsiteY10" fmla="*/ 475875 h 475875"/>
                  <a:gd name="connsiteX11" fmla="*/ 36397 w 60515"/>
                  <a:gd name="connsiteY11" fmla="*/ 457992 h 4758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60515" h="475875">
                    <a:moveTo>
                      <a:pt x="36397" y="457992"/>
                    </a:moveTo>
                    <a:lnTo>
                      <a:pt x="36397" y="85088"/>
                    </a:lnTo>
                    <a:cubicBezTo>
                      <a:pt x="36397" y="62808"/>
                      <a:pt x="41316" y="40803"/>
                      <a:pt x="50802" y="20642"/>
                    </a:cubicBezTo>
                    <a:lnTo>
                      <a:pt x="60515" y="0"/>
                    </a:lnTo>
                    <a:cubicBezTo>
                      <a:pt x="56025" y="1556"/>
                      <a:pt x="50720" y="2726"/>
                      <a:pt x="42943" y="2726"/>
                    </a:cubicBezTo>
                    <a:cubicBezTo>
                      <a:pt x="35363" y="2726"/>
                      <a:pt x="30069" y="1644"/>
                      <a:pt x="25636" y="156"/>
                    </a:cubicBezTo>
                    <a:lnTo>
                      <a:pt x="8566" y="32162"/>
                    </a:lnTo>
                    <a:cubicBezTo>
                      <a:pt x="2942" y="42708"/>
                      <a:pt x="0" y="54475"/>
                      <a:pt x="0" y="66427"/>
                    </a:cubicBezTo>
                    <a:lnTo>
                      <a:pt x="0" y="463744"/>
                    </a:lnTo>
                    <a:cubicBezTo>
                      <a:pt x="0" y="470444"/>
                      <a:pt x="5432" y="475875"/>
                      <a:pt x="12132" y="475875"/>
                    </a:cubicBezTo>
                    <a:lnTo>
                      <a:pt x="54277" y="475875"/>
                    </a:lnTo>
                    <a:cubicBezTo>
                      <a:pt x="44403" y="475875"/>
                      <a:pt x="36397" y="467869"/>
                      <a:pt x="36397" y="457992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82" name="Freeform: Shape 381">
                <a:extLst>
                  <a:ext uri="{FF2B5EF4-FFF2-40B4-BE49-F238E27FC236}">
                    <a16:creationId xmlns:a16="http://schemas.microsoft.com/office/drawing/2014/main" id="{5E62B48E-B82A-414C-91D5-E39632E0AE14}"/>
                  </a:ext>
                </a:extLst>
              </p:cNvPr>
              <p:cNvSpPr/>
              <p:nvPr/>
            </p:nvSpPr>
            <p:spPr>
              <a:xfrm>
                <a:off x="5136602" y="4715114"/>
                <a:ext cx="216704" cy="363958"/>
              </a:xfrm>
              <a:custGeom>
                <a:avLst/>
                <a:gdLst>
                  <a:gd name="connsiteX0" fmla="*/ 27 w 216704"/>
                  <a:gd name="connsiteY0" fmla="*/ 12937 h 363958"/>
                  <a:gd name="connsiteX1" fmla="*/ 21919 w 216704"/>
                  <a:gd name="connsiteY1" fmla="*/ 341309 h 363958"/>
                  <a:gd name="connsiteX2" fmla="*/ 46129 w 216704"/>
                  <a:gd name="connsiteY2" fmla="*/ 363959 h 363958"/>
                  <a:gd name="connsiteX3" fmla="*/ 170576 w 216704"/>
                  <a:gd name="connsiteY3" fmla="*/ 363959 h 363958"/>
                  <a:gd name="connsiteX4" fmla="*/ 194787 w 216704"/>
                  <a:gd name="connsiteY4" fmla="*/ 341309 h 363958"/>
                  <a:gd name="connsiteX5" fmla="*/ 216678 w 216704"/>
                  <a:gd name="connsiteY5" fmla="*/ 12938 h 363958"/>
                  <a:gd name="connsiteX6" fmla="*/ 204573 w 216704"/>
                  <a:gd name="connsiteY6" fmla="*/ 0 h 363958"/>
                  <a:gd name="connsiteX7" fmla="*/ 12132 w 216704"/>
                  <a:gd name="connsiteY7" fmla="*/ 0 h 363958"/>
                  <a:gd name="connsiteX8" fmla="*/ 27 w 216704"/>
                  <a:gd name="connsiteY8" fmla="*/ 12937 h 3639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16704" h="363958">
                    <a:moveTo>
                      <a:pt x="27" y="12937"/>
                    </a:moveTo>
                    <a:lnTo>
                      <a:pt x="21919" y="341309"/>
                    </a:lnTo>
                    <a:cubicBezTo>
                      <a:pt x="22768" y="354055"/>
                      <a:pt x="33355" y="363959"/>
                      <a:pt x="46129" y="363959"/>
                    </a:cubicBezTo>
                    <a:lnTo>
                      <a:pt x="170576" y="363959"/>
                    </a:lnTo>
                    <a:cubicBezTo>
                      <a:pt x="183351" y="363959"/>
                      <a:pt x="193938" y="354055"/>
                      <a:pt x="194787" y="341309"/>
                    </a:cubicBezTo>
                    <a:lnTo>
                      <a:pt x="216678" y="12938"/>
                    </a:lnTo>
                    <a:cubicBezTo>
                      <a:pt x="217144" y="5936"/>
                      <a:pt x="211591" y="0"/>
                      <a:pt x="204573" y="0"/>
                    </a:cubicBezTo>
                    <a:lnTo>
                      <a:pt x="12132" y="0"/>
                    </a:lnTo>
                    <a:cubicBezTo>
                      <a:pt x="5114" y="-2"/>
                      <a:pt x="-439" y="5936"/>
                      <a:pt x="27" y="12937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83" name="Freeform: Shape 382">
                <a:extLst>
                  <a:ext uri="{FF2B5EF4-FFF2-40B4-BE49-F238E27FC236}">
                    <a16:creationId xmlns:a16="http://schemas.microsoft.com/office/drawing/2014/main" id="{4502B1C7-0FEB-4688-BDF4-4E14814F6FEC}"/>
                  </a:ext>
                </a:extLst>
              </p:cNvPr>
              <p:cNvSpPr/>
              <p:nvPr/>
            </p:nvSpPr>
            <p:spPr>
              <a:xfrm>
                <a:off x="5269218" y="4715112"/>
                <a:ext cx="84090" cy="315431"/>
              </a:xfrm>
              <a:custGeom>
                <a:avLst/>
                <a:gdLst>
                  <a:gd name="connsiteX0" fmla="*/ 63896 w 84090"/>
                  <a:gd name="connsiteY0" fmla="*/ 315432 h 315431"/>
                  <a:gd name="connsiteX1" fmla="*/ 84063 w 84090"/>
                  <a:gd name="connsiteY1" fmla="*/ 12938 h 315431"/>
                  <a:gd name="connsiteX2" fmla="*/ 71957 w 84090"/>
                  <a:gd name="connsiteY2" fmla="*/ 0 h 315431"/>
                  <a:gd name="connsiteX3" fmla="*/ 0 w 84090"/>
                  <a:gd name="connsiteY3" fmla="*/ 0 h 315431"/>
                  <a:gd name="connsiteX4" fmla="*/ 0 w 84090"/>
                  <a:gd name="connsiteY4" fmla="*/ 315432 h 315431"/>
                  <a:gd name="connsiteX5" fmla="*/ 63896 w 84090"/>
                  <a:gd name="connsiteY5" fmla="*/ 315432 h 3154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4090" h="315431">
                    <a:moveTo>
                      <a:pt x="63896" y="315432"/>
                    </a:moveTo>
                    <a:lnTo>
                      <a:pt x="84063" y="12938"/>
                    </a:lnTo>
                    <a:cubicBezTo>
                      <a:pt x="84529" y="5936"/>
                      <a:pt x="78975" y="0"/>
                      <a:pt x="71957" y="0"/>
                    </a:cubicBezTo>
                    <a:lnTo>
                      <a:pt x="0" y="0"/>
                    </a:lnTo>
                    <a:lnTo>
                      <a:pt x="0" y="315432"/>
                    </a:lnTo>
                    <a:lnTo>
                      <a:pt x="63896" y="315432"/>
                    </a:ln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28" name="Freeform: Shape 1727">
                <a:extLst>
                  <a:ext uri="{FF2B5EF4-FFF2-40B4-BE49-F238E27FC236}">
                    <a16:creationId xmlns:a16="http://schemas.microsoft.com/office/drawing/2014/main" id="{0FDC3F08-E4CD-4BCD-AC43-D05DA3D1F85E}"/>
                  </a:ext>
                </a:extLst>
              </p:cNvPr>
              <p:cNvSpPr/>
              <p:nvPr/>
            </p:nvSpPr>
            <p:spPr>
              <a:xfrm>
                <a:off x="4905259" y="4690849"/>
                <a:ext cx="145583" cy="242640"/>
              </a:xfrm>
              <a:custGeom>
                <a:avLst/>
                <a:gdLst>
                  <a:gd name="connsiteX0" fmla="*/ 109188 w 145583"/>
                  <a:gd name="connsiteY0" fmla="*/ 0 h 242640"/>
                  <a:gd name="connsiteX1" fmla="*/ 0 w 145583"/>
                  <a:gd name="connsiteY1" fmla="*/ 0 h 242640"/>
                  <a:gd name="connsiteX2" fmla="*/ 0 w 145583"/>
                  <a:gd name="connsiteY2" fmla="*/ 242641 h 242640"/>
                  <a:gd name="connsiteX3" fmla="*/ 109188 w 145583"/>
                  <a:gd name="connsiteY3" fmla="*/ 242641 h 242640"/>
                  <a:gd name="connsiteX4" fmla="*/ 145583 w 145583"/>
                  <a:gd name="connsiteY4" fmla="*/ 206245 h 242640"/>
                  <a:gd name="connsiteX5" fmla="*/ 145583 w 145583"/>
                  <a:gd name="connsiteY5" fmla="*/ 36395 h 242640"/>
                  <a:gd name="connsiteX6" fmla="*/ 109188 w 145583"/>
                  <a:gd name="connsiteY6" fmla="*/ 0 h 2426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45583" h="242640">
                    <a:moveTo>
                      <a:pt x="109188" y="0"/>
                    </a:moveTo>
                    <a:lnTo>
                      <a:pt x="0" y="0"/>
                    </a:lnTo>
                    <a:lnTo>
                      <a:pt x="0" y="242641"/>
                    </a:lnTo>
                    <a:lnTo>
                      <a:pt x="109188" y="242641"/>
                    </a:lnTo>
                    <a:cubicBezTo>
                      <a:pt x="129289" y="242641"/>
                      <a:pt x="145583" y="226345"/>
                      <a:pt x="145583" y="206245"/>
                    </a:cubicBezTo>
                    <a:lnTo>
                      <a:pt x="145583" y="36395"/>
                    </a:lnTo>
                    <a:cubicBezTo>
                      <a:pt x="145583" y="16295"/>
                      <a:pt x="129288" y="0"/>
                      <a:pt x="109188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29" name="Freeform: Shape 1728">
                <a:extLst>
                  <a:ext uri="{FF2B5EF4-FFF2-40B4-BE49-F238E27FC236}">
                    <a16:creationId xmlns:a16="http://schemas.microsoft.com/office/drawing/2014/main" id="{C95DB3E3-AD7E-43BF-94E1-A538CAC7CDAB}"/>
                  </a:ext>
                </a:extLst>
              </p:cNvPr>
              <p:cNvSpPr/>
              <p:nvPr/>
            </p:nvSpPr>
            <p:spPr>
              <a:xfrm>
                <a:off x="4905259" y="4690849"/>
                <a:ext cx="72792" cy="242640"/>
              </a:xfrm>
              <a:custGeom>
                <a:avLst/>
                <a:gdLst>
                  <a:gd name="connsiteX0" fmla="*/ 0 w 72792"/>
                  <a:gd name="connsiteY0" fmla="*/ 0 h 242640"/>
                  <a:gd name="connsiteX1" fmla="*/ 72792 w 72792"/>
                  <a:gd name="connsiteY1" fmla="*/ 0 h 242640"/>
                  <a:gd name="connsiteX2" fmla="*/ 72792 w 72792"/>
                  <a:gd name="connsiteY2" fmla="*/ 242641 h 242640"/>
                  <a:gd name="connsiteX3" fmla="*/ 0 w 72792"/>
                  <a:gd name="connsiteY3" fmla="*/ 242641 h 2426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792" h="242640">
                    <a:moveTo>
                      <a:pt x="0" y="0"/>
                    </a:moveTo>
                    <a:lnTo>
                      <a:pt x="72792" y="0"/>
                    </a:lnTo>
                    <a:lnTo>
                      <a:pt x="72792" y="242641"/>
                    </a:lnTo>
                    <a:lnTo>
                      <a:pt x="0" y="242641"/>
                    </a:ln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30" name="Freeform: Shape 1729">
                <a:extLst>
                  <a:ext uri="{FF2B5EF4-FFF2-40B4-BE49-F238E27FC236}">
                    <a16:creationId xmlns:a16="http://schemas.microsoft.com/office/drawing/2014/main" id="{601FEC9A-6B09-4EBD-8497-A8F6069A89F7}"/>
                  </a:ext>
                </a:extLst>
              </p:cNvPr>
              <p:cNvSpPr/>
              <p:nvPr/>
            </p:nvSpPr>
            <p:spPr>
              <a:xfrm>
                <a:off x="5136600" y="4715112"/>
                <a:ext cx="92178" cy="363960"/>
              </a:xfrm>
              <a:custGeom>
                <a:avLst/>
                <a:gdLst>
                  <a:gd name="connsiteX0" fmla="*/ 71959 w 92178"/>
                  <a:gd name="connsiteY0" fmla="*/ 0 h 363960"/>
                  <a:gd name="connsiteX1" fmla="*/ 12133 w 92178"/>
                  <a:gd name="connsiteY1" fmla="*/ 0 h 363960"/>
                  <a:gd name="connsiteX2" fmla="*/ 27 w 92178"/>
                  <a:gd name="connsiteY2" fmla="*/ 12938 h 363960"/>
                  <a:gd name="connsiteX3" fmla="*/ 21919 w 92178"/>
                  <a:gd name="connsiteY3" fmla="*/ 341310 h 363960"/>
                  <a:gd name="connsiteX4" fmla="*/ 46130 w 92178"/>
                  <a:gd name="connsiteY4" fmla="*/ 363960 h 363960"/>
                  <a:gd name="connsiteX5" fmla="*/ 92178 w 92178"/>
                  <a:gd name="connsiteY5" fmla="*/ 363960 h 363960"/>
                  <a:gd name="connsiteX6" fmla="*/ 71959 w 92178"/>
                  <a:gd name="connsiteY6" fmla="*/ 0 h 3639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2178" h="363960">
                    <a:moveTo>
                      <a:pt x="71959" y="0"/>
                    </a:moveTo>
                    <a:lnTo>
                      <a:pt x="12133" y="0"/>
                    </a:lnTo>
                    <a:cubicBezTo>
                      <a:pt x="5117" y="0"/>
                      <a:pt x="-439" y="5936"/>
                      <a:pt x="27" y="12938"/>
                    </a:cubicBezTo>
                    <a:lnTo>
                      <a:pt x="21919" y="341310"/>
                    </a:lnTo>
                    <a:cubicBezTo>
                      <a:pt x="22770" y="354056"/>
                      <a:pt x="33355" y="363960"/>
                      <a:pt x="46130" y="363960"/>
                    </a:cubicBezTo>
                    <a:lnTo>
                      <a:pt x="92178" y="363960"/>
                    </a:lnTo>
                    <a:lnTo>
                      <a:pt x="71959" y="0"/>
                    </a:ln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31" name="Freeform: Shape 1730">
                <a:extLst>
                  <a:ext uri="{FF2B5EF4-FFF2-40B4-BE49-F238E27FC236}">
                    <a16:creationId xmlns:a16="http://schemas.microsoft.com/office/drawing/2014/main" id="{82DCBC4D-087F-4185-80A8-1FD8BBFFDBA7}"/>
                  </a:ext>
                </a:extLst>
              </p:cNvPr>
              <p:cNvSpPr/>
              <p:nvPr/>
            </p:nvSpPr>
            <p:spPr>
              <a:xfrm>
                <a:off x="5184973" y="4812168"/>
                <a:ext cx="119960" cy="218375"/>
              </a:xfrm>
              <a:custGeom>
                <a:avLst/>
                <a:gdLst>
                  <a:gd name="connsiteX0" fmla="*/ 105584 w 119960"/>
                  <a:gd name="connsiteY0" fmla="*/ 218376 h 218375"/>
                  <a:gd name="connsiteX1" fmla="*/ 119961 w 119960"/>
                  <a:gd name="connsiteY1" fmla="*/ 2721 h 218375"/>
                  <a:gd name="connsiteX2" fmla="*/ 104387 w 119960"/>
                  <a:gd name="connsiteY2" fmla="*/ 0 h 218375"/>
                  <a:gd name="connsiteX3" fmla="*/ 59893 w 119960"/>
                  <a:gd name="connsiteY3" fmla="*/ 12132 h 218375"/>
                  <a:gd name="connsiteX4" fmla="*/ 15439 w 119960"/>
                  <a:gd name="connsiteY4" fmla="*/ 0 h 218375"/>
                  <a:gd name="connsiteX5" fmla="*/ 0 w 119960"/>
                  <a:gd name="connsiteY5" fmla="*/ 2676 h 218375"/>
                  <a:gd name="connsiteX6" fmla="*/ 14379 w 119960"/>
                  <a:gd name="connsiteY6" fmla="*/ 218376 h 218375"/>
                  <a:gd name="connsiteX7" fmla="*/ 105584 w 119960"/>
                  <a:gd name="connsiteY7" fmla="*/ 218376 h 218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19960" h="218375">
                    <a:moveTo>
                      <a:pt x="105584" y="218376"/>
                    </a:moveTo>
                    <a:lnTo>
                      <a:pt x="119961" y="2721"/>
                    </a:lnTo>
                    <a:cubicBezTo>
                      <a:pt x="116000" y="1143"/>
                      <a:pt x="111243" y="0"/>
                      <a:pt x="104387" y="0"/>
                    </a:cubicBezTo>
                    <a:cubicBezTo>
                      <a:pt x="82139" y="0"/>
                      <a:pt x="82139" y="12132"/>
                      <a:pt x="59893" y="12132"/>
                    </a:cubicBezTo>
                    <a:cubicBezTo>
                      <a:pt x="37667" y="12132"/>
                      <a:pt x="37667" y="0"/>
                      <a:pt x="15439" y="0"/>
                    </a:cubicBezTo>
                    <a:cubicBezTo>
                      <a:pt x="8657" y="0"/>
                      <a:pt x="3930" y="1120"/>
                      <a:pt x="0" y="2676"/>
                    </a:cubicBezTo>
                    <a:lnTo>
                      <a:pt x="14379" y="218376"/>
                    </a:lnTo>
                    <a:lnTo>
                      <a:pt x="105584" y="218376"/>
                    </a:ln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32" name="Freeform: Shape 1731">
                <a:extLst>
                  <a:ext uri="{FF2B5EF4-FFF2-40B4-BE49-F238E27FC236}">
                    <a16:creationId xmlns:a16="http://schemas.microsoft.com/office/drawing/2014/main" id="{189972B1-A6B8-470F-8F55-2267E88A21DF}"/>
                  </a:ext>
                </a:extLst>
              </p:cNvPr>
              <p:cNvSpPr/>
              <p:nvPr/>
            </p:nvSpPr>
            <p:spPr>
              <a:xfrm>
                <a:off x="5184973" y="4812168"/>
                <a:ext cx="41111" cy="218375"/>
              </a:xfrm>
              <a:custGeom>
                <a:avLst/>
                <a:gdLst>
                  <a:gd name="connsiteX0" fmla="*/ 29093 w 41111"/>
                  <a:gd name="connsiteY0" fmla="*/ 2081 h 218375"/>
                  <a:gd name="connsiteX1" fmla="*/ 15439 w 41111"/>
                  <a:gd name="connsiteY1" fmla="*/ 0 h 218375"/>
                  <a:gd name="connsiteX2" fmla="*/ 0 w 41111"/>
                  <a:gd name="connsiteY2" fmla="*/ 2676 h 218375"/>
                  <a:gd name="connsiteX3" fmla="*/ 14379 w 41111"/>
                  <a:gd name="connsiteY3" fmla="*/ 218376 h 218375"/>
                  <a:gd name="connsiteX4" fmla="*/ 41111 w 41111"/>
                  <a:gd name="connsiteY4" fmla="*/ 218376 h 218375"/>
                  <a:gd name="connsiteX5" fmla="*/ 29093 w 41111"/>
                  <a:gd name="connsiteY5" fmla="*/ 2081 h 218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1111" h="218375">
                    <a:moveTo>
                      <a:pt x="29093" y="2081"/>
                    </a:moveTo>
                    <a:cubicBezTo>
                      <a:pt x="25523" y="852"/>
                      <a:pt x="21262" y="0"/>
                      <a:pt x="15439" y="0"/>
                    </a:cubicBezTo>
                    <a:cubicBezTo>
                      <a:pt x="8657" y="0"/>
                      <a:pt x="3930" y="1120"/>
                      <a:pt x="0" y="2676"/>
                    </a:cubicBezTo>
                    <a:lnTo>
                      <a:pt x="14379" y="218376"/>
                    </a:lnTo>
                    <a:lnTo>
                      <a:pt x="41111" y="218376"/>
                    </a:lnTo>
                    <a:lnTo>
                      <a:pt x="29093" y="2081"/>
                    </a:ln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733" name="Freeform: Shape 1732">
              <a:extLst>
                <a:ext uri="{FF2B5EF4-FFF2-40B4-BE49-F238E27FC236}">
                  <a16:creationId xmlns:a16="http://schemas.microsoft.com/office/drawing/2014/main" id="{8BC2977B-D40B-4B5A-A8B4-F784E07382EF}"/>
                </a:ext>
              </a:extLst>
            </p:cNvPr>
            <p:cNvSpPr/>
            <p:nvPr/>
          </p:nvSpPr>
          <p:spPr>
            <a:xfrm>
              <a:off x="4893907" y="4315538"/>
              <a:ext cx="471588" cy="774886"/>
            </a:xfrm>
            <a:custGeom>
              <a:avLst/>
              <a:gdLst>
                <a:gd name="connsiteX0" fmla="*/ 468525 w 471588"/>
                <a:gd name="connsiteY0" fmla="*/ 391820 h 774886"/>
                <a:gd name="connsiteX1" fmla="*/ 460235 w 471588"/>
                <a:gd name="connsiteY1" fmla="*/ 388224 h 774886"/>
                <a:gd name="connsiteX2" fmla="*/ 386662 w 471588"/>
                <a:gd name="connsiteY2" fmla="*/ 388224 h 774886"/>
                <a:gd name="connsiteX3" fmla="*/ 386662 w 471588"/>
                <a:gd name="connsiteY3" fmla="*/ 317684 h 774886"/>
                <a:gd name="connsiteX4" fmla="*/ 372481 w 471588"/>
                <a:gd name="connsiteY4" fmla="*/ 260960 h 774886"/>
                <a:gd name="connsiteX5" fmla="*/ 296834 w 471588"/>
                <a:gd name="connsiteY5" fmla="*/ 119122 h 774886"/>
                <a:gd name="connsiteX6" fmla="*/ 289606 w 471588"/>
                <a:gd name="connsiteY6" fmla="*/ 90209 h 774886"/>
                <a:gd name="connsiteX7" fmla="*/ 289606 w 471588"/>
                <a:gd name="connsiteY7" fmla="*/ 71230 h 774886"/>
                <a:gd name="connsiteX8" fmla="*/ 290387 w 471588"/>
                <a:gd name="connsiteY8" fmla="*/ 71230 h 774886"/>
                <a:gd name="connsiteX9" fmla="*/ 301738 w 471588"/>
                <a:gd name="connsiteY9" fmla="*/ 59880 h 774886"/>
                <a:gd name="connsiteX10" fmla="*/ 290387 w 471588"/>
                <a:gd name="connsiteY10" fmla="*/ 48529 h 774886"/>
                <a:gd name="connsiteX11" fmla="*/ 289606 w 471588"/>
                <a:gd name="connsiteY11" fmla="*/ 48529 h 774886"/>
                <a:gd name="connsiteX12" fmla="*/ 289606 w 471588"/>
                <a:gd name="connsiteY12" fmla="*/ 23483 h 774886"/>
                <a:gd name="connsiteX13" fmla="*/ 266123 w 471588"/>
                <a:gd name="connsiteY13" fmla="*/ 0 h 774886"/>
                <a:gd name="connsiteX14" fmla="*/ 120539 w 471588"/>
                <a:gd name="connsiteY14" fmla="*/ 0 h 774886"/>
                <a:gd name="connsiteX15" fmla="*/ 97056 w 471588"/>
                <a:gd name="connsiteY15" fmla="*/ 23483 h 774886"/>
                <a:gd name="connsiteX16" fmla="*/ 97056 w 471588"/>
                <a:gd name="connsiteY16" fmla="*/ 48527 h 774886"/>
                <a:gd name="connsiteX17" fmla="*/ 96275 w 471588"/>
                <a:gd name="connsiteY17" fmla="*/ 48527 h 774886"/>
                <a:gd name="connsiteX18" fmla="*/ 84924 w 471588"/>
                <a:gd name="connsiteY18" fmla="*/ 59878 h 774886"/>
                <a:gd name="connsiteX19" fmla="*/ 96275 w 471588"/>
                <a:gd name="connsiteY19" fmla="*/ 71229 h 774886"/>
                <a:gd name="connsiteX20" fmla="*/ 97056 w 471588"/>
                <a:gd name="connsiteY20" fmla="*/ 71229 h 774886"/>
                <a:gd name="connsiteX21" fmla="*/ 97056 w 471588"/>
                <a:gd name="connsiteY21" fmla="*/ 90208 h 774886"/>
                <a:gd name="connsiteX22" fmla="*/ 89828 w 471588"/>
                <a:gd name="connsiteY22" fmla="*/ 119121 h 774886"/>
                <a:gd name="connsiteX23" fmla="*/ 14181 w 471588"/>
                <a:gd name="connsiteY23" fmla="*/ 260958 h 774886"/>
                <a:gd name="connsiteX24" fmla="*/ 0 w 471588"/>
                <a:gd name="connsiteY24" fmla="*/ 317682 h 774886"/>
                <a:gd name="connsiteX25" fmla="*/ 0 w 471588"/>
                <a:gd name="connsiteY25" fmla="*/ 727137 h 774886"/>
                <a:gd name="connsiteX26" fmla="*/ 47746 w 471588"/>
                <a:gd name="connsiteY26" fmla="*/ 774883 h 774886"/>
                <a:gd name="connsiteX27" fmla="*/ 217595 w 471588"/>
                <a:gd name="connsiteY27" fmla="*/ 774883 h 774886"/>
                <a:gd name="connsiteX28" fmla="*/ 228946 w 471588"/>
                <a:gd name="connsiteY28" fmla="*/ 763532 h 774886"/>
                <a:gd name="connsiteX29" fmla="*/ 217595 w 471588"/>
                <a:gd name="connsiteY29" fmla="*/ 752181 h 774886"/>
                <a:gd name="connsiteX30" fmla="*/ 47748 w 471588"/>
                <a:gd name="connsiteY30" fmla="*/ 752181 h 774886"/>
                <a:gd name="connsiteX31" fmla="*/ 22703 w 471588"/>
                <a:gd name="connsiteY31" fmla="*/ 727137 h 774886"/>
                <a:gd name="connsiteX32" fmla="*/ 22703 w 471588"/>
                <a:gd name="connsiteY32" fmla="*/ 629300 h 774886"/>
                <a:gd name="connsiteX33" fmla="*/ 120540 w 471588"/>
                <a:gd name="connsiteY33" fmla="*/ 629300 h 774886"/>
                <a:gd name="connsiteX34" fmla="*/ 168286 w 471588"/>
                <a:gd name="connsiteY34" fmla="*/ 581552 h 774886"/>
                <a:gd name="connsiteX35" fmla="*/ 168286 w 471588"/>
                <a:gd name="connsiteY35" fmla="*/ 411707 h 774886"/>
                <a:gd name="connsiteX36" fmla="*/ 120540 w 471588"/>
                <a:gd name="connsiteY36" fmla="*/ 363960 h 774886"/>
                <a:gd name="connsiteX37" fmla="*/ 22703 w 471588"/>
                <a:gd name="connsiteY37" fmla="*/ 363960 h 774886"/>
                <a:gd name="connsiteX38" fmla="*/ 22703 w 471588"/>
                <a:gd name="connsiteY38" fmla="*/ 317684 h 774886"/>
                <a:gd name="connsiteX39" fmla="*/ 34213 w 471588"/>
                <a:gd name="connsiteY39" fmla="*/ 271643 h 774886"/>
                <a:gd name="connsiteX40" fmla="*/ 43954 w 471588"/>
                <a:gd name="connsiteY40" fmla="*/ 253380 h 774886"/>
                <a:gd name="connsiteX41" fmla="*/ 60194 w 471588"/>
                <a:gd name="connsiteY41" fmla="*/ 258185 h 774886"/>
                <a:gd name="connsiteX42" fmla="*/ 90689 w 471588"/>
                <a:gd name="connsiteY42" fmla="*/ 265342 h 774886"/>
                <a:gd name="connsiteX43" fmla="*/ 121179 w 471588"/>
                <a:gd name="connsiteY43" fmla="*/ 258185 h 774886"/>
                <a:gd name="connsiteX44" fmla="*/ 141957 w 471588"/>
                <a:gd name="connsiteY44" fmla="*/ 253211 h 774886"/>
                <a:gd name="connsiteX45" fmla="*/ 162738 w 471588"/>
                <a:gd name="connsiteY45" fmla="*/ 258185 h 774886"/>
                <a:gd name="connsiteX46" fmla="*/ 193230 w 471588"/>
                <a:gd name="connsiteY46" fmla="*/ 265342 h 774886"/>
                <a:gd name="connsiteX47" fmla="*/ 223741 w 471588"/>
                <a:gd name="connsiteY47" fmla="*/ 258187 h 774886"/>
                <a:gd name="connsiteX48" fmla="*/ 244549 w 471588"/>
                <a:gd name="connsiteY48" fmla="*/ 253211 h 774886"/>
                <a:gd name="connsiteX49" fmla="*/ 265377 w 471588"/>
                <a:gd name="connsiteY49" fmla="*/ 258188 h 774886"/>
                <a:gd name="connsiteX50" fmla="*/ 295904 w 471588"/>
                <a:gd name="connsiteY50" fmla="*/ 265342 h 774886"/>
                <a:gd name="connsiteX51" fmla="*/ 326430 w 471588"/>
                <a:gd name="connsiteY51" fmla="*/ 258188 h 774886"/>
                <a:gd name="connsiteX52" fmla="*/ 342711 w 471588"/>
                <a:gd name="connsiteY52" fmla="*/ 253380 h 774886"/>
                <a:gd name="connsiteX53" fmla="*/ 352452 w 471588"/>
                <a:gd name="connsiteY53" fmla="*/ 271644 h 774886"/>
                <a:gd name="connsiteX54" fmla="*/ 363962 w 471588"/>
                <a:gd name="connsiteY54" fmla="*/ 317685 h 774886"/>
                <a:gd name="connsiteX55" fmla="*/ 363962 w 471588"/>
                <a:gd name="connsiteY55" fmla="*/ 388225 h 774886"/>
                <a:gd name="connsiteX56" fmla="*/ 241861 w 471588"/>
                <a:gd name="connsiteY56" fmla="*/ 388225 h 774886"/>
                <a:gd name="connsiteX57" fmla="*/ 233572 w 471588"/>
                <a:gd name="connsiteY57" fmla="*/ 391821 h 774886"/>
                <a:gd name="connsiteX58" fmla="*/ 230536 w 471588"/>
                <a:gd name="connsiteY58" fmla="*/ 400332 h 774886"/>
                <a:gd name="connsiteX59" fmla="*/ 253289 w 471588"/>
                <a:gd name="connsiteY59" fmla="*/ 741642 h 774886"/>
                <a:gd name="connsiteX60" fmla="*/ 288825 w 471588"/>
                <a:gd name="connsiteY60" fmla="*/ 774886 h 774886"/>
                <a:gd name="connsiteX61" fmla="*/ 413273 w 471588"/>
                <a:gd name="connsiteY61" fmla="*/ 774886 h 774886"/>
                <a:gd name="connsiteX62" fmla="*/ 448809 w 471588"/>
                <a:gd name="connsiteY62" fmla="*/ 741640 h 774886"/>
                <a:gd name="connsiteX63" fmla="*/ 471564 w 471588"/>
                <a:gd name="connsiteY63" fmla="*/ 400330 h 774886"/>
                <a:gd name="connsiteX64" fmla="*/ 468525 w 471588"/>
                <a:gd name="connsiteY64" fmla="*/ 391820 h 774886"/>
                <a:gd name="connsiteX65" fmla="*/ 120540 w 471588"/>
                <a:gd name="connsiteY65" fmla="*/ 386662 h 774886"/>
                <a:gd name="connsiteX66" fmla="*/ 145585 w 471588"/>
                <a:gd name="connsiteY66" fmla="*/ 411707 h 774886"/>
                <a:gd name="connsiteX67" fmla="*/ 145585 w 471588"/>
                <a:gd name="connsiteY67" fmla="*/ 581555 h 774886"/>
                <a:gd name="connsiteX68" fmla="*/ 120540 w 471588"/>
                <a:gd name="connsiteY68" fmla="*/ 606600 h 774886"/>
                <a:gd name="connsiteX69" fmla="*/ 22703 w 471588"/>
                <a:gd name="connsiteY69" fmla="*/ 606600 h 774886"/>
                <a:gd name="connsiteX70" fmla="*/ 22703 w 471588"/>
                <a:gd name="connsiteY70" fmla="*/ 520114 h 774886"/>
                <a:gd name="connsiteX71" fmla="*/ 59880 w 471588"/>
                <a:gd name="connsiteY71" fmla="*/ 520114 h 774886"/>
                <a:gd name="connsiteX72" fmla="*/ 71231 w 471588"/>
                <a:gd name="connsiteY72" fmla="*/ 508763 h 774886"/>
                <a:gd name="connsiteX73" fmla="*/ 59880 w 471588"/>
                <a:gd name="connsiteY73" fmla="*/ 497412 h 774886"/>
                <a:gd name="connsiteX74" fmla="*/ 22703 w 471588"/>
                <a:gd name="connsiteY74" fmla="*/ 497412 h 774886"/>
                <a:gd name="connsiteX75" fmla="*/ 22703 w 471588"/>
                <a:gd name="connsiteY75" fmla="*/ 459453 h 774886"/>
                <a:gd name="connsiteX76" fmla="*/ 84145 w 471588"/>
                <a:gd name="connsiteY76" fmla="*/ 459453 h 774886"/>
                <a:gd name="connsiteX77" fmla="*/ 95496 w 471588"/>
                <a:gd name="connsiteY77" fmla="*/ 448102 h 774886"/>
                <a:gd name="connsiteX78" fmla="*/ 84145 w 471588"/>
                <a:gd name="connsiteY78" fmla="*/ 436751 h 774886"/>
                <a:gd name="connsiteX79" fmla="*/ 22703 w 471588"/>
                <a:gd name="connsiteY79" fmla="*/ 436751 h 774886"/>
                <a:gd name="connsiteX80" fmla="*/ 22703 w 471588"/>
                <a:gd name="connsiteY80" fmla="*/ 386661 h 774886"/>
                <a:gd name="connsiteX81" fmla="*/ 120540 w 471588"/>
                <a:gd name="connsiteY81" fmla="*/ 386661 h 774886"/>
                <a:gd name="connsiteX82" fmla="*/ 316730 w 471588"/>
                <a:gd name="connsiteY82" fmla="*/ 237661 h 774886"/>
                <a:gd name="connsiteX83" fmla="*/ 295902 w 471588"/>
                <a:gd name="connsiteY83" fmla="*/ 242639 h 774886"/>
                <a:gd name="connsiteX84" fmla="*/ 275074 w 471588"/>
                <a:gd name="connsiteY84" fmla="*/ 237661 h 774886"/>
                <a:gd name="connsiteX85" fmla="*/ 244548 w 471588"/>
                <a:gd name="connsiteY85" fmla="*/ 230507 h 774886"/>
                <a:gd name="connsiteX86" fmla="*/ 214037 w 471588"/>
                <a:gd name="connsiteY86" fmla="*/ 237663 h 774886"/>
                <a:gd name="connsiteX87" fmla="*/ 193228 w 471588"/>
                <a:gd name="connsiteY87" fmla="*/ 242639 h 774886"/>
                <a:gd name="connsiteX88" fmla="*/ 172447 w 471588"/>
                <a:gd name="connsiteY88" fmla="*/ 237665 h 774886"/>
                <a:gd name="connsiteX89" fmla="*/ 141955 w 471588"/>
                <a:gd name="connsiteY89" fmla="*/ 230507 h 774886"/>
                <a:gd name="connsiteX90" fmla="*/ 111466 w 471588"/>
                <a:gd name="connsiteY90" fmla="*/ 237665 h 774886"/>
                <a:gd name="connsiteX91" fmla="*/ 90687 w 471588"/>
                <a:gd name="connsiteY91" fmla="*/ 242639 h 774886"/>
                <a:gd name="connsiteX92" fmla="*/ 69902 w 471588"/>
                <a:gd name="connsiteY92" fmla="*/ 237665 h 774886"/>
                <a:gd name="connsiteX93" fmla="*/ 55242 w 471588"/>
                <a:gd name="connsiteY93" fmla="*/ 232210 h 774886"/>
                <a:gd name="connsiteX94" fmla="*/ 109858 w 471588"/>
                <a:gd name="connsiteY94" fmla="*/ 129804 h 774886"/>
                <a:gd name="connsiteX95" fmla="*/ 119758 w 471588"/>
                <a:gd name="connsiteY95" fmla="*/ 90208 h 774886"/>
                <a:gd name="connsiteX96" fmla="*/ 119758 w 471588"/>
                <a:gd name="connsiteY96" fmla="*/ 71229 h 774886"/>
                <a:gd name="connsiteX97" fmla="*/ 132672 w 471588"/>
                <a:gd name="connsiteY97" fmla="*/ 71229 h 774886"/>
                <a:gd name="connsiteX98" fmla="*/ 144023 w 471588"/>
                <a:gd name="connsiteY98" fmla="*/ 59878 h 774886"/>
                <a:gd name="connsiteX99" fmla="*/ 132672 w 471588"/>
                <a:gd name="connsiteY99" fmla="*/ 48527 h 774886"/>
                <a:gd name="connsiteX100" fmla="*/ 119758 w 471588"/>
                <a:gd name="connsiteY100" fmla="*/ 48527 h 774886"/>
                <a:gd name="connsiteX101" fmla="*/ 119758 w 471588"/>
                <a:gd name="connsiteY101" fmla="*/ 23483 h 774886"/>
                <a:gd name="connsiteX102" fmla="*/ 120539 w 471588"/>
                <a:gd name="connsiteY102" fmla="*/ 22702 h 774886"/>
                <a:gd name="connsiteX103" fmla="*/ 266123 w 471588"/>
                <a:gd name="connsiteY103" fmla="*/ 22702 h 774886"/>
                <a:gd name="connsiteX104" fmla="*/ 266904 w 471588"/>
                <a:gd name="connsiteY104" fmla="*/ 23483 h 774886"/>
                <a:gd name="connsiteX105" fmla="*/ 266904 w 471588"/>
                <a:gd name="connsiteY105" fmla="*/ 48527 h 774886"/>
                <a:gd name="connsiteX106" fmla="*/ 181199 w 471588"/>
                <a:gd name="connsiteY106" fmla="*/ 48527 h 774886"/>
                <a:gd name="connsiteX107" fmla="*/ 169848 w 471588"/>
                <a:gd name="connsiteY107" fmla="*/ 59878 h 774886"/>
                <a:gd name="connsiteX108" fmla="*/ 181199 w 471588"/>
                <a:gd name="connsiteY108" fmla="*/ 71229 h 774886"/>
                <a:gd name="connsiteX109" fmla="*/ 266904 w 471588"/>
                <a:gd name="connsiteY109" fmla="*/ 71229 h 774886"/>
                <a:gd name="connsiteX110" fmla="*/ 266904 w 471588"/>
                <a:gd name="connsiteY110" fmla="*/ 90208 h 774886"/>
                <a:gd name="connsiteX111" fmla="*/ 276804 w 471588"/>
                <a:gd name="connsiteY111" fmla="*/ 129804 h 774886"/>
                <a:gd name="connsiteX112" fmla="*/ 331418 w 471588"/>
                <a:gd name="connsiteY112" fmla="*/ 232205 h 774886"/>
                <a:gd name="connsiteX113" fmla="*/ 316730 w 471588"/>
                <a:gd name="connsiteY113" fmla="*/ 237661 h 774886"/>
                <a:gd name="connsiteX114" fmla="*/ 428588 w 471588"/>
                <a:gd name="connsiteY114" fmla="*/ 703657 h 774886"/>
                <a:gd name="connsiteX115" fmla="*/ 273508 w 471588"/>
                <a:gd name="connsiteY115" fmla="*/ 703657 h 774886"/>
                <a:gd name="connsiteX116" fmla="*/ 261270 w 471588"/>
                <a:gd name="connsiteY116" fmla="*/ 520094 h 774886"/>
                <a:gd name="connsiteX117" fmla="*/ 262055 w 471588"/>
                <a:gd name="connsiteY117" fmla="*/ 520115 h 774886"/>
                <a:gd name="connsiteX118" fmla="*/ 289718 w 471588"/>
                <a:gd name="connsiteY118" fmla="*/ 512661 h 774886"/>
                <a:gd name="connsiteX119" fmla="*/ 306502 w 471588"/>
                <a:gd name="connsiteY119" fmla="*/ 507983 h 774886"/>
                <a:gd name="connsiteX120" fmla="*/ 323291 w 471588"/>
                <a:gd name="connsiteY120" fmla="*/ 512661 h 774886"/>
                <a:gd name="connsiteX121" fmla="*/ 350957 w 471588"/>
                <a:gd name="connsiteY121" fmla="*/ 520115 h 774886"/>
                <a:gd name="connsiteX122" fmla="*/ 378638 w 471588"/>
                <a:gd name="connsiteY122" fmla="*/ 512663 h 774886"/>
                <a:gd name="connsiteX123" fmla="*/ 395449 w 471588"/>
                <a:gd name="connsiteY123" fmla="*/ 507982 h 774886"/>
                <a:gd name="connsiteX124" fmla="*/ 412280 w 471588"/>
                <a:gd name="connsiteY124" fmla="*/ 512664 h 774886"/>
                <a:gd name="connsiteX125" fmla="*/ 439973 w 471588"/>
                <a:gd name="connsiteY125" fmla="*/ 520114 h 774886"/>
                <a:gd name="connsiteX126" fmla="*/ 440822 w 471588"/>
                <a:gd name="connsiteY126" fmla="*/ 520089 h 774886"/>
                <a:gd name="connsiteX127" fmla="*/ 428588 w 471588"/>
                <a:gd name="connsiteY127" fmla="*/ 703657 h 774886"/>
                <a:gd name="connsiteX128" fmla="*/ 448104 w 471588"/>
                <a:gd name="connsiteY128" fmla="*/ 410926 h 774886"/>
                <a:gd name="connsiteX129" fmla="*/ 442342 w 471588"/>
                <a:gd name="connsiteY129" fmla="*/ 497351 h 774886"/>
                <a:gd name="connsiteX130" fmla="*/ 439976 w 471588"/>
                <a:gd name="connsiteY130" fmla="*/ 497412 h 774886"/>
                <a:gd name="connsiteX131" fmla="*/ 423145 w 471588"/>
                <a:gd name="connsiteY131" fmla="*/ 492729 h 774886"/>
                <a:gd name="connsiteX132" fmla="*/ 395452 w 471588"/>
                <a:gd name="connsiteY132" fmla="*/ 485280 h 774886"/>
                <a:gd name="connsiteX133" fmla="*/ 386662 w 471588"/>
                <a:gd name="connsiteY133" fmla="*/ 485896 h 774886"/>
                <a:gd name="connsiteX134" fmla="*/ 386662 w 471588"/>
                <a:gd name="connsiteY134" fmla="*/ 448107 h 774886"/>
                <a:gd name="connsiteX135" fmla="*/ 375311 w 471588"/>
                <a:gd name="connsiteY135" fmla="*/ 436756 h 774886"/>
                <a:gd name="connsiteX136" fmla="*/ 363960 w 471588"/>
                <a:gd name="connsiteY136" fmla="*/ 448107 h 774886"/>
                <a:gd name="connsiteX137" fmla="*/ 363960 w 471588"/>
                <a:gd name="connsiteY137" fmla="*/ 494722 h 774886"/>
                <a:gd name="connsiteX138" fmla="*/ 350958 w 471588"/>
                <a:gd name="connsiteY138" fmla="*/ 497413 h 774886"/>
                <a:gd name="connsiteX139" fmla="*/ 334170 w 471588"/>
                <a:gd name="connsiteY139" fmla="*/ 492735 h 774886"/>
                <a:gd name="connsiteX140" fmla="*/ 306504 w 471588"/>
                <a:gd name="connsiteY140" fmla="*/ 485281 h 774886"/>
                <a:gd name="connsiteX141" fmla="*/ 278841 w 471588"/>
                <a:gd name="connsiteY141" fmla="*/ 492735 h 774886"/>
                <a:gd name="connsiteX142" fmla="*/ 262055 w 471588"/>
                <a:gd name="connsiteY142" fmla="*/ 497413 h 774886"/>
                <a:gd name="connsiteX143" fmla="*/ 259753 w 471588"/>
                <a:gd name="connsiteY143" fmla="*/ 497356 h 774886"/>
                <a:gd name="connsiteX144" fmla="*/ 253992 w 471588"/>
                <a:gd name="connsiteY144" fmla="*/ 410927 h 774886"/>
                <a:gd name="connsiteX145" fmla="*/ 448104 w 471588"/>
                <a:gd name="connsiteY145" fmla="*/ 410927 h 774886"/>
                <a:gd name="connsiteX146" fmla="*/ 413272 w 471588"/>
                <a:gd name="connsiteY146" fmla="*/ 752184 h 774886"/>
                <a:gd name="connsiteX147" fmla="*/ 288825 w 471588"/>
                <a:gd name="connsiteY147" fmla="*/ 752184 h 774886"/>
                <a:gd name="connsiteX148" fmla="*/ 275940 w 471588"/>
                <a:gd name="connsiteY148" fmla="*/ 740130 h 774886"/>
                <a:gd name="connsiteX149" fmla="*/ 275021 w 471588"/>
                <a:gd name="connsiteY149" fmla="*/ 726357 h 774886"/>
                <a:gd name="connsiteX150" fmla="*/ 427074 w 471588"/>
                <a:gd name="connsiteY150" fmla="*/ 726357 h 774886"/>
                <a:gd name="connsiteX151" fmla="*/ 426156 w 471588"/>
                <a:gd name="connsiteY151" fmla="*/ 740130 h 774886"/>
                <a:gd name="connsiteX152" fmla="*/ 413272 w 471588"/>
                <a:gd name="connsiteY152" fmla="*/ 752184 h 774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</a:cxnLst>
              <a:rect l="l" t="t" r="r" b="b"/>
              <a:pathLst>
                <a:path w="471588" h="774886">
                  <a:moveTo>
                    <a:pt x="468525" y="391820"/>
                  </a:moveTo>
                  <a:cubicBezTo>
                    <a:pt x="466378" y="389526"/>
                    <a:pt x="463377" y="388224"/>
                    <a:pt x="460235" y="388224"/>
                  </a:cubicBezTo>
                  <a:lnTo>
                    <a:pt x="386662" y="388224"/>
                  </a:lnTo>
                  <a:lnTo>
                    <a:pt x="386662" y="317684"/>
                  </a:lnTo>
                  <a:cubicBezTo>
                    <a:pt x="386662" y="297969"/>
                    <a:pt x="381759" y="278354"/>
                    <a:pt x="372481" y="260960"/>
                  </a:cubicBezTo>
                  <a:lnTo>
                    <a:pt x="296834" y="119122"/>
                  </a:lnTo>
                  <a:cubicBezTo>
                    <a:pt x="292105" y="110255"/>
                    <a:pt x="289606" y="100257"/>
                    <a:pt x="289606" y="90209"/>
                  </a:cubicBezTo>
                  <a:lnTo>
                    <a:pt x="289606" y="71230"/>
                  </a:lnTo>
                  <a:lnTo>
                    <a:pt x="290387" y="71230"/>
                  </a:lnTo>
                  <a:cubicBezTo>
                    <a:pt x="296656" y="71230"/>
                    <a:pt x="301738" y="66148"/>
                    <a:pt x="301738" y="59880"/>
                  </a:cubicBezTo>
                  <a:cubicBezTo>
                    <a:pt x="301738" y="53611"/>
                    <a:pt x="296656" y="48529"/>
                    <a:pt x="290387" y="48529"/>
                  </a:cubicBezTo>
                  <a:lnTo>
                    <a:pt x="289606" y="48529"/>
                  </a:lnTo>
                  <a:lnTo>
                    <a:pt x="289606" y="23483"/>
                  </a:lnTo>
                  <a:cubicBezTo>
                    <a:pt x="289608" y="10534"/>
                    <a:pt x="279073" y="0"/>
                    <a:pt x="266123" y="0"/>
                  </a:cubicBezTo>
                  <a:lnTo>
                    <a:pt x="120539" y="0"/>
                  </a:lnTo>
                  <a:cubicBezTo>
                    <a:pt x="107590" y="0"/>
                    <a:pt x="97056" y="10534"/>
                    <a:pt x="97056" y="23483"/>
                  </a:cubicBezTo>
                  <a:lnTo>
                    <a:pt x="97056" y="48527"/>
                  </a:lnTo>
                  <a:lnTo>
                    <a:pt x="96275" y="48527"/>
                  </a:lnTo>
                  <a:cubicBezTo>
                    <a:pt x="90006" y="48527"/>
                    <a:pt x="84924" y="53609"/>
                    <a:pt x="84924" y="59878"/>
                  </a:cubicBezTo>
                  <a:cubicBezTo>
                    <a:pt x="84924" y="66147"/>
                    <a:pt x="90006" y="71229"/>
                    <a:pt x="96275" y="71229"/>
                  </a:cubicBezTo>
                  <a:lnTo>
                    <a:pt x="97056" y="71229"/>
                  </a:lnTo>
                  <a:lnTo>
                    <a:pt x="97056" y="90208"/>
                  </a:lnTo>
                  <a:cubicBezTo>
                    <a:pt x="97056" y="100255"/>
                    <a:pt x="94557" y="110255"/>
                    <a:pt x="89828" y="119121"/>
                  </a:cubicBezTo>
                  <a:lnTo>
                    <a:pt x="14181" y="260958"/>
                  </a:lnTo>
                  <a:cubicBezTo>
                    <a:pt x="4904" y="278354"/>
                    <a:pt x="0" y="297968"/>
                    <a:pt x="0" y="317682"/>
                  </a:cubicBezTo>
                  <a:lnTo>
                    <a:pt x="0" y="727137"/>
                  </a:lnTo>
                  <a:cubicBezTo>
                    <a:pt x="0" y="753465"/>
                    <a:pt x="21418" y="774883"/>
                    <a:pt x="47746" y="774883"/>
                  </a:cubicBezTo>
                  <a:lnTo>
                    <a:pt x="217595" y="774883"/>
                  </a:lnTo>
                  <a:cubicBezTo>
                    <a:pt x="223863" y="774883"/>
                    <a:pt x="228946" y="769801"/>
                    <a:pt x="228946" y="763532"/>
                  </a:cubicBezTo>
                  <a:cubicBezTo>
                    <a:pt x="228946" y="757263"/>
                    <a:pt x="223863" y="752181"/>
                    <a:pt x="217595" y="752181"/>
                  </a:cubicBezTo>
                  <a:lnTo>
                    <a:pt x="47748" y="752181"/>
                  </a:lnTo>
                  <a:cubicBezTo>
                    <a:pt x="33938" y="752181"/>
                    <a:pt x="22703" y="740947"/>
                    <a:pt x="22703" y="727137"/>
                  </a:cubicBezTo>
                  <a:lnTo>
                    <a:pt x="22703" y="629300"/>
                  </a:lnTo>
                  <a:lnTo>
                    <a:pt x="120540" y="629300"/>
                  </a:lnTo>
                  <a:cubicBezTo>
                    <a:pt x="146868" y="629300"/>
                    <a:pt x="168286" y="607880"/>
                    <a:pt x="168286" y="581552"/>
                  </a:cubicBezTo>
                  <a:lnTo>
                    <a:pt x="168286" y="411707"/>
                  </a:lnTo>
                  <a:cubicBezTo>
                    <a:pt x="168286" y="385379"/>
                    <a:pt x="146868" y="363960"/>
                    <a:pt x="120540" y="363960"/>
                  </a:cubicBezTo>
                  <a:lnTo>
                    <a:pt x="22703" y="363960"/>
                  </a:lnTo>
                  <a:lnTo>
                    <a:pt x="22703" y="317684"/>
                  </a:lnTo>
                  <a:cubicBezTo>
                    <a:pt x="22703" y="301682"/>
                    <a:pt x="26684" y="285762"/>
                    <a:pt x="34213" y="271643"/>
                  </a:cubicBezTo>
                  <a:lnTo>
                    <a:pt x="43954" y="253380"/>
                  </a:lnTo>
                  <a:cubicBezTo>
                    <a:pt x="51194" y="253939"/>
                    <a:pt x="55267" y="255853"/>
                    <a:pt x="60194" y="258185"/>
                  </a:cubicBezTo>
                  <a:cubicBezTo>
                    <a:pt x="66934" y="261374"/>
                    <a:pt x="75320" y="265342"/>
                    <a:pt x="90689" y="265342"/>
                  </a:cubicBezTo>
                  <a:cubicBezTo>
                    <a:pt x="106056" y="265342"/>
                    <a:pt x="114441" y="261374"/>
                    <a:pt x="121179" y="258185"/>
                  </a:cubicBezTo>
                  <a:cubicBezTo>
                    <a:pt x="127051" y="255407"/>
                    <a:pt x="131690" y="253211"/>
                    <a:pt x="141957" y="253211"/>
                  </a:cubicBezTo>
                  <a:cubicBezTo>
                    <a:pt x="152226" y="253211"/>
                    <a:pt x="156864" y="255407"/>
                    <a:pt x="162738" y="258185"/>
                  </a:cubicBezTo>
                  <a:cubicBezTo>
                    <a:pt x="169476" y="261374"/>
                    <a:pt x="177862" y="265342"/>
                    <a:pt x="193230" y="265342"/>
                  </a:cubicBezTo>
                  <a:cubicBezTo>
                    <a:pt x="208608" y="265342"/>
                    <a:pt x="217000" y="261376"/>
                    <a:pt x="223741" y="258187"/>
                  </a:cubicBezTo>
                  <a:cubicBezTo>
                    <a:pt x="229622" y="255407"/>
                    <a:pt x="234267" y="253211"/>
                    <a:pt x="244549" y="253211"/>
                  </a:cubicBezTo>
                  <a:cubicBezTo>
                    <a:pt x="254841" y="253211"/>
                    <a:pt x="259491" y="255407"/>
                    <a:pt x="265377" y="258188"/>
                  </a:cubicBezTo>
                  <a:cubicBezTo>
                    <a:pt x="272123" y="261376"/>
                    <a:pt x="280518" y="265342"/>
                    <a:pt x="295904" y="265342"/>
                  </a:cubicBezTo>
                  <a:cubicBezTo>
                    <a:pt x="311289" y="265342"/>
                    <a:pt x="319683" y="261376"/>
                    <a:pt x="326430" y="258188"/>
                  </a:cubicBezTo>
                  <a:cubicBezTo>
                    <a:pt x="331368" y="255855"/>
                    <a:pt x="335450" y="253937"/>
                    <a:pt x="342711" y="253380"/>
                  </a:cubicBezTo>
                  <a:lnTo>
                    <a:pt x="352452" y="271644"/>
                  </a:lnTo>
                  <a:cubicBezTo>
                    <a:pt x="359983" y="285763"/>
                    <a:pt x="363962" y="301683"/>
                    <a:pt x="363962" y="317685"/>
                  </a:cubicBezTo>
                  <a:lnTo>
                    <a:pt x="363962" y="388225"/>
                  </a:lnTo>
                  <a:lnTo>
                    <a:pt x="241861" y="388225"/>
                  </a:lnTo>
                  <a:cubicBezTo>
                    <a:pt x="238719" y="388225"/>
                    <a:pt x="235718" y="389527"/>
                    <a:pt x="233572" y="391821"/>
                  </a:cubicBezTo>
                  <a:cubicBezTo>
                    <a:pt x="231426" y="394116"/>
                    <a:pt x="230326" y="397197"/>
                    <a:pt x="230536" y="400332"/>
                  </a:cubicBezTo>
                  <a:lnTo>
                    <a:pt x="253289" y="741642"/>
                  </a:lnTo>
                  <a:cubicBezTo>
                    <a:pt x="254530" y="760283"/>
                    <a:pt x="270140" y="774886"/>
                    <a:pt x="288825" y="774886"/>
                  </a:cubicBezTo>
                  <a:lnTo>
                    <a:pt x="413273" y="774886"/>
                  </a:lnTo>
                  <a:cubicBezTo>
                    <a:pt x="431958" y="774886"/>
                    <a:pt x="447568" y="760283"/>
                    <a:pt x="448809" y="741640"/>
                  </a:cubicBezTo>
                  <a:lnTo>
                    <a:pt x="471564" y="400330"/>
                  </a:lnTo>
                  <a:cubicBezTo>
                    <a:pt x="471771" y="397196"/>
                    <a:pt x="470671" y="394114"/>
                    <a:pt x="468525" y="391820"/>
                  </a:cubicBezTo>
                  <a:close/>
                  <a:moveTo>
                    <a:pt x="120540" y="386662"/>
                  </a:moveTo>
                  <a:cubicBezTo>
                    <a:pt x="134350" y="386662"/>
                    <a:pt x="145585" y="397898"/>
                    <a:pt x="145585" y="411707"/>
                  </a:cubicBezTo>
                  <a:lnTo>
                    <a:pt x="145585" y="581555"/>
                  </a:lnTo>
                  <a:cubicBezTo>
                    <a:pt x="145585" y="595365"/>
                    <a:pt x="134350" y="606600"/>
                    <a:pt x="120540" y="606600"/>
                  </a:cubicBezTo>
                  <a:lnTo>
                    <a:pt x="22703" y="606600"/>
                  </a:lnTo>
                  <a:lnTo>
                    <a:pt x="22703" y="520114"/>
                  </a:lnTo>
                  <a:lnTo>
                    <a:pt x="59880" y="520114"/>
                  </a:lnTo>
                  <a:cubicBezTo>
                    <a:pt x="66148" y="520114"/>
                    <a:pt x="71231" y="515031"/>
                    <a:pt x="71231" y="508763"/>
                  </a:cubicBezTo>
                  <a:cubicBezTo>
                    <a:pt x="71231" y="502494"/>
                    <a:pt x="66148" y="497412"/>
                    <a:pt x="59880" y="497412"/>
                  </a:cubicBezTo>
                  <a:lnTo>
                    <a:pt x="22703" y="497412"/>
                  </a:lnTo>
                  <a:lnTo>
                    <a:pt x="22703" y="459453"/>
                  </a:lnTo>
                  <a:lnTo>
                    <a:pt x="84145" y="459453"/>
                  </a:lnTo>
                  <a:cubicBezTo>
                    <a:pt x="90413" y="459453"/>
                    <a:pt x="95496" y="454371"/>
                    <a:pt x="95496" y="448102"/>
                  </a:cubicBezTo>
                  <a:cubicBezTo>
                    <a:pt x="95496" y="441833"/>
                    <a:pt x="90413" y="436751"/>
                    <a:pt x="84145" y="436751"/>
                  </a:cubicBezTo>
                  <a:lnTo>
                    <a:pt x="22703" y="436751"/>
                  </a:lnTo>
                  <a:lnTo>
                    <a:pt x="22703" y="386661"/>
                  </a:lnTo>
                  <a:lnTo>
                    <a:pt x="120540" y="386661"/>
                  </a:lnTo>
                  <a:close/>
                  <a:moveTo>
                    <a:pt x="316730" y="237661"/>
                  </a:moveTo>
                  <a:cubicBezTo>
                    <a:pt x="310844" y="240443"/>
                    <a:pt x="306195" y="242639"/>
                    <a:pt x="295902" y="242639"/>
                  </a:cubicBezTo>
                  <a:cubicBezTo>
                    <a:pt x="285609" y="242639"/>
                    <a:pt x="280960" y="240443"/>
                    <a:pt x="275074" y="237661"/>
                  </a:cubicBezTo>
                  <a:cubicBezTo>
                    <a:pt x="268327" y="234474"/>
                    <a:pt x="259933" y="230507"/>
                    <a:pt x="244548" y="230507"/>
                  </a:cubicBezTo>
                  <a:cubicBezTo>
                    <a:pt x="229170" y="230507"/>
                    <a:pt x="220779" y="234474"/>
                    <a:pt x="214037" y="237663"/>
                  </a:cubicBezTo>
                  <a:cubicBezTo>
                    <a:pt x="208155" y="240443"/>
                    <a:pt x="203509" y="242639"/>
                    <a:pt x="193228" y="242639"/>
                  </a:cubicBezTo>
                  <a:cubicBezTo>
                    <a:pt x="182959" y="242639"/>
                    <a:pt x="178321" y="240443"/>
                    <a:pt x="172447" y="237665"/>
                  </a:cubicBezTo>
                  <a:cubicBezTo>
                    <a:pt x="165709" y="234476"/>
                    <a:pt x="157323" y="230507"/>
                    <a:pt x="141955" y="230507"/>
                  </a:cubicBezTo>
                  <a:cubicBezTo>
                    <a:pt x="126588" y="230507"/>
                    <a:pt x="118203" y="234476"/>
                    <a:pt x="111466" y="237665"/>
                  </a:cubicBezTo>
                  <a:cubicBezTo>
                    <a:pt x="105593" y="240443"/>
                    <a:pt x="100955" y="242639"/>
                    <a:pt x="90687" y="242639"/>
                  </a:cubicBezTo>
                  <a:cubicBezTo>
                    <a:pt x="80417" y="242639"/>
                    <a:pt x="75777" y="240443"/>
                    <a:pt x="69902" y="237665"/>
                  </a:cubicBezTo>
                  <a:cubicBezTo>
                    <a:pt x="65947" y="235792"/>
                    <a:pt x="61411" y="233660"/>
                    <a:pt x="55242" y="232210"/>
                  </a:cubicBezTo>
                  <a:lnTo>
                    <a:pt x="109858" y="129804"/>
                  </a:lnTo>
                  <a:cubicBezTo>
                    <a:pt x="116334" y="117662"/>
                    <a:pt x="119758" y="103969"/>
                    <a:pt x="119758" y="90208"/>
                  </a:cubicBezTo>
                  <a:lnTo>
                    <a:pt x="119758" y="71229"/>
                  </a:lnTo>
                  <a:lnTo>
                    <a:pt x="132672" y="71229"/>
                  </a:lnTo>
                  <a:cubicBezTo>
                    <a:pt x="138941" y="71229"/>
                    <a:pt x="144023" y="66147"/>
                    <a:pt x="144023" y="59878"/>
                  </a:cubicBezTo>
                  <a:cubicBezTo>
                    <a:pt x="144023" y="53609"/>
                    <a:pt x="138941" y="48527"/>
                    <a:pt x="132672" y="48527"/>
                  </a:cubicBezTo>
                  <a:lnTo>
                    <a:pt x="119758" y="48527"/>
                  </a:lnTo>
                  <a:lnTo>
                    <a:pt x="119758" y="23483"/>
                  </a:lnTo>
                  <a:cubicBezTo>
                    <a:pt x="119758" y="23051"/>
                    <a:pt x="120107" y="22702"/>
                    <a:pt x="120539" y="22702"/>
                  </a:cubicBezTo>
                  <a:lnTo>
                    <a:pt x="266123" y="22702"/>
                  </a:lnTo>
                  <a:cubicBezTo>
                    <a:pt x="266555" y="22702"/>
                    <a:pt x="266904" y="23051"/>
                    <a:pt x="266904" y="23483"/>
                  </a:cubicBezTo>
                  <a:lnTo>
                    <a:pt x="266904" y="48527"/>
                  </a:lnTo>
                  <a:lnTo>
                    <a:pt x="181199" y="48527"/>
                  </a:lnTo>
                  <a:cubicBezTo>
                    <a:pt x="174931" y="48527"/>
                    <a:pt x="169848" y="53609"/>
                    <a:pt x="169848" y="59878"/>
                  </a:cubicBezTo>
                  <a:cubicBezTo>
                    <a:pt x="169848" y="66147"/>
                    <a:pt x="174931" y="71229"/>
                    <a:pt x="181199" y="71229"/>
                  </a:cubicBezTo>
                  <a:lnTo>
                    <a:pt x="266904" y="71229"/>
                  </a:lnTo>
                  <a:lnTo>
                    <a:pt x="266904" y="90208"/>
                  </a:lnTo>
                  <a:cubicBezTo>
                    <a:pt x="266904" y="103969"/>
                    <a:pt x="270328" y="117662"/>
                    <a:pt x="276804" y="129804"/>
                  </a:cubicBezTo>
                  <a:lnTo>
                    <a:pt x="331418" y="232205"/>
                  </a:lnTo>
                  <a:cubicBezTo>
                    <a:pt x="325236" y="233655"/>
                    <a:pt x="320692" y="235789"/>
                    <a:pt x="316730" y="237661"/>
                  </a:cubicBezTo>
                  <a:close/>
                  <a:moveTo>
                    <a:pt x="428588" y="703657"/>
                  </a:moveTo>
                  <a:lnTo>
                    <a:pt x="273508" y="703657"/>
                  </a:lnTo>
                  <a:lnTo>
                    <a:pt x="261270" y="520094"/>
                  </a:lnTo>
                  <a:cubicBezTo>
                    <a:pt x="261536" y="520097"/>
                    <a:pt x="261787" y="520115"/>
                    <a:pt x="262055" y="520115"/>
                  </a:cubicBezTo>
                  <a:cubicBezTo>
                    <a:pt x="276064" y="520115"/>
                    <a:pt x="283636" y="515982"/>
                    <a:pt x="289718" y="512661"/>
                  </a:cubicBezTo>
                  <a:cubicBezTo>
                    <a:pt x="294693" y="509946"/>
                    <a:pt x="298287" y="507983"/>
                    <a:pt x="306502" y="507983"/>
                  </a:cubicBezTo>
                  <a:cubicBezTo>
                    <a:pt x="314720" y="507983"/>
                    <a:pt x="318315" y="509946"/>
                    <a:pt x="323291" y="512661"/>
                  </a:cubicBezTo>
                  <a:cubicBezTo>
                    <a:pt x="329375" y="515982"/>
                    <a:pt x="336947" y="520115"/>
                    <a:pt x="350957" y="520115"/>
                  </a:cubicBezTo>
                  <a:cubicBezTo>
                    <a:pt x="364974" y="520115"/>
                    <a:pt x="372551" y="515983"/>
                    <a:pt x="378638" y="512663"/>
                  </a:cubicBezTo>
                  <a:cubicBezTo>
                    <a:pt x="383620" y="509946"/>
                    <a:pt x="387221" y="507982"/>
                    <a:pt x="395449" y="507982"/>
                  </a:cubicBezTo>
                  <a:cubicBezTo>
                    <a:pt x="403688" y="507982"/>
                    <a:pt x="407292" y="509946"/>
                    <a:pt x="412280" y="512664"/>
                  </a:cubicBezTo>
                  <a:cubicBezTo>
                    <a:pt x="418370" y="515983"/>
                    <a:pt x="425951" y="520114"/>
                    <a:pt x="439973" y="520114"/>
                  </a:cubicBezTo>
                  <a:cubicBezTo>
                    <a:pt x="440264" y="520114"/>
                    <a:pt x="440535" y="520092"/>
                    <a:pt x="440822" y="520089"/>
                  </a:cubicBezTo>
                  <a:lnTo>
                    <a:pt x="428588" y="703657"/>
                  </a:lnTo>
                  <a:close/>
                  <a:moveTo>
                    <a:pt x="448104" y="410926"/>
                  </a:moveTo>
                  <a:lnTo>
                    <a:pt x="442342" y="497351"/>
                  </a:lnTo>
                  <a:cubicBezTo>
                    <a:pt x="441582" y="497392"/>
                    <a:pt x="440795" y="497412"/>
                    <a:pt x="439976" y="497412"/>
                  </a:cubicBezTo>
                  <a:cubicBezTo>
                    <a:pt x="431737" y="497412"/>
                    <a:pt x="428134" y="495447"/>
                    <a:pt x="423145" y="492729"/>
                  </a:cubicBezTo>
                  <a:cubicBezTo>
                    <a:pt x="417055" y="489410"/>
                    <a:pt x="409474" y="485280"/>
                    <a:pt x="395452" y="485280"/>
                  </a:cubicBezTo>
                  <a:cubicBezTo>
                    <a:pt x="392191" y="485280"/>
                    <a:pt x="389289" y="485512"/>
                    <a:pt x="386662" y="485896"/>
                  </a:cubicBezTo>
                  <a:lnTo>
                    <a:pt x="386662" y="448107"/>
                  </a:lnTo>
                  <a:cubicBezTo>
                    <a:pt x="386662" y="441838"/>
                    <a:pt x="381580" y="436756"/>
                    <a:pt x="375311" y="436756"/>
                  </a:cubicBezTo>
                  <a:cubicBezTo>
                    <a:pt x="369043" y="436756"/>
                    <a:pt x="363960" y="441838"/>
                    <a:pt x="363960" y="448107"/>
                  </a:cubicBezTo>
                  <a:lnTo>
                    <a:pt x="363960" y="494722"/>
                  </a:lnTo>
                  <a:cubicBezTo>
                    <a:pt x="360535" y="496355"/>
                    <a:pt x="356991" y="497413"/>
                    <a:pt x="350958" y="497413"/>
                  </a:cubicBezTo>
                  <a:cubicBezTo>
                    <a:pt x="342740" y="497413"/>
                    <a:pt x="339146" y="495450"/>
                    <a:pt x="334170" y="492735"/>
                  </a:cubicBezTo>
                  <a:cubicBezTo>
                    <a:pt x="328086" y="489415"/>
                    <a:pt x="320514" y="485281"/>
                    <a:pt x="306504" y="485281"/>
                  </a:cubicBezTo>
                  <a:cubicBezTo>
                    <a:pt x="292495" y="485281"/>
                    <a:pt x="284925" y="489415"/>
                    <a:pt x="278841" y="492735"/>
                  </a:cubicBezTo>
                  <a:cubicBezTo>
                    <a:pt x="273866" y="495450"/>
                    <a:pt x="270272" y="497413"/>
                    <a:pt x="262055" y="497413"/>
                  </a:cubicBezTo>
                  <a:cubicBezTo>
                    <a:pt x="261259" y="497413"/>
                    <a:pt x="260493" y="497394"/>
                    <a:pt x="259753" y="497356"/>
                  </a:cubicBezTo>
                  <a:lnTo>
                    <a:pt x="253992" y="410927"/>
                  </a:lnTo>
                  <a:lnTo>
                    <a:pt x="448104" y="410927"/>
                  </a:lnTo>
                  <a:close/>
                  <a:moveTo>
                    <a:pt x="413272" y="752184"/>
                  </a:moveTo>
                  <a:lnTo>
                    <a:pt x="288825" y="752184"/>
                  </a:lnTo>
                  <a:cubicBezTo>
                    <a:pt x="282051" y="752184"/>
                    <a:pt x="276391" y="746889"/>
                    <a:pt x="275940" y="740130"/>
                  </a:cubicBezTo>
                  <a:lnTo>
                    <a:pt x="275021" y="726357"/>
                  </a:lnTo>
                  <a:lnTo>
                    <a:pt x="427074" y="726357"/>
                  </a:lnTo>
                  <a:lnTo>
                    <a:pt x="426156" y="740130"/>
                  </a:lnTo>
                  <a:cubicBezTo>
                    <a:pt x="425706" y="746889"/>
                    <a:pt x="420046" y="752184"/>
                    <a:pt x="413272" y="752184"/>
                  </a:cubicBezTo>
                  <a:close/>
                </a:path>
              </a:pathLst>
            </a:custGeom>
            <a:solidFill>
              <a:schemeClr val="bg1"/>
            </a:solidFill>
            <a:ln w="1507" cap="flat">
              <a:solidFill>
                <a:schemeClr val="tx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734" name="Graphic 13">
            <a:extLst>
              <a:ext uri="{FF2B5EF4-FFF2-40B4-BE49-F238E27FC236}">
                <a16:creationId xmlns:a16="http://schemas.microsoft.com/office/drawing/2014/main" id="{4E97EEC0-AEF4-4610-8302-5B6CFB7B49F3}"/>
              </a:ext>
            </a:extLst>
          </p:cNvPr>
          <p:cNvGrpSpPr/>
          <p:nvPr/>
        </p:nvGrpSpPr>
        <p:grpSpPr>
          <a:xfrm>
            <a:off x="3759621" y="4339801"/>
            <a:ext cx="774884" cy="726358"/>
            <a:chOff x="3759621" y="4339801"/>
            <a:chExt cx="774884" cy="726358"/>
          </a:xfrm>
          <a:solidFill>
            <a:srgbClr val="FFFFFF"/>
          </a:solidFill>
        </p:grpSpPr>
        <p:grpSp>
          <p:nvGrpSpPr>
            <p:cNvPr id="1735" name="Graphic 13">
              <a:extLst>
                <a:ext uri="{FF2B5EF4-FFF2-40B4-BE49-F238E27FC236}">
                  <a16:creationId xmlns:a16="http://schemas.microsoft.com/office/drawing/2014/main" id="{4E97EEC0-AEF4-4610-8302-5B6CFB7B49F3}"/>
                </a:ext>
              </a:extLst>
            </p:cNvPr>
            <p:cNvGrpSpPr/>
            <p:nvPr/>
          </p:nvGrpSpPr>
          <p:grpSpPr>
            <a:xfrm>
              <a:off x="3770971" y="4351152"/>
              <a:ext cx="752185" cy="703658"/>
              <a:chOff x="3770971" y="4351152"/>
              <a:chExt cx="752185" cy="703658"/>
            </a:xfrm>
            <a:solidFill>
              <a:srgbClr val="FFFFFF"/>
            </a:solidFill>
          </p:grpSpPr>
          <p:sp>
            <p:nvSpPr>
              <p:cNvPr id="1736" name="Freeform: Shape 1735">
                <a:extLst>
                  <a:ext uri="{FF2B5EF4-FFF2-40B4-BE49-F238E27FC236}">
                    <a16:creationId xmlns:a16="http://schemas.microsoft.com/office/drawing/2014/main" id="{97EADFA4-8D57-47AF-BAA5-DD93ECFF1CAB}"/>
                  </a:ext>
                </a:extLst>
              </p:cNvPr>
              <p:cNvSpPr/>
              <p:nvPr/>
            </p:nvSpPr>
            <p:spPr>
              <a:xfrm>
                <a:off x="3819500" y="4472473"/>
                <a:ext cx="655128" cy="60660"/>
              </a:xfrm>
              <a:custGeom>
                <a:avLst/>
                <a:gdLst>
                  <a:gd name="connsiteX0" fmla="*/ 0 w 655128"/>
                  <a:gd name="connsiteY0" fmla="*/ 0 h 60660"/>
                  <a:gd name="connsiteX1" fmla="*/ 655128 w 655128"/>
                  <a:gd name="connsiteY1" fmla="*/ 0 h 60660"/>
                  <a:gd name="connsiteX2" fmla="*/ 655128 w 655128"/>
                  <a:gd name="connsiteY2" fmla="*/ 60661 h 60660"/>
                  <a:gd name="connsiteX3" fmla="*/ 0 w 655128"/>
                  <a:gd name="connsiteY3" fmla="*/ 60661 h 606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55128" h="60660">
                    <a:moveTo>
                      <a:pt x="0" y="0"/>
                    </a:moveTo>
                    <a:lnTo>
                      <a:pt x="655128" y="0"/>
                    </a:lnTo>
                    <a:lnTo>
                      <a:pt x="655128" y="60661"/>
                    </a:lnTo>
                    <a:lnTo>
                      <a:pt x="0" y="60661"/>
                    </a:ln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37" name="Freeform: Shape 1736">
                <a:extLst>
                  <a:ext uri="{FF2B5EF4-FFF2-40B4-BE49-F238E27FC236}">
                    <a16:creationId xmlns:a16="http://schemas.microsoft.com/office/drawing/2014/main" id="{147B2AF4-40A9-4296-82F5-FA6C3940EE19}"/>
                  </a:ext>
                </a:extLst>
              </p:cNvPr>
              <p:cNvSpPr/>
              <p:nvPr/>
            </p:nvSpPr>
            <p:spPr>
              <a:xfrm>
                <a:off x="3770971" y="4521000"/>
                <a:ext cx="752185" cy="533810"/>
              </a:xfrm>
              <a:custGeom>
                <a:avLst/>
                <a:gdLst>
                  <a:gd name="connsiteX0" fmla="*/ 703656 w 752185"/>
                  <a:gd name="connsiteY0" fmla="*/ 0 h 533810"/>
                  <a:gd name="connsiteX1" fmla="*/ 48529 w 752185"/>
                  <a:gd name="connsiteY1" fmla="*/ 0 h 533810"/>
                  <a:gd name="connsiteX2" fmla="*/ 0 w 752185"/>
                  <a:gd name="connsiteY2" fmla="*/ 48529 h 533810"/>
                  <a:gd name="connsiteX3" fmla="*/ 0 w 752185"/>
                  <a:gd name="connsiteY3" fmla="*/ 485281 h 533810"/>
                  <a:gd name="connsiteX4" fmla="*/ 48529 w 752185"/>
                  <a:gd name="connsiteY4" fmla="*/ 533810 h 533810"/>
                  <a:gd name="connsiteX5" fmla="*/ 703657 w 752185"/>
                  <a:gd name="connsiteY5" fmla="*/ 533810 h 533810"/>
                  <a:gd name="connsiteX6" fmla="*/ 752186 w 752185"/>
                  <a:gd name="connsiteY6" fmla="*/ 485281 h 533810"/>
                  <a:gd name="connsiteX7" fmla="*/ 752186 w 752185"/>
                  <a:gd name="connsiteY7" fmla="*/ 48529 h 533810"/>
                  <a:gd name="connsiteX8" fmla="*/ 703656 w 752185"/>
                  <a:gd name="connsiteY8" fmla="*/ 0 h 5338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52185" h="533810">
                    <a:moveTo>
                      <a:pt x="703656" y="0"/>
                    </a:moveTo>
                    <a:lnTo>
                      <a:pt x="48529" y="0"/>
                    </a:lnTo>
                    <a:cubicBezTo>
                      <a:pt x="21727" y="0"/>
                      <a:pt x="0" y="21727"/>
                      <a:pt x="0" y="48529"/>
                    </a:cubicBezTo>
                    <a:lnTo>
                      <a:pt x="0" y="485281"/>
                    </a:lnTo>
                    <a:cubicBezTo>
                      <a:pt x="0" y="512082"/>
                      <a:pt x="21727" y="533810"/>
                      <a:pt x="48529" y="533810"/>
                    </a:cubicBezTo>
                    <a:lnTo>
                      <a:pt x="703657" y="533810"/>
                    </a:lnTo>
                    <a:cubicBezTo>
                      <a:pt x="730459" y="533810"/>
                      <a:pt x="752186" y="512083"/>
                      <a:pt x="752186" y="485281"/>
                    </a:cubicBezTo>
                    <a:lnTo>
                      <a:pt x="752186" y="48529"/>
                    </a:lnTo>
                    <a:cubicBezTo>
                      <a:pt x="752184" y="21727"/>
                      <a:pt x="730457" y="0"/>
                      <a:pt x="70365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38" name="Freeform: Shape 1737">
                <a:extLst>
                  <a:ext uri="{FF2B5EF4-FFF2-40B4-BE49-F238E27FC236}">
                    <a16:creationId xmlns:a16="http://schemas.microsoft.com/office/drawing/2014/main" id="{F8FEB8DD-7924-48A2-B969-7C62C218F01B}"/>
                  </a:ext>
                </a:extLst>
              </p:cNvPr>
              <p:cNvSpPr/>
              <p:nvPr/>
            </p:nvSpPr>
            <p:spPr>
              <a:xfrm>
                <a:off x="3770971" y="4521002"/>
                <a:ext cx="750468" cy="533807"/>
              </a:xfrm>
              <a:custGeom>
                <a:avLst/>
                <a:gdLst>
                  <a:gd name="connsiteX0" fmla="*/ 715789 w 750468"/>
                  <a:gd name="connsiteY0" fmla="*/ 473195 h 533807"/>
                  <a:gd name="connsiteX1" fmla="*/ 715789 w 750468"/>
                  <a:gd name="connsiteY1" fmla="*/ 48527 h 533807"/>
                  <a:gd name="connsiteX2" fmla="*/ 703657 w 750468"/>
                  <a:gd name="connsiteY2" fmla="*/ 36395 h 533807"/>
                  <a:gd name="connsiteX3" fmla="*/ 109188 w 750468"/>
                  <a:gd name="connsiteY3" fmla="*/ 36395 h 533807"/>
                  <a:gd name="connsiteX4" fmla="*/ 109188 w 750468"/>
                  <a:gd name="connsiteY4" fmla="*/ 0 h 533807"/>
                  <a:gd name="connsiteX5" fmla="*/ 48527 w 750468"/>
                  <a:gd name="connsiteY5" fmla="*/ 0 h 533807"/>
                  <a:gd name="connsiteX6" fmla="*/ 0 w 750468"/>
                  <a:gd name="connsiteY6" fmla="*/ 48527 h 533807"/>
                  <a:gd name="connsiteX7" fmla="*/ 0 w 750468"/>
                  <a:gd name="connsiteY7" fmla="*/ 485280 h 533807"/>
                  <a:gd name="connsiteX8" fmla="*/ 48527 w 750468"/>
                  <a:gd name="connsiteY8" fmla="*/ 533807 h 533807"/>
                  <a:gd name="connsiteX9" fmla="*/ 703656 w 750468"/>
                  <a:gd name="connsiteY9" fmla="*/ 533807 h 533807"/>
                  <a:gd name="connsiteX10" fmla="*/ 750468 w 750468"/>
                  <a:gd name="connsiteY10" fmla="*/ 497412 h 533807"/>
                  <a:gd name="connsiteX11" fmla="*/ 740003 w 750468"/>
                  <a:gd name="connsiteY11" fmla="*/ 497412 h 533807"/>
                  <a:gd name="connsiteX12" fmla="*/ 715789 w 750468"/>
                  <a:gd name="connsiteY12" fmla="*/ 473195 h 5338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750468" h="533807">
                    <a:moveTo>
                      <a:pt x="715789" y="473195"/>
                    </a:moveTo>
                    <a:lnTo>
                      <a:pt x="715789" y="48527"/>
                    </a:lnTo>
                    <a:cubicBezTo>
                      <a:pt x="715789" y="41827"/>
                      <a:pt x="710357" y="36395"/>
                      <a:pt x="703657" y="36395"/>
                    </a:cubicBezTo>
                    <a:lnTo>
                      <a:pt x="109188" y="36395"/>
                    </a:lnTo>
                    <a:lnTo>
                      <a:pt x="109188" y="0"/>
                    </a:lnTo>
                    <a:lnTo>
                      <a:pt x="48527" y="0"/>
                    </a:lnTo>
                    <a:cubicBezTo>
                      <a:pt x="21726" y="0"/>
                      <a:pt x="0" y="21727"/>
                      <a:pt x="0" y="48527"/>
                    </a:cubicBezTo>
                    <a:lnTo>
                      <a:pt x="0" y="485280"/>
                    </a:lnTo>
                    <a:cubicBezTo>
                      <a:pt x="0" y="512082"/>
                      <a:pt x="21727" y="533807"/>
                      <a:pt x="48527" y="533807"/>
                    </a:cubicBezTo>
                    <a:lnTo>
                      <a:pt x="703656" y="533807"/>
                    </a:lnTo>
                    <a:cubicBezTo>
                      <a:pt x="726242" y="533807"/>
                      <a:pt x="745056" y="518305"/>
                      <a:pt x="750468" y="497412"/>
                    </a:cubicBezTo>
                    <a:lnTo>
                      <a:pt x="740003" y="497412"/>
                    </a:lnTo>
                    <a:cubicBezTo>
                      <a:pt x="726630" y="497410"/>
                      <a:pt x="715789" y="486569"/>
                      <a:pt x="715789" y="473195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39" name="Freeform: Shape 1738">
                <a:extLst>
                  <a:ext uri="{FF2B5EF4-FFF2-40B4-BE49-F238E27FC236}">
                    <a16:creationId xmlns:a16="http://schemas.microsoft.com/office/drawing/2014/main" id="{EED48DFE-4242-479C-A115-1AD758CD2FBC}"/>
                  </a:ext>
                </a:extLst>
              </p:cNvPr>
              <p:cNvSpPr/>
              <p:nvPr/>
            </p:nvSpPr>
            <p:spPr>
              <a:xfrm>
                <a:off x="3916556" y="4605925"/>
                <a:ext cx="461014" cy="363958"/>
              </a:xfrm>
              <a:custGeom>
                <a:avLst/>
                <a:gdLst>
                  <a:gd name="connsiteX0" fmla="*/ 436751 w 461014"/>
                  <a:gd name="connsiteY0" fmla="*/ 0 h 363958"/>
                  <a:gd name="connsiteX1" fmla="*/ 24264 w 461014"/>
                  <a:gd name="connsiteY1" fmla="*/ 0 h 363958"/>
                  <a:gd name="connsiteX2" fmla="*/ 0 w 461014"/>
                  <a:gd name="connsiteY2" fmla="*/ 24264 h 363958"/>
                  <a:gd name="connsiteX3" fmla="*/ 0 w 461014"/>
                  <a:gd name="connsiteY3" fmla="*/ 339695 h 363958"/>
                  <a:gd name="connsiteX4" fmla="*/ 24264 w 461014"/>
                  <a:gd name="connsiteY4" fmla="*/ 363959 h 363958"/>
                  <a:gd name="connsiteX5" fmla="*/ 436751 w 461014"/>
                  <a:gd name="connsiteY5" fmla="*/ 363959 h 363958"/>
                  <a:gd name="connsiteX6" fmla="*/ 461015 w 461014"/>
                  <a:gd name="connsiteY6" fmla="*/ 339695 h 363958"/>
                  <a:gd name="connsiteX7" fmla="*/ 461015 w 461014"/>
                  <a:gd name="connsiteY7" fmla="*/ 24264 h 363958"/>
                  <a:gd name="connsiteX8" fmla="*/ 436751 w 461014"/>
                  <a:gd name="connsiteY8" fmla="*/ 0 h 3639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61014" h="363958">
                    <a:moveTo>
                      <a:pt x="436751" y="0"/>
                    </a:moveTo>
                    <a:lnTo>
                      <a:pt x="24264" y="0"/>
                    </a:lnTo>
                    <a:cubicBezTo>
                      <a:pt x="10864" y="0"/>
                      <a:pt x="0" y="10864"/>
                      <a:pt x="0" y="24264"/>
                    </a:cubicBezTo>
                    <a:lnTo>
                      <a:pt x="0" y="339695"/>
                    </a:lnTo>
                    <a:cubicBezTo>
                      <a:pt x="0" y="353095"/>
                      <a:pt x="10864" y="363959"/>
                      <a:pt x="24264" y="363959"/>
                    </a:cubicBezTo>
                    <a:lnTo>
                      <a:pt x="436751" y="363959"/>
                    </a:lnTo>
                    <a:cubicBezTo>
                      <a:pt x="450151" y="363959"/>
                      <a:pt x="461015" y="353095"/>
                      <a:pt x="461015" y="339695"/>
                    </a:cubicBezTo>
                    <a:lnTo>
                      <a:pt x="461015" y="24264"/>
                    </a:lnTo>
                    <a:cubicBezTo>
                      <a:pt x="461015" y="10862"/>
                      <a:pt x="450151" y="0"/>
                      <a:pt x="436751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40" name="Freeform: Shape 1739">
                <a:extLst>
                  <a:ext uri="{FF2B5EF4-FFF2-40B4-BE49-F238E27FC236}">
                    <a16:creationId xmlns:a16="http://schemas.microsoft.com/office/drawing/2014/main" id="{D9A29201-0AD1-4DD9-AC41-B967B0171290}"/>
                  </a:ext>
                </a:extLst>
              </p:cNvPr>
              <p:cNvSpPr/>
              <p:nvPr/>
            </p:nvSpPr>
            <p:spPr>
              <a:xfrm>
                <a:off x="4025744" y="4678716"/>
                <a:ext cx="158525" cy="158576"/>
              </a:xfrm>
              <a:custGeom>
                <a:avLst/>
                <a:gdLst>
                  <a:gd name="connsiteX0" fmla="*/ 98259 w 158525"/>
                  <a:gd name="connsiteY0" fmla="*/ 94607 h 158576"/>
                  <a:gd name="connsiteX1" fmla="*/ 98259 w 158525"/>
                  <a:gd name="connsiteY1" fmla="*/ 94607 h 158576"/>
                  <a:gd name="connsiteX2" fmla="*/ 136219 w 158525"/>
                  <a:gd name="connsiteY2" fmla="*/ 69919 h 158576"/>
                  <a:gd name="connsiteX3" fmla="*/ 152062 w 158525"/>
                  <a:gd name="connsiteY3" fmla="*/ 57159 h 158576"/>
                  <a:gd name="connsiteX4" fmla="*/ 152109 w 158525"/>
                  <a:gd name="connsiteY4" fmla="*/ 15682 h 158576"/>
                  <a:gd name="connsiteX5" fmla="*/ 96420 w 158525"/>
                  <a:gd name="connsiteY5" fmla="*/ 10660 h 158576"/>
                  <a:gd name="connsiteX6" fmla="*/ 88140 w 158525"/>
                  <a:gd name="connsiteY6" fmla="*/ 23597 h 158576"/>
                  <a:gd name="connsiteX7" fmla="*/ 70015 w 158525"/>
                  <a:gd name="connsiteY7" fmla="*/ 54222 h 158576"/>
                  <a:gd name="connsiteX8" fmla="*/ 60267 w 158525"/>
                  <a:gd name="connsiteY8" fmla="*/ 63970 h 158576"/>
                  <a:gd name="connsiteX9" fmla="*/ 22306 w 158525"/>
                  <a:gd name="connsiteY9" fmla="*/ 88657 h 158576"/>
                  <a:gd name="connsiteX10" fmla="*/ 6463 w 158525"/>
                  <a:gd name="connsiteY10" fmla="*/ 101417 h 158576"/>
                  <a:gd name="connsiteX11" fmla="*/ 6417 w 158525"/>
                  <a:gd name="connsiteY11" fmla="*/ 142895 h 158576"/>
                  <a:gd name="connsiteX12" fmla="*/ 62105 w 158525"/>
                  <a:gd name="connsiteY12" fmla="*/ 147916 h 158576"/>
                  <a:gd name="connsiteX13" fmla="*/ 70385 w 158525"/>
                  <a:gd name="connsiteY13" fmla="*/ 134979 h 158576"/>
                  <a:gd name="connsiteX14" fmla="*/ 98259 w 158525"/>
                  <a:gd name="connsiteY14" fmla="*/ 94607 h 1585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58525" h="158576">
                    <a:moveTo>
                      <a:pt x="98259" y="94607"/>
                    </a:moveTo>
                    <a:lnTo>
                      <a:pt x="98259" y="94607"/>
                    </a:lnTo>
                    <a:cubicBezTo>
                      <a:pt x="109051" y="83814"/>
                      <a:pt x="122103" y="75726"/>
                      <a:pt x="136219" y="69919"/>
                    </a:cubicBezTo>
                    <a:cubicBezTo>
                      <a:pt x="142297" y="67419"/>
                      <a:pt x="147824" y="63190"/>
                      <a:pt x="152062" y="57159"/>
                    </a:cubicBezTo>
                    <a:cubicBezTo>
                      <a:pt x="160643" y="44946"/>
                      <a:pt x="160701" y="27888"/>
                      <a:pt x="152109" y="15682"/>
                    </a:cubicBezTo>
                    <a:cubicBezTo>
                      <a:pt x="138683" y="-3392"/>
                      <a:pt x="112146" y="-5066"/>
                      <a:pt x="96420" y="10660"/>
                    </a:cubicBezTo>
                    <a:cubicBezTo>
                      <a:pt x="92624" y="14456"/>
                      <a:pt x="89874" y="18880"/>
                      <a:pt x="88140" y="23597"/>
                    </a:cubicBezTo>
                    <a:cubicBezTo>
                      <a:pt x="83979" y="34907"/>
                      <a:pt x="78537" y="45701"/>
                      <a:pt x="70015" y="54222"/>
                    </a:cubicBezTo>
                    <a:lnTo>
                      <a:pt x="60267" y="63970"/>
                    </a:lnTo>
                    <a:cubicBezTo>
                      <a:pt x="49474" y="74762"/>
                      <a:pt x="36422" y="82850"/>
                      <a:pt x="22306" y="88657"/>
                    </a:cubicBezTo>
                    <a:cubicBezTo>
                      <a:pt x="16228" y="91157"/>
                      <a:pt x="10701" y="95386"/>
                      <a:pt x="6463" y="101417"/>
                    </a:cubicBezTo>
                    <a:cubicBezTo>
                      <a:pt x="-2118" y="113631"/>
                      <a:pt x="-2175" y="130689"/>
                      <a:pt x="6417" y="142895"/>
                    </a:cubicBezTo>
                    <a:cubicBezTo>
                      <a:pt x="19842" y="161969"/>
                      <a:pt x="46379" y="163643"/>
                      <a:pt x="62105" y="147916"/>
                    </a:cubicBezTo>
                    <a:cubicBezTo>
                      <a:pt x="65901" y="144121"/>
                      <a:pt x="68651" y="139697"/>
                      <a:pt x="70385" y="134979"/>
                    </a:cubicBezTo>
                    <a:cubicBezTo>
                      <a:pt x="76078" y="119506"/>
                      <a:pt x="86599" y="106266"/>
                      <a:pt x="98259" y="94607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41" name="Freeform: Shape 1740">
                <a:extLst>
                  <a:ext uri="{FF2B5EF4-FFF2-40B4-BE49-F238E27FC236}">
                    <a16:creationId xmlns:a16="http://schemas.microsoft.com/office/drawing/2014/main" id="{398BF31A-09A1-4858-8711-9CE0BAC6D3E6}"/>
                  </a:ext>
                </a:extLst>
              </p:cNvPr>
              <p:cNvSpPr/>
              <p:nvPr/>
            </p:nvSpPr>
            <p:spPr>
              <a:xfrm>
                <a:off x="4025744" y="4678715"/>
                <a:ext cx="156985" cy="157019"/>
              </a:xfrm>
              <a:custGeom>
                <a:avLst/>
                <a:gdLst>
                  <a:gd name="connsiteX0" fmla="*/ 30728 w 156985"/>
                  <a:gd name="connsiteY0" fmla="*/ 125684 h 157019"/>
                  <a:gd name="connsiteX1" fmla="*/ 46570 w 156985"/>
                  <a:gd name="connsiteY1" fmla="*/ 112924 h 157019"/>
                  <a:gd name="connsiteX2" fmla="*/ 84531 w 156985"/>
                  <a:gd name="connsiteY2" fmla="*/ 88236 h 157019"/>
                  <a:gd name="connsiteX3" fmla="*/ 94279 w 156985"/>
                  <a:gd name="connsiteY3" fmla="*/ 78487 h 157019"/>
                  <a:gd name="connsiteX4" fmla="*/ 112404 w 156985"/>
                  <a:gd name="connsiteY4" fmla="*/ 47861 h 157019"/>
                  <a:gd name="connsiteX5" fmla="*/ 120684 w 156985"/>
                  <a:gd name="connsiteY5" fmla="*/ 34924 h 157019"/>
                  <a:gd name="connsiteX6" fmla="*/ 156986 w 156985"/>
                  <a:gd name="connsiteY6" fmla="*/ 25825 h 157019"/>
                  <a:gd name="connsiteX7" fmla="*/ 152109 w 156985"/>
                  <a:gd name="connsiteY7" fmla="*/ 15682 h 157019"/>
                  <a:gd name="connsiteX8" fmla="*/ 96420 w 156985"/>
                  <a:gd name="connsiteY8" fmla="*/ 10660 h 157019"/>
                  <a:gd name="connsiteX9" fmla="*/ 88140 w 156985"/>
                  <a:gd name="connsiteY9" fmla="*/ 23597 h 157019"/>
                  <a:gd name="connsiteX10" fmla="*/ 70015 w 156985"/>
                  <a:gd name="connsiteY10" fmla="*/ 54223 h 157019"/>
                  <a:gd name="connsiteX11" fmla="*/ 60267 w 156985"/>
                  <a:gd name="connsiteY11" fmla="*/ 63973 h 157019"/>
                  <a:gd name="connsiteX12" fmla="*/ 22307 w 156985"/>
                  <a:gd name="connsiteY12" fmla="*/ 88660 h 157019"/>
                  <a:gd name="connsiteX13" fmla="*/ 6464 w 156985"/>
                  <a:gd name="connsiteY13" fmla="*/ 101420 h 157019"/>
                  <a:gd name="connsiteX14" fmla="*/ 6417 w 156985"/>
                  <a:gd name="connsiteY14" fmla="*/ 142899 h 157019"/>
                  <a:gd name="connsiteX15" fmla="*/ 25806 w 156985"/>
                  <a:gd name="connsiteY15" fmla="*/ 157020 h 157019"/>
                  <a:gd name="connsiteX16" fmla="*/ 30728 w 156985"/>
                  <a:gd name="connsiteY16" fmla="*/ 125684 h 1570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156985" h="157019">
                    <a:moveTo>
                      <a:pt x="30728" y="125684"/>
                    </a:moveTo>
                    <a:cubicBezTo>
                      <a:pt x="34965" y="119653"/>
                      <a:pt x="40492" y="115426"/>
                      <a:pt x="46570" y="112924"/>
                    </a:cubicBezTo>
                    <a:cubicBezTo>
                      <a:pt x="60685" y="107117"/>
                      <a:pt x="73737" y="99029"/>
                      <a:pt x="84531" y="88236"/>
                    </a:cubicBezTo>
                    <a:lnTo>
                      <a:pt x="94279" y="78487"/>
                    </a:lnTo>
                    <a:cubicBezTo>
                      <a:pt x="102800" y="69966"/>
                      <a:pt x="108243" y="59171"/>
                      <a:pt x="112404" y="47861"/>
                    </a:cubicBezTo>
                    <a:cubicBezTo>
                      <a:pt x="114140" y="43143"/>
                      <a:pt x="116888" y="38719"/>
                      <a:pt x="120684" y="34924"/>
                    </a:cubicBezTo>
                    <a:cubicBezTo>
                      <a:pt x="130509" y="25098"/>
                      <a:pt x="144554" y="22065"/>
                      <a:pt x="156986" y="25825"/>
                    </a:cubicBezTo>
                    <a:cubicBezTo>
                      <a:pt x="155917" y="22236"/>
                      <a:pt x="154304" y="18799"/>
                      <a:pt x="152109" y="15682"/>
                    </a:cubicBezTo>
                    <a:cubicBezTo>
                      <a:pt x="138683" y="-3392"/>
                      <a:pt x="112147" y="-5066"/>
                      <a:pt x="96420" y="10660"/>
                    </a:cubicBezTo>
                    <a:cubicBezTo>
                      <a:pt x="92625" y="14456"/>
                      <a:pt x="89875" y="18880"/>
                      <a:pt x="88140" y="23597"/>
                    </a:cubicBezTo>
                    <a:cubicBezTo>
                      <a:pt x="83980" y="34907"/>
                      <a:pt x="78537" y="45701"/>
                      <a:pt x="70015" y="54223"/>
                    </a:cubicBezTo>
                    <a:lnTo>
                      <a:pt x="60267" y="63973"/>
                    </a:lnTo>
                    <a:cubicBezTo>
                      <a:pt x="49473" y="74765"/>
                      <a:pt x="36423" y="82853"/>
                      <a:pt x="22307" y="88660"/>
                    </a:cubicBezTo>
                    <a:cubicBezTo>
                      <a:pt x="16229" y="91160"/>
                      <a:pt x="10702" y="95389"/>
                      <a:pt x="6464" y="101420"/>
                    </a:cubicBezTo>
                    <a:cubicBezTo>
                      <a:pt x="-2119" y="113634"/>
                      <a:pt x="-2175" y="130692"/>
                      <a:pt x="6417" y="142899"/>
                    </a:cubicBezTo>
                    <a:cubicBezTo>
                      <a:pt x="11454" y="150056"/>
                      <a:pt x="18339" y="154763"/>
                      <a:pt x="25806" y="157020"/>
                    </a:cubicBezTo>
                    <a:cubicBezTo>
                      <a:pt x="22691" y="146556"/>
                      <a:pt x="24338" y="134780"/>
                      <a:pt x="30728" y="125684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42" name="Freeform: Shape 1741">
                <a:extLst>
                  <a:ext uri="{FF2B5EF4-FFF2-40B4-BE49-F238E27FC236}">
                    <a16:creationId xmlns:a16="http://schemas.microsoft.com/office/drawing/2014/main" id="{4F03A0BD-E67B-4C8A-B909-73B0BB034763}"/>
                  </a:ext>
                </a:extLst>
              </p:cNvPr>
              <p:cNvSpPr/>
              <p:nvPr/>
            </p:nvSpPr>
            <p:spPr>
              <a:xfrm>
                <a:off x="4121938" y="4727245"/>
                <a:ext cx="158576" cy="158525"/>
              </a:xfrm>
              <a:custGeom>
                <a:avLst/>
                <a:gdLst>
                  <a:gd name="connsiteX0" fmla="*/ 94607 w 158576"/>
                  <a:gd name="connsiteY0" fmla="*/ 60267 h 158525"/>
                  <a:gd name="connsiteX1" fmla="*/ 94607 w 158576"/>
                  <a:gd name="connsiteY1" fmla="*/ 60267 h 158525"/>
                  <a:gd name="connsiteX2" fmla="*/ 69919 w 158576"/>
                  <a:gd name="connsiteY2" fmla="*/ 22306 h 158525"/>
                  <a:gd name="connsiteX3" fmla="*/ 57159 w 158576"/>
                  <a:gd name="connsiteY3" fmla="*/ 6463 h 158525"/>
                  <a:gd name="connsiteX4" fmla="*/ 15682 w 158576"/>
                  <a:gd name="connsiteY4" fmla="*/ 6417 h 158525"/>
                  <a:gd name="connsiteX5" fmla="*/ 10660 w 158576"/>
                  <a:gd name="connsiteY5" fmla="*/ 62105 h 158525"/>
                  <a:gd name="connsiteX6" fmla="*/ 23597 w 158576"/>
                  <a:gd name="connsiteY6" fmla="*/ 70385 h 158525"/>
                  <a:gd name="connsiteX7" fmla="*/ 54222 w 158576"/>
                  <a:gd name="connsiteY7" fmla="*/ 88511 h 158525"/>
                  <a:gd name="connsiteX8" fmla="*/ 63970 w 158576"/>
                  <a:gd name="connsiteY8" fmla="*/ 98259 h 158525"/>
                  <a:gd name="connsiteX9" fmla="*/ 88657 w 158576"/>
                  <a:gd name="connsiteY9" fmla="*/ 136219 h 158525"/>
                  <a:gd name="connsiteX10" fmla="*/ 101417 w 158576"/>
                  <a:gd name="connsiteY10" fmla="*/ 152062 h 158525"/>
                  <a:gd name="connsiteX11" fmla="*/ 142895 w 158576"/>
                  <a:gd name="connsiteY11" fmla="*/ 152109 h 158525"/>
                  <a:gd name="connsiteX12" fmla="*/ 147916 w 158576"/>
                  <a:gd name="connsiteY12" fmla="*/ 96420 h 158525"/>
                  <a:gd name="connsiteX13" fmla="*/ 134979 w 158576"/>
                  <a:gd name="connsiteY13" fmla="*/ 88140 h 158525"/>
                  <a:gd name="connsiteX14" fmla="*/ 94607 w 158576"/>
                  <a:gd name="connsiteY14" fmla="*/ 60267 h 158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58576" h="158525">
                    <a:moveTo>
                      <a:pt x="94607" y="60267"/>
                    </a:moveTo>
                    <a:lnTo>
                      <a:pt x="94607" y="60267"/>
                    </a:lnTo>
                    <a:cubicBezTo>
                      <a:pt x="83814" y="49474"/>
                      <a:pt x="75726" y="36422"/>
                      <a:pt x="69919" y="22306"/>
                    </a:cubicBezTo>
                    <a:cubicBezTo>
                      <a:pt x="67419" y="16228"/>
                      <a:pt x="63190" y="10701"/>
                      <a:pt x="57159" y="6463"/>
                    </a:cubicBezTo>
                    <a:cubicBezTo>
                      <a:pt x="44946" y="-2118"/>
                      <a:pt x="27888" y="-2175"/>
                      <a:pt x="15682" y="6417"/>
                    </a:cubicBezTo>
                    <a:cubicBezTo>
                      <a:pt x="-3392" y="19842"/>
                      <a:pt x="-5066" y="46379"/>
                      <a:pt x="10660" y="62105"/>
                    </a:cubicBezTo>
                    <a:cubicBezTo>
                      <a:pt x="14456" y="65901"/>
                      <a:pt x="18880" y="68651"/>
                      <a:pt x="23597" y="70385"/>
                    </a:cubicBezTo>
                    <a:cubicBezTo>
                      <a:pt x="34907" y="74546"/>
                      <a:pt x="45701" y="79988"/>
                      <a:pt x="54222" y="88511"/>
                    </a:cubicBezTo>
                    <a:lnTo>
                      <a:pt x="63970" y="98259"/>
                    </a:lnTo>
                    <a:cubicBezTo>
                      <a:pt x="74762" y="109051"/>
                      <a:pt x="82850" y="122103"/>
                      <a:pt x="88657" y="136219"/>
                    </a:cubicBezTo>
                    <a:cubicBezTo>
                      <a:pt x="91157" y="142297"/>
                      <a:pt x="95386" y="147824"/>
                      <a:pt x="101417" y="152062"/>
                    </a:cubicBezTo>
                    <a:cubicBezTo>
                      <a:pt x="113631" y="160643"/>
                      <a:pt x="130689" y="160701"/>
                      <a:pt x="142895" y="152109"/>
                    </a:cubicBezTo>
                    <a:cubicBezTo>
                      <a:pt x="161969" y="138683"/>
                      <a:pt x="163643" y="112146"/>
                      <a:pt x="147916" y="96420"/>
                    </a:cubicBezTo>
                    <a:cubicBezTo>
                      <a:pt x="144121" y="92624"/>
                      <a:pt x="139697" y="89874"/>
                      <a:pt x="134979" y="88140"/>
                    </a:cubicBezTo>
                    <a:cubicBezTo>
                      <a:pt x="119506" y="82448"/>
                      <a:pt x="106266" y="71925"/>
                      <a:pt x="94607" y="60267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43" name="Freeform: Shape 1742">
                <a:extLst>
                  <a:ext uri="{FF2B5EF4-FFF2-40B4-BE49-F238E27FC236}">
                    <a16:creationId xmlns:a16="http://schemas.microsoft.com/office/drawing/2014/main" id="{67F34645-D878-4883-ADB3-0A1667DD70B8}"/>
                  </a:ext>
                </a:extLst>
              </p:cNvPr>
              <p:cNvSpPr/>
              <p:nvPr/>
            </p:nvSpPr>
            <p:spPr>
              <a:xfrm>
                <a:off x="4121935" y="4728785"/>
                <a:ext cx="157019" cy="156985"/>
              </a:xfrm>
              <a:custGeom>
                <a:avLst/>
                <a:gdLst>
                  <a:gd name="connsiteX0" fmla="*/ 125684 w 157019"/>
                  <a:gd name="connsiteY0" fmla="*/ 126258 h 156985"/>
                  <a:gd name="connsiteX1" fmla="*/ 112924 w 157019"/>
                  <a:gd name="connsiteY1" fmla="*/ 110415 h 156985"/>
                  <a:gd name="connsiteX2" fmla="*/ 88236 w 157019"/>
                  <a:gd name="connsiteY2" fmla="*/ 72455 h 156985"/>
                  <a:gd name="connsiteX3" fmla="*/ 78487 w 157019"/>
                  <a:gd name="connsiteY3" fmla="*/ 62707 h 156985"/>
                  <a:gd name="connsiteX4" fmla="*/ 47861 w 157019"/>
                  <a:gd name="connsiteY4" fmla="*/ 44582 h 156985"/>
                  <a:gd name="connsiteX5" fmla="*/ 34924 w 157019"/>
                  <a:gd name="connsiteY5" fmla="*/ 36302 h 156985"/>
                  <a:gd name="connsiteX6" fmla="*/ 25825 w 157019"/>
                  <a:gd name="connsiteY6" fmla="*/ 0 h 156985"/>
                  <a:gd name="connsiteX7" fmla="*/ 15682 w 157019"/>
                  <a:gd name="connsiteY7" fmla="*/ 4876 h 156985"/>
                  <a:gd name="connsiteX8" fmla="*/ 10660 w 157019"/>
                  <a:gd name="connsiteY8" fmla="*/ 60565 h 156985"/>
                  <a:gd name="connsiteX9" fmla="*/ 23597 w 157019"/>
                  <a:gd name="connsiteY9" fmla="*/ 68845 h 156985"/>
                  <a:gd name="connsiteX10" fmla="*/ 54223 w 157019"/>
                  <a:gd name="connsiteY10" fmla="*/ 86970 h 156985"/>
                  <a:gd name="connsiteX11" fmla="*/ 63973 w 157019"/>
                  <a:gd name="connsiteY11" fmla="*/ 96718 h 156985"/>
                  <a:gd name="connsiteX12" fmla="*/ 88660 w 157019"/>
                  <a:gd name="connsiteY12" fmla="*/ 134679 h 156985"/>
                  <a:gd name="connsiteX13" fmla="*/ 101420 w 157019"/>
                  <a:gd name="connsiteY13" fmla="*/ 150522 h 156985"/>
                  <a:gd name="connsiteX14" fmla="*/ 142899 w 157019"/>
                  <a:gd name="connsiteY14" fmla="*/ 150569 h 156985"/>
                  <a:gd name="connsiteX15" fmla="*/ 157020 w 157019"/>
                  <a:gd name="connsiteY15" fmla="*/ 131180 h 156985"/>
                  <a:gd name="connsiteX16" fmla="*/ 125684 w 157019"/>
                  <a:gd name="connsiteY16" fmla="*/ 126258 h 1569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157019" h="156985">
                    <a:moveTo>
                      <a:pt x="125684" y="126258"/>
                    </a:moveTo>
                    <a:cubicBezTo>
                      <a:pt x="119653" y="122020"/>
                      <a:pt x="115426" y="116493"/>
                      <a:pt x="112924" y="110415"/>
                    </a:cubicBezTo>
                    <a:cubicBezTo>
                      <a:pt x="107117" y="96301"/>
                      <a:pt x="99029" y="83249"/>
                      <a:pt x="88236" y="72455"/>
                    </a:cubicBezTo>
                    <a:lnTo>
                      <a:pt x="78487" y="62707"/>
                    </a:lnTo>
                    <a:cubicBezTo>
                      <a:pt x="69966" y="54186"/>
                      <a:pt x="59171" y="48742"/>
                      <a:pt x="47861" y="44582"/>
                    </a:cubicBezTo>
                    <a:cubicBezTo>
                      <a:pt x="43143" y="42846"/>
                      <a:pt x="38719" y="40097"/>
                      <a:pt x="34924" y="36302"/>
                    </a:cubicBezTo>
                    <a:cubicBezTo>
                      <a:pt x="25098" y="26476"/>
                      <a:pt x="22065" y="12432"/>
                      <a:pt x="25825" y="0"/>
                    </a:cubicBezTo>
                    <a:cubicBezTo>
                      <a:pt x="22236" y="1069"/>
                      <a:pt x="18799" y="2682"/>
                      <a:pt x="15682" y="4876"/>
                    </a:cubicBezTo>
                    <a:cubicBezTo>
                      <a:pt x="-3392" y="18302"/>
                      <a:pt x="-5066" y="44839"/>
                      <a:pt x="10660" y="60565"/>
                    </a:cubicBezTo>
                    <a:cubicBezTo>
                      <a:pt x="14456" y="64361"/>
                      <a:pt x="18880" y="67111"/>
                      <a:pt x="23597" y="68845"/>
                    </a:cubicBezTo>
                    <a:cubicBezTo>
                      <a:pt x="34907" y="73006"/>
                      <a:pt x="45701" y="78448"/>
                      <a:pt x="54223" y="86970"/>
                    </a:cubicBezTo>
                    <a:lnTo>
                      <a:pt x="63973" y="96718"/>
                    </a:lnTo>
                    <a:cubicBezTo>
                      <a:pt x="74765" y="107512"/>
                      <a:pt x="82853" y="120563"/>
                      <a:pt x="88660" y="134679"/>
                    </a:cubicBezTo>
                    <a:cubicBezTo>
                      <a:pt x="91160" y="140757"/>
                      <a:pt x="95389" y="146284"/>
                      <a:pt x="101420" y="150522"/>
                    </a:cubicBezTo>
                    <a:cubicBezTo>
                      <a:pt x="113634" y="159104"/>
                      <a:pt x="130692" y="159160"/>
                      <a:pt x="142899" y="150569"/>
                    </a:cubicBezTo>
                    <a:cubicBezTo>
                      <a:pt x="150056" y="145532"/>
                      <a:pt x="154763" y="138647"/>
                      <a:pt x="157020" y="131180"/>
                    </a:cubicBezTo>
                    <a:cubicBezTo>
                      <a:pt x="146556" y="134294"/>
                      <a:pt x="134780" y="132648"/>
                      <a:pt x="125684" y="126258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44" name="Freeform: Shape 1743">
                <a:extLst>
                  <a:ext uri="{FF2B5EF4-FFF2-40B4-BE49-F238E27FC236}">
                    <a16:creationId xmlns:a16="http://schemas.microsoft.com/office/drawing/2014/main" id="{CBE9400C-15E8-4285-9D30-86D7F35087A7}"/>
                  </a:ext>
                </a:extLst>
              </p:cNvPr>
              <p:cNvSpPr/>
              <p:nvPr/>
            </p:nvSpPr>
            <p:spPr>
              <a:xfrm>
                <a:off x="3807368" y="4557396"/>
                <a:ext cx="145583" cy="461016"/>
              </a:xfrm>
              <a:custGeom>
                <a:avLst/>
                <a:gdLst>
                  <a:gd name="connsiteX0" fmla="*/ 72791 w 145583"/>
                  <a:gd name="connsiteY0" fmla="*/ 388225 h 461016"/>
                  <a:gd name="connsiteX1" fmla="*/ 72791 w 145583"/>
                  <a:gd name="connsiteY1" fmla="*/ 0 h 461016"/>
                  <a:gd name="connsiteX2" fmla="*/ 12132 w 145583"/>
                  <a:gd name="connsiteY2" fmla="*/ 0 h 461016"/>
                  <a:gd name="connsiteX3" fmla="*/ 0 w 145583"/>
                  <a:gd name="connsiteY3" fmla="*/ 12132 h 461016"/>
                  <a:gd name="connsiteX4" fmla="*/ 0 w 145583"/>
                  <a:gd name="connsiteY4" fmla="*/ 448885 h 461016"/>
                  <a:gd name="connsiteX5" fmla="*/ 12132 w 145583"/>
                  <a:gd name="connsiteY5" fmla="*/ 461016 h 461016"/>
                  <a:gd name="connsiteX6" fmla="*/ 145583 w 145583"/>
                  <a:gd name="connsiteY6" fmla="*/ 461016 h 461016"/>
                  <a:gd name="connsiteX7" fmla="*/ 72791 w 145583"/>
                  <a:gd name="connsiteY7" fmla="*/ 388225 h 461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5583" h="461016">
                    <a:moveTo>
                      <a:pt x="72791" y="388225"/>
                    </a:moveTo>
                    <a:lnTo>
                      <a:pt x="72791" y="0"/>
                    </a:lnTo>
                    <a:lnTo>
                      <a:pt x="12132" y="0"/>
                    </a:lnTo>
                    <a:cubicBezTo>
                      <a:pt x="5432" y="0"/>
                      <a:pt x="0" y="5432"/>
                      <a:pt x="0" y="12132"/>
                    </a:cubicBezTo>
                    <a:lnTo>
                      <a:pt x="0" y="448885"/>
                    </a:lnTo>
                    <a:cubicBezTo>
                      <a:pt x="0" y="455585"/>
                      <a:pt x="5432" y="461016"/>
                      <a:pt x="12132" y="461016"/>
                    </a:cubicBezTo>
                    <a:lnTo>
                      <a:pt x="145583" y="461016"/>
                    </a:lnTo>
                    <a:cubicBezTo>
                      <a:pt x="105381" y="461016"/>
                      <a:pt x="72791" y="428427"/>
                      <a:pt x="72791" y="388225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45" name="Freeform: Shape 1744">
                <a:extLst>
                  <a:ext uri="{FF2B5EF4-FFF2-40B4-BE49-F238E27FC236}">
                    <a16:creationId xmlns:a16="http://schemas.microsoft.com/office/drawing/2014/main" id="{81D598B5-B9BC-4357-AC3C-44CEE3FC888B}"/>
                  </a:ext>
                </a:extLst>
              </p:cNvPr>
              <p:cNvSpPr/>
              <p:nvPr/>
            </p:nvSpPr>
            <p:spPr>
              <a:xfrm>
                <a:off x="3916556" y="4605925"/>
                <a:ext cx="461014" cy="363958"/>
              </a:xfrm>
              <a:custGeom>
                <a:avLst/>
                <a:gdLst>
                  <a:gd name="connsiteX0" fmla="*/ 36395 w 461014"/>
                  <a:gd name="connsiteY0" fmla="*/ 279036 h 363958"/>
                  <a:gd name="connsiteX1" fmla="*/ 36395 w 461014"/>
                  <a:gd name="connsiteY1" fmla="*/ 0 h 363958"/>
                  <a:gd name="connsiteX2" fmla="*/ 24264 w 461014"/>
                  <a:gd name="connsiteY2" fmla="*/ 0 h 363958"/>
                  <a:gd name="connsiteX3" fmla="*/ 0 w 461014"/>
                  <a:gd name="connsiteY3" fmla="*/ 24264 h 363958"/>
                  <a:gd name="connsiteX4" fmla="*/ 0 w 461014"/>
                  <a:gd name="connsiteY4" fmla="*/ 339695 h 363958"/>
                  <a:gd name="connsiteX5" fmla="*/ 24264 w 461014"/>
                  <a:gd name="connsiteY5" fmla="*/ 363959 h 363958"/>
                  <a:gd name="connsiteX6" fmla="*/ 436751 w 461014"/>
                  <a:gd name="connsiteY6" fmla="*/ 363959 h 363958"/>
                  <a:gd name="connsiteX7" fmla="*/ 461015 w 461014"/>
                  <a:gd name="connsiteY7" fmla="*/ 339695 h 363958"/>
                  <a:gd name="connsiteX8" fmla="*/ 461015 w 461014"/>
                  <a:gd name="connsiteY8" fmla="*/ 327563 h 363958"/>
                  <a:gd name="connsiteX9" fmla="*/ 84923 w 461014"/>
                  <a:gd name="connsiteY9" fmla="*/ 327563 h 363958"/>
                  <a:gd name="connsiteX10" fmla="*/ 36395 w 461014"/>
                  <a:gd name="connsiteY10" fmla="*/ 279036 h 3639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61014" h="363958">
                    <a:moveTo>
                      <a:pt x="36395" y="279036"/>
                    </a:moveTo>
                    <a:lnTo>
                      <a:pt x="36395" y="0"/>
                    </a:lnTo>
                    <a:lnTo>
                      <a:pt x="24264" y="0"/>
                    </a:lnTo>
                    <a:cubicBezTo>
                      <a:pt x="10864" y="0"/>
                      <a:pt x="0" y="10864"/>
                      <a:pt x="0" y="24264"/>
                    </a:cubicBezTo>
                    <a:lnTo>
                      <a:pt x="0" y="339695"/>
                    </a:lnTo>
                    <a:cubicBezTo>
                      <a:pt x="0" y="353095"/>
                      <a:pt x="10865" y="363959"/>
                      <a:pt x="24264" y="363959"/>
                    </a:cubicBezTo>
                    <a:lnTo>
                      <a:pt x="436751" y="363959"/>
                    </a:lnTo>
                    <a:cubicBezTo>
                      <a:pt x="450151" y="363959"/>
                      <a:pt x="461015" y="353095"/>
                      <a:pt x="461015" y="339695"/>
                    </a:cubicBezTo>
                    <a:lnTo>
                      <a:pt x="461015" y="327563"/>
                    </a:lnTo>
                    <a:lnTo>
                      <a:pt x="84923" y="327563"/>
                    </a:lnTo>
                    <a:cubicBezTo>
                      <a:pt x="58165" y="327563"/>
                      <a:pt x="36395" y="305794"/>
                      <a:pt x="36395" y="279036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46" name="Freeform: Shape 1745">
                <a:extLst>
                  <a:ext uri="{FF2B5EF4-FFF2-40B4-BE49-F238E27FC236}">
                    <a16:creationId xmlns:a16="http://schemas.microsoft.com/office/drawing/2014/main" id="{2B77257C-E9C3-46D3-BABE-37162A2225FF}"/>
                  </a:ext>
                </a:extLst>
              </p:cNvPr>
              <p:cNvSpPr/>
              <p:nvPr/>
            </p:nvSpPr>
            <p:spPr>
              <a:xfrm>
                <a:off x="3795237" y="4351152"/>
                <a:ext cx="703655" cy="121319"/>
              </a:xfrm>
              <a:custGeom>
                <a:avLst/>
                <a:gdLst>
                  <a:gd name="connsiteX0" fmla="*/ 679390 w 703655"/>
                  <a:gd name="connsiteY0" fmla="*/ 0 h 121319"/>
                  <a:gd name="connsiteX1" fmla="*/ 24264 w 703655"/>
                  <a:gd name="connsiteY1" fmla="*/ 0 h 121319"/>
                  <a:gd name="connsiteX2" fmla="*/ 0 w 703655"/>
                  <a:gd name="connsiteY2" fmla="*/ 24264 h 121319"/>
                  <a:gd name="connsiteX3" fmla="*/ 0 w 703655"/>
                  <a:gd name="connsiteY3" fmla="*/ 97056 h 121319"/>
                  <a:gd name="connsiteX4" fmla="*/ 24264 w 703655"/>
                  <a:gd name="connsiteY4" fmla="*/ 121320 h 121319"/>
                  <a:gd name="connsiteX5" fmla="*/ 679392 w 703655"/>
                  <a:gd name="connsiteY5" fmla="*/ 121320 h 121319"/>
                  <a:gd name="connsiteX6" fmla="*/ 703656 w 703655"/>
                  <a:gd name="connsiteY6" fmla="*/ 97056 h 121319"/>
                  <a:gd name="connsiteX7" fmla="*/ 703656 w 703655"/>
                  <a:gd name="connsiteY7" fmla="*/ 24265 h 121319"/>
                  <a:gd name="connsiteX8" fmla="*/ 679390 w 703655"/>
                  <a:gd name="connsiteY8" fmla="*/ 0 h 1213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03655" h="121319">
                    <a:moveTo>
                      <a:pt x="679390" y="0"/>
                    </a:moveTo>
                    <a:lnTo>
                      <a:pt x="24264" y="0"/>
                    </a:lnTo>
                    <a:cubicBezTo>
                      <a:pt x="10864" y="0"/>
                      <a:pt x="0" y="10864"/>
                      <a:pt x="0" y="24264"/>
                    </a:cubicBezTo>
                    <a:lnTo>
                      <a:pt x="0" y="97056"/>
                    </a:lnTo>
                    <a:cubicBezTo>
                      <a:pt x="0" y="110456"/>
                      <a:pt x="10864" y="121320"/>
                      <a:pt x="24264" y="121320"/>
                    </a:cubicBezTo>
                    <a:lnTo>
                      <a:pt x="679392" y="121320"/>
                    </a:lnTo>
                    <a:cubicBezTo>
                      <a:pt x="692792" y="121320"/>
                      <a:pt x="703656" y="110456"/>
                      <a:pt x="703656" y="97056"/>
                    </a:cubicBezTo>
                    <a:lnTo>
                      <a:pt x="703656" y="24265"/>
                    </a:lnTo>
                    <a:cubicBezTo>
                      <a:pt x="703656" y="10864"/>
                      <a:pt x="692792" y="0"/>
                      <a:pt x="67939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47" name="Freeform: Shape 1746">
                <a:extLst>
                  <a:ext uri="{FF2B5EF4-FFF2-40B4-BE49-F238E27FC236}">
                    <a16:creationId xmlns:a16="http://schemas.microsoft.com/office/drawing/2014/main" id="{ED3EFBC5-71D6-4B42-8A3C-0B6FC6452F9A}"/>
                  </a:ext>
                </a:extLst>
              </p:cNvPr>
              <p:cNvSpPr/>
              <p:nvPr/>
            </p:nvSpPr>
            <p:spPr>
              <a:xfrm>
                <a:off x="3795237" y="4351152"/>
                <a:ext cx="703655" cy="121319"/>
              </a:xfrm>
              <a:custGeom>
                <a:avLst/>
                <a:gdLst>
                  <a:gd name="connsiteX0" fmla="*/ 169847 w 703655"/>
                  <a:gd name="connsiteY0" fmla="*/ 84924 h 121319"/>
                  <a:gd name="connsiteX1" fmla="*/ 169847 w 703655"/>
                  <a:gd name="connsiteY1" fmla="*/ 0 h 121319"/>
                  <a:gd name="connsiteX2" fmla="*/ 24264 w 703655"/>
                  <a:gd name="connsiteY2" fmla="*/ 0 h 121319"/>
                  <a:gd name="connsiteX3" fmla="*/ 0 w 703655"/>
                  <a:gd name="connsiteY3" fmla="*/ 24264 h 121319"/>
                  <a:gd name="connsiteX4" fmla="*/ 0 w 703655"/>
                  <a:gd name="connsiteY4" fmla="*/ 97056 h 121319"/>
                  <a:gd name="connsiteX5" fmla="*/ 24264 w 703655"/>
                  <a:gd name="connsiteY5" fmla="*/ 121320 h 121319"/>
                  <a:gd name="connsiteX6" fmla="*/ 679392 w 703655"/>
                  <a:gd name="connsiteY6" fmla="*/ 121320 h 121319"/>
                  <a:gd name="connsiteX7" fmla="*/ 703656 w 703655"/>
                  <a:gd name="connsiteY7" fmla="*/ 97056 h 121319"/>
                  <a:gd name="connsiteX8" fmla="*/ 703656 w 703655"/>
                  <a:gd name="connsiteY8" fmla="*/ 84924 h 121319"/>
                  <a:gd name="connsiteX9" fmla="*/ 169847 w 703655"/>
                  <a:gd name="connsiteY9" fmla="*/ 84924 h 1213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03655" h="121319">
                    <a:moveTo>
                      <a:pt x="169847" y="84924"/>
                    </a:moveTo>
                    <a:lnTo>
                      <a:pt x="169847" y="0"/>
                    </a:lnTo>
                    <a:lnTo>
                      <a:pt x="24264" y="0"/>
                    </a:lnTo>
                    <a:cubicBezTo>
                      <a:pt x="10864" y="0"/>
                      <a:pt x="0" y="10864"/>
                      <a:pt x="0" y="24264"/>
                    </a:cubicBezTo>
                    <a:lnTo>
                      <a:pt x="0" y="97056"/>
                    </a:lnTo>
                    <a:cubicBezTo>
                      <a:pt x="0" y="110456"/>
                      <a:pt x="10864" y="121320"/>
                      <a:pt x="24264" y="121320"/>
                    </a:cubicBezTo>
                    <a:lnTo>
                      <a:pt x="679392" y="121320"/>
                    </a:lnTo>
                    <a:cubicBezTo>
                      <a:pt x="692792" y="121320"/>
                      <a:pt x="703656" y="110456"/>
                      <a:pt x="703656" y="97056"/>
                    </a:cubicBezTo>
                    <a:lnTo>
                      <a:pt x="703656" y="84924"/>
                    </a:lnTo>
                    <a:lnTo>
                      <a:pt x="169847" y="84924"/>
                    </a:ln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1748" name="Graphic 13">
              <a:extLst>
                <a:ext uri="{FF2B5EF4-FFF2-40B4-BE49-F238E27FC236}">
                  <a16:creationId xmlns:a16="http://schemas.microsoft.com/office/drawing/2014/main" id="{4E97EEC0-AEF4-4610-8302-5B6CFB7B49F3}"/>
                </a:ext>
              </a:extLst>
            </p:cNvPr>
            <p:cNvGrpSpPr/>
            <p:nvPr/>
          </p:nvGrpSpPr>
          <p:grpSpPr>
            <a:xfrm>
              <a:off x="3759621" y="4339801"/>
              <a:ext cx="774884" cy="726358"/>
              <a:chOff x="3759621" y="4339801"/>
              <a:chExt cx="774884" cy="726358"/>
            </a:xfrm>
            <a:solidFill>
              <a:srgbClr val="FFFFFF"/>
            </a:solidFill>
          </p:grpSpPr>
          <p:sp>
            <p:nvSpPr>
              <p:cNvPr id="1749" name="Freeform: Shape 1748">
                <a:extLst>
                  <a:ext uri="{FF2B5EF4-FFF2-40B4-BE49-F238E27FC236}">
                    <a16:creationId xmlns:a16="http://schemas.microsoft.com/office/drawing/2014/main" id="{7DE85B02-628D-48F3-9B37-EA46A14963E0}"/>
                  </a:ext>
                </a:extLst>
              </p:cNvPr>
              <p:cNvSpPr/>
              <p:nvPr/>
            </p:nvSpPr>
            <p:spPr>
              <a:xfrm>
                <a:off x="3759621" y="4339801"/>
                <a:ext cx="774884" cy="726358"/>
              </a:xfrm>
              <a:custGeom>
                <a:avLst/>
                <a:gdLst>
                  <a:gd name="connsiteX0" fmla="*/ 726359 w 774884"/>
                  <a:gd name="connsiteY0" fmla="*/ 170941 h 726358"/>
                  <a:gd name="connsiteX1" fmla="*/ 726359 w 774884"/>
                  <a:gd name="connsiteY1" fmla="*/ 142155 h 726358"/>
                  <a:gd name="connsiteX2" fmla="*/ 750622 w 774884"/>
                  <a:gd name="connsiteY2" fmla="*/ 108405 h 726358"/>
                  <a:gd name="connsiteX3" fmla="*/ 750622 w 774884"/>
                  <a:gd name="connsiteY3" fmla="*/ 35614 h 726358"/>
                  <a:gd name="connsiteX4" fmla="*/ 715008 w 774884"/>
                  <a:gd name="connsiteY4" fmla="*/ 0 h 726358"/>
                  <a:gd name="connsiteX5" fmla="*/ 59878 w 774884"/>
                  <a:gd name="connsiteY5" fmla="*/ 0 h 726358"/>
                  <a:gd name="connsiteX6" fmla="*/ 24264 w 774884"/>
                  <a:gd name="connsiteY6" fmla="*/ 35614 h 726358"/>
                  <a:gd name="connsiteX7" fmla="*/ 24264 w 774884"/>
                  <a:gd name="connsiteY7" fmla="*/ 108407 h 726358"/>
                  <a:gd name="connsiteX8" fmla="*/ 48527 w 774884"/>
                  <a:gd name="connsiteY8" fmla="*/ 142157 h 726358"/>
                  <a:gd name="connsiteX9" fmla="*/ 48527 w 774884"/>
                  <a:gd name="connsiteY9" fmla="*/ 170943 h 726358"/>
                  <a:gd name="connsiteX10" fmla="*/ 0 w 774884"/>
                  <a:gd name="connsiteY10" fmla="*/ 229728 h 726358"/>
                  <a:gd name="connsiteX11" fmla="*/ 0 w 774884"/>
                  <a:gd name="connsiteY11" fmla="*/ 666481 h 726358"/>
                  <a:gd name="connsiteX12" fmla="*/ 59878 w 774884"/>
                  <a:gd name="connsiteY12" fmla="*/ 726359 h 726358"/>
                  <a:gd name="connsiteX13" fmla="*/ 715006 w 774884"/>
                  <a:gd name="connsiteY13" fmla="*/ 726359 h 726358"/>
                  <a:gd name="connsiteX14" fmla="*/ 774885 w 774884"/>
                  <a:gd name="connsiteY14" fmla="*/ 666481 h 726358"/>
                  <a:gd name="connsiteX15" fmla="*/ 774885 w 774884"/>
                  <a:gd name="connsiteY15" fmla="*/ 229728 h 726358"/>
                  <a:gd name="connsiteX16" fmla="*/ 726359 w 774884"/>
                  <a:gd name="connsiteY16" fmla="*/ 170941 h 726358"/>
                  <a:gd name="connsiteX17" fmla="*/ 727921 w 774884"/>
                  <a:gd name="connsiteY17" fmla="*/ 35614 h 726358"/>
                  <a:gd name="connsiteX18" fmla="*/ 727921 w 774884"/>
                  <a:gd name="connsiteY18" fmla="*/ 108407 h 726358"/>
                  <a:gd name="connsiteX19" fmla="*/ 715008 w 774884"/>
                  <a:gd name="connsiteY19" fmla="*/ 121320 h 726358"/>
                  <a:gd name="connsiteX20" fmla="*/ 702095 w 774884"/>
                  <a:gd name="connsiteY20" fmla="*/ 121320 h 726358"/>
                  <a:gd name="connsiteX21" fmla="*/ 702095 w 774884"/>
                  <a:gd name="connsiteY21" fmla="*/ 22702 h 726358"/>
                  <a:gd name="connsiteX22" fmla="*/ 715008 w 774884"/>
                  <a:gd name="connsiteY22" fmla="*/ 22702 h 726358"/>
                  <a:gd name="connsiteX23" fmla="*/ 727921 w 774884"/>
                  <a:gd name="connsiteY23" fmla="*/ 35614 h 726358"/>
                  <a:gd name="connsiteX24" fmla="*/ 641435 w 774884"/>
                  <a:gd name="connsiteY24" fmla="*/ 121320 h 726358"/>
                  <a:gd name="connsiteX25" fmla="*/ 641435 w 774884"/>
                  <a:gd name="connsiteY25" fmla="*/ 22702 h 726358"/>
                  <a:gd name="connsiteX26" fmla="*/ 679393 w 774884"/>
                  <a:gd name="connsiteY26" fmla="*/ 22702 h 726358"/>
                  <a:gd name="connsiteX27" fmla="*/ 679393 w 774884"/>
                  <a:gd name="connsiteY27" fmla="*/ 121320 h 726358"/>
                  <a:gd name="connsiteX28" fmla="*/ 641435 w 774884"/>
                  <a:gd name="connsiteY28" fmla="*/ 121320 h 726358"/>
                  <a:gd name="connsiteX29" fmla="*/ 580774 w 774884"/>
                  <a:gd name="connsiteY29" fmla="*/ 121320 h 726358"/>
                  <a:gd name="connsiteX30" fmla="*/ 580774 w 774884"/>
                  <a:gd name="connsiteY30" fmla="*/ 22702 h 726358"/>
                  <a:gd name="connsiteX31" fmla="*/ 618733 w 774884"/>
                  <a:gd name="connsiteY31" fmla="*/ 22702 h 726358"/>
                  <a:gd name="connsiteX32" fmla="*/ 618733 w 774884"/>
                  <a:gd name="connsiteY32" fmla="*/ 121320 h 726358"/>
                  <a:gd name="connsiteX33" fmla="*/ 580774 w 774884"/>
                  <a:gd name="connsiteY33" fmla="*/ 121320 h 726358"/>
                  <a:gd name="connsiteX34" fmla="*/ 520114 w 774884"/>
                  <a:gd name="connsiteY34" fmla="*/ 121320 h 726358"/>
                  <a:gd name="connsiteX35" fmla="*/ 520114 w 774884"/>
                  <a:gd name="connsiteY35" fmla="*/ 22702 h 726358"/>
                  <a:gd name="connsiteX36" fmla="*/ 558072 w 774884"/>
                  <a:gd name="connsiteY36" fmla="*/ 22702 h 726358"/>
                  <a:gd name="connsiteX37" fmla="*/ 558072 w 774884"/>
                  <a:gd name="connsiteY37" fmla="*/ 121320 h 726358"/>
                  <a:gd name="connsiteX38" fmla="*/ 520114 w 774884"/>
                  <a:gd name="connsiteY38" fmla="*/ 121320 h 726358"/>
                  <a:gd name="connsiteX39" fmla="*/ 459454 w 774884"/>
                  <a:gd name="connsiteY39" fmla="*/ 121320 h 726358"/>
                  <a:gd name="connsiteX40" fmla="*/ 459454 w 774884"/>
                  <a:gd name="connsiteY40" fmla="*/ 22702 h 726358"/>
                  <a:gd name="connsiteX41" fmla="*/ 497413 w 774884"/>
                  <a:gd name="connsiteY41" fmla="*/ 22702 h 726358"/>
                  <a:gd name="connsiteX42" fmla="*/ 497413 w 774884"/>
                  <a:gd name="connsiteY42" fmla="*/ 121320 h 726358"/>
                  <a:gd name="connsiteX43" fmla="*/ 459454 w 774884"/>
                  <a:gd name="connsiteY43" fmla="*/ 121320 h 726358"/>
                  <a:gd name="connsiteX44" fmla="*/ 398794 w 774884"/>
                  <a:gd name="connsiteY44" fmla="*/ 121320 h 726358"/>
                  <a:gd name="connsiteX45" fmla="*/ 398794 w 774884"/>
                  <a:gd name="connsiteY45" fmla="*/ 22702 h 726358"/>
                  <a:gd name="connsiteX46" fmla="*/ 436753 w 774884"/>
                  <a:gd name="connsiteY46" fmla="*/ 22702 h 726358"/>
                  <a:gd name="connsiteX47" fmla="*/ 436753 w 774884"/>
                  <a:gd name="connsiteY47" fmla="*/ 121320 h 726358"/>
                  <a:gd name="connsiteX48" fmla="*/ 398794 w 774884"/>
                  <a:gd name="connsiteY48" fmla="*/ 121320 h 726358"/>
                  <a:gd name="connsiteX49" fmla="*/ 338133 w 774884"/>
                  <a:gd name="connsiteY49" fmla="*/ 121320 h 726358"/>
                  <a:gd name="connsiteX50" fmla="*/ 338133 w 774884"/>
                  <a:gd name="connsiteY50" fmla="*/ 22702 h 726358"/>
                  <a:gd name="connsiteX51" fmla="*/ 376092 w 774884"/>
                  <a:gd name="connsiteY51" fmla="*/ 22702 h 726358"/>
                  <a:gd name="connsiteX52" fmla="*/ 376092 w 774884"/>
                  <a:gd name="connsiteY52" fmla="*/ 121320 h 726358"/>
                  <a:gd name="connsiteX53" fmla="*/ 338133 w 774884"/>
                  <a:gd name="connsiteY53" fmla="*/ 121320 h 726358"/>
                  <a:gd name="connsiteX54" fmla="*/ 277474 w 774884"/>
                  <a:gd name="connsiteY54" fmla="*/ 121320 h 726358"/>
                  <a:gd name="connsiteX55" fmla="*/ 277474 w 774884"/>
                  <a:gd name="connsiteY55" fmla="*/ 22702 h 726358"/>
                  <a:gd name="connsiteX56" fmla="*/ 315433 w 774884"/>
                  <a:gd name="connsiteY56" fmla="*/ 22702 h 726358"/>
                  <a:gd name="connsiteX57" fmla="*/ 315433 w 774884"/>
                  <a:gd name="connsiteY57" fmla="*/ 121320 h 726358"/>
                  <a:gd name="connsiteX58" fmla="*/ 277474 w 774884"/>
                  <a:gd name="connsiteY58" fmla="*/ 121320 h 726358"/>
                  <a:gd name="connsiteX59" fmla="*/ 216814 w 774884"/>
                  <a:gd name="connsiteY59" fmla="*/ 121320 h 726358"/>
                  <a:gd name="connsiteX60" fmla="*/ 216814 w 774884"/>
                  <a:gd name="connsiteY60" fmla="*/ 22702 h 726358"/>
                  <a:gd name="connsiteX61" fmla="*/ 254773 w 774884"/>
                  <a:gd name="connsiteY61" fmla="*/ 22702 h 726358"/>
                  <a:gd name="connsiteX62" fmla="*/ 254773 w 774884"/>
                  <a:gd name="connsiteY62" fmla="*/ 121320 h 726358"/>
                  <a:gd name="connsiteX63" fmla="*/ 216814 w 774884"/>
                  <a:gd name="connsiteY63" fmla="*/ 121320 h 726358"/>
                  <a:gd name="connsiteX64" fmla="*/ 156153 w 774884"/>
                  <a:gd name="connsiteY64" fmla="*/ 121320 h 726358"/>
                  <a:gd name="connsiteX65" fmla="*/ 156153 w 774884"/>
                  <a:gd name="connsiteY65" fmla="*/ 22702 h 726358"/>
                  <a:gd name="connsiteX66" fmla="*/ 194112 w 774884"/>
                  <a:gd name="connsiteY66" fmla="*/ 22702 h 726358"/>
                  <a:gd name="connsiteX67" fmla="*/ 194112 w 774884"/>
                  <a:gd name="connsiteY67" fmla="*/ 121320 h 726358"/>
                  <a:gd name="connsiteX68" fmla="*/ 156153 w 774884"/>
                  <a:gd name="connsiteY68" fmla="*/ 121320 h 726358"/>
                  <a:gd name="connsiteX69" fmla="*/ 95494 w 774884"/>
                  <a:gd name="connsiteY69" fmla="*/ 121320 h 726358"/>
                  <a:gd name="connsiteX70" fmla="*/ 95494 w 774884"/>
                  <a:gd name="connsiteY70" fmla="*/ 22702 h 726358"/>
                  <a:gd name="connsiteX71" fmla="*/ 133453 w 774884"/>
                  <a:gd name="connsiteY71" fmla="*/ 22702 h 726358"/>
                  <a:gd name="connsiteX72" fmla="*/ 133453 w 774884"/>
                  <a:gd name="connsiteY72" fmla="*/ 121320 h 726358"/>
                  <a:gd name="connsiteX73" fmla="*/ 95494 w 774884"/>
                  <a:gd name="connsiteY73" fmla="*/ 121320 h 726358"/>
                  <a:gd name="connsiteX74" fmla="*/ 46965 w 774884"/>
                  <a:gd name="connsiteY74" fmla="*/ 35614 h 726358"/>
                  <a:gd name="connsiteX75" fmla="*/ 59878 w 774884"/>
                  <a:gd name="connsiteY75" fmla="*/ 22702 h 726358"/>
                  <a:gd name="connsiteX76" fmla="*/ 72791 w 774884"/>
                  <a:gd name="connsiteY76" fmla="*/ 22702 h 726358"/>
                  <a:gd name="connsiteX77" fmla="*/ 72791 w 774884"/>
                  <a:gd name="connsiteY77" fmla="*/ 121320 h 726358"/>
                  <a:gd name="connsiteX78" fmla="*/ 59878 w 774884"/>
                  <a:gd name="connsiteY78" fmla="*/ 121320 h 726358"/>
                  <a:gd name="connsiteX79" fmla="*/ 46965 w 774884"/>
                  <a:gd name="connsiteY79" fmla="*/ 108407 h 726358"/>
                  <a:gd name="connsiteX80" fmla="*/ 46965 w 774884"/>
                  <a:gd name="connsiteY80" fmla="*/ 35614 h 726358"/>
                  <a:gd name="connsiteX81" fmla="*/ 752184 w 774884"/>
                  <a:gd name="connsiteY81" fmla="*/ 666479 h 726358"/>
                  <a:gd name="connsiteX82" fmla="*/ 715008 w 774884"/>
                  <a:gd name="connsiteY82" fmla="*/ 703656 h 726358"/>
                  <a:gd name="connsiteX83" fmla="*/ 59878 w 774884"/>
                  <a:gd name="connsiteY83" fmla="*/ 703656 h 726358"/>
                  <a:gd name="connsiteX84" fmla="*/ 22702 w 774884"/>
                  <a:gd name="connsiteY84" fmla="*/ 666479 h 726358"/>
                  <a:gd name="connsiteX85" fmla="*/ 22702 w 774884"/>
                  <a:gd name="connsiteY85" fmla="*/ 229728 h 726358"/>
                  <a:gd name="connsiteX86" fmla="*/ 59878 w 774884"/>
                  <a:gd name="connsiteY86" fmla="*/ 192552 h 726358"/>
                  <a:gd name="connsiteX87" fmla="*/ 642213 w 774884"/>
                  <a:gd name="connsiteY87" fmla="*/ 192552 h 726358"/>
                  <a:gd name="connsiteX88" fmla="*/ 653563 w 774884"/>
                  <a:gd name="connsiteY88" fmla="*/ 181201 h 726358"/>
                  <a:gd name="connsiteX89" fmla="*/ 642213 w 774884"/>
                  <a:gd name="connsiteY89" fmla="*/ 169850 h 726358"/>
                  <a:gd name="connsiteX90" fmla="*/ 71229 w 774884"/>
                  <a:gd name="connsiteY90" fmla="*/ 169850 h 726358"/>
                  <a:gd name="connsiteX91" fmla="*/ 71229 w 774884"/>
                  <a:gd name="connsiteY91" fmla="*/ 144023 h 726358"/>
                  <a:gd name="connsiteX92" fmla="*/ 703656 w 774884"/>
                  <a:gd name="connsiteY92" fmla="*/ 144023 h 726358"/>
                  <a:gd name="connsiteX93" fmla="*/ 703656 w 774884"/>
                  <a:gd name="connsiteY93" fmla="*/ 169850 h 726358"/>
                  <a:gd name="connsiteX94" fmla="*/ 690741 w 774884"/>
                  <a:gd name="connsiteY94" fmla="*/ 169850 h 726358"/>
                  <a:gd name="connsiteX95" fmla="*/ 679390 w 774884"/>
                  <a:gd name="connsiteY95" fmla="*/ 181201 h 726358"/>
                  <a:gd name="connsiteX96" fmla="*/ 690741 w 774884"/>
                  <a:gd name="connsiteY96" fmla="*/ 192552 h 726358"/>
                  <a:gd name="connsiteX97" fmla="*/ 715006 w 774884"/>
                  <a:gd name="connsiteY97" fmla="*/ 192552 h 726358"/>
                  <a:gd name="connsiteX98" fmla="*/ 752183 w 774884"/>
                  <a:gd name="connsiteY98" fmla="*/ 229728 h 726358"/>
                  <a:gd name="connsiteX99" fmla="*/ 752183 w 774884"/>
                  <a:gd name="connsiteY99" fmla="*/ 666479 h 7263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</a:cxnLst>
                <a:rect l="l" t="t" r="r" b="b"/>
                <a:pathLst>
                  <a:path w="774884" h="726358">
                    <a:moveTo>
                      <a:pt x="726359" y="170941"/>
                    </a:moveTo>
                    <a:lnTo>
                      <a:pt x="726359" y="142155"/>
                    </a:lnTo>
                    <a:cubicBezTo>
                      <a:pt x="740446" y="137405"/>
                      <a:pt x="750622" y="124076"/>
                      <a:pt x="750622" y="108405"/>
                    </a:cubicBezTo>
                    <a:lnTo>
                      <a:pt x="750622" y="35614"/>
                    </a:lnTo>
                    <a:cubicBezTo>
                      <a:pt x="750622" y="15976"/>
                      <a:pt x="734645" y="0"/>
                      <a:pt x="715008" y="0"/>
                    </a:cubicBezTo>
                    <a:lnTo>
                      <a:pt x="59878" y="0"/>
                    </a:lnTo>
                    <a:cubicBezTo>
                      <a:pt x="40240" y="0"/>
                      <a:pt x="24264" y="15977"/>
                      <a:pt x="24264" y="35614"/>
                    </a:cubicBezTo>
                    <a:lnTo>
                      <a:pt x="24264" y="108407"/>
                    </a:lnTo>
                    <a:cubicBezTo>
                      <a:pt x="24264" y="124077"/>
                      <a:pt x="34440" y="137405"/>
                      <a:pt x="48527" y="142157"/>
                    </a:cubicBezTo>
                    <a:lnTo>
                      <a:pt x="48527" y="170943"/>
                    </a:lnTo>
                    <a:cubicBezTo>
                      <a:pt x="20922" y="176262"/>
                      <a:pt x="0" y="200593"/>
                      <a:pt x="0" y="229728"/>
                    </a:cubicBezTo>
                    <a:lnTo>
                      <a:pt x="0" y="666481"/>
                    </a:lnTo>
                    <a:cubicBezTo>
                      <a:pt x="0" y="699498"/>
                      <a:pt x="26862" y="726359"/>
                      <a:pt x="59878" y="726359"/>
                    </a:cubicBezTo>
                    <a:lnTo>
                      <a:pt x="715006" y="726359"/>
                    </a:lnTo>
                    <a:cubicBezTo>
                      <a:pt x="748024" y="726359"/>
                      <a:pt x="774885" y="699497"/>
                      <a:pt x="774885" y="666481"/>
                    </a:cubicBezTo>
                    <a:lnTo>
                      <a:pt x="774885" y="229728"/>
                    </a:lnTo>
                    <a:cubicBezTo>
                      <a:pt x="774886" y="200593"/>
                      <a:pt x="753964" y="176262"/>
                      <a:pt x="726359" y="170941"/>
                    </a:cubicBezTo>
                    <a:close/>
                    <a:moveTo>
                      <a:pt x="727921" y="35614"/>
                    </a:moveTo>
                    <a:lnTo>
                      <a:pt x="727921" y="108407"/>
                    </a:lnTo>
                    <a:cubicBezTo>
                      <a:pt x="727921" y="115528"/>
                      <a:pt x="722127" y="121320"/>
                      <a:pt x="715008" y="121320"/>
                    </a:cubicBezTo>
                    <a:lnTo>
                      <a:pt x="702095" y="121320"/>
                    </a:lnTo>
                    <a:lnTo>
                      <a:pt x="702095" y="22702"/>
                    </a:lnTo>
                    <a:lnTo>
                      <a:pt x="715008" y="22702"/>
                    </a:lnTo>
                    <a:cubicBezTo>
                      <a:pt x="722127" y="22702"/>
                      <a:pt x="727921" y="28495"/>
                      <a:pt x="727921" y="35614"/>
                    </a:cubicBezTo>
                    <a:close/>
                    <a:moveTo>
                      <a:pt x="641435" y="121320"/>
                    </a:moveTo>
                    <a:lnTo>
                      <a:pt x="641435" y="22702"/>
                    </a:lnTo>
                    <a:lnTo>
                      <a:pt x="679393" y="22702"/>
                    </a:lnTo>
                    <a:lnTo>
                      <a:pt x="679393" y="121320"/>
                    </a:lnTo>
                    <a:lnTo>
                      <a:pt x="641435" y="121320"/>
                    </a:lnTo>
                    <a:close/>
                    <a:moveTo>
                      <a:pt x="580774" y="121320"/>
                    </a:moveTo>
                    <a:lnTo>
                      <a:pt x="580774" y="22702"/>
                    </a:lnTo>
                    <a:lnTo>
                      <a:pt x="618733" y="22702"/>
                    </a:lnTo>
                    <a:lnTo>
                      <a:pt x="618733" y="121320"/>
                    </a:lnTo>
                    <a:lnTo>
                      <a:pt x="580774" y="121320"/>
                    </a:lnTo>
                    <a:close/>
                    <a:moveTo>
                      <a:pt x="520114" y="121320"/>
                    </a:moveTo>
                    <a:lnTo>
                      <a:pt x="520114" y="22702"/>
                    </a:lnTo>
                    <a:lnTo>
                      <a:pt x="558072" y="22702"/>
                    </a:lnTo>
                    <a:lnTo>
                      <a:pt x="558072" y="121320"/>
                    </a:lnTo>
                    <a:lnTo>
                      <a:pt x="520114" y="121320"/>
                    </a:lnTo>
                    <a:close/>
                    <a:moveTo>
                      <a:pt x="459454" y="121320"/>
                    </a:moveTo>
                    <a:lnTo>
                      <a:pt x="459454" y="22702"/>
                    </a:lnTo>
                    <a:lnTo>
                      <a:pt x="497413" y="22702"/>
                    </a:lnTo>
                    <a:lnTo>
                      <a:pt x="497413" y="121320"/>
                    </a:lnTo>
                    <a:lnTo>
                      <a:pt x="459454" y="121320"/>
                    </a:lnTo>
                    <a:close/>
                    <a:moveTo>
                      <a:pt x="398794" y="121320"/>
                    </a:moveTo>
                    <a:lnTo>
                      <a:pt x="398794" y="22702"/>
                    </a:lnTo>
                    <a:lnTo>
                      <a:pt x="436753" y="22702"/>
                    </a:lnTo>
                    <a:lnTo>
                      <a:pt x="436753" y="121320"/>
                    </a:lnTo>
                    <a:lnTo>
                      <a:pt x="398794" y="121320"/>
                    </a:lnTo>
                    <a:close/>
                    <a:moveTo>
                      <a:pt x="338133" y="121320"/>
                    </a:moveTo>
                    <a:lnTo>
                      <a:pt x="338133" y="22702"/>
                    </a:lnTo>
                    <a:lnTo>
                      <a:pt x="376092" y="22702"/>
                    </a:lnTo>
                    <a:lnTo>
                      <a:pt x="376092" y="121320"/>
                    </a:lnTo>
                    <a:lnTo>
                      <a:pt x="338133" y="121320"/>
                    </a:lnTo>
                    <a:close/>
                    <a:moveTo>
                      <a:pt x="277474" y="121320"/>
                    </a:moveTo>
                    <a:lnTo>
                      <a:pt x="277474" y="22702"/>
                    </a:lnTo>
                    <a:lnTo>
                      <a:pt x="315433" y="22702"/>
                    </a:lnTo>
                    <a:lnTo>
                      <a:pt x="315433" y="121320"/>
                    </a:lnTo>
                    <a:lnTo>
                      <a:pt x="277474" y="121320"/>
                    </a:lnTo>
                    <a:close/>
                    <a:moveTo>
                      <a:pt x="216814" y="121320"/>
                    </a:moveTo>
                    <a:lnTo>
                      <a:pt x="216814" y="22702"/>
                    </a:lnTo>
                    <a:lnTo>
                      <a:pt x="254773" y="22702"/>
                    </a:lnTo>
                    <a:lnTo>
                      <a:pt x="254773" y="121320"/>
                    </a:lnTo>
                    <a:lnTo>
                      <a:pt x="216814" y="121320"/>
                    </a:lnTo>
                    <a:close/>
                    <a:moveTo>
                      <a:pt x="156153" y="121320"/>
                    </a:moveTo>
                    <a:lnTo>
                      <a:pt x="156153" y="22702"/>
                    </a:lnTo>
                    <a:lnTo>
                      <a:pt x="194112" y="22702"/>
                    </a:lnTo>
                    <a:lnTo>
                      <a:pt x="194112" y="121320"/>
                    </a:lnTo>
                    <a:lnTo>
                      <a:pt x="156153" y="121320"/>
                    </a:lnTo>
                    <a:close/>
                    <a:moveTo>
                      <a:pt x="95494" y="121320"/>
                    </a:moveTo>
                    <a:lnTo>
                      <a:pt x="95494" y="22702"/>
                    </a:lnTo>
                    <a:lnTo>
                      <a:pt x="133453" y="22702"/>
                    </a:lnTo>
                    <a:lnTo>
                      <a:pt x="133453" y="121320"/>
                    </a:lnTo>
                    <a:lnTo>
                      <a:pt x="95494" y="121320"/>
                    </a:lnTo>
                    <a:close/>
                    <a:moveTo>
                      <a:pt x="46965" y="35614"/>
                    </a:moveTo>
                    <a:cubicBezTo>
                      <a:pt x="46965" y="28494"/>
                      <a:pt x="52759" y="22702"/>
                      <a:pt x="59878" y="22702"/>
                    </a:cubicBezTo>
                    <a:lnTo>
                      <a:pt x="72791" y="22702"/>
                    </a:lnTo>
                    <a:lnTo>
                      <a:pt x="72791" y="121320"/>
                    </a:lnTo>
                    <a:lnTo>
                      <a:pt x="59878" y="121320"/>
                    </a:lnTo>
                    <a:cubicBezTo>
                      <a:pt x="52757" y="121320"/>
                      <a:pt x="46965" y="115526"/>
                      <a:pt x="46965" y="108407"/>
                    </a:cubicBezTo>
                    <a:lnTo>
                      <a:pt x="46965" y="35614"/>
                    </a:lnTo>
                    <a:close/>
                    <a:moveTo>
                      <a:pt x="752184" y="666479"/>
                    </a:moveTo>
                    <a:cubicBezTo>
                      <a:pt x="752184" y="686979"/>
                      <a:pt x="735506" y="703656"/>
                      <a:pt x="715008" y="703656"/>
                    </a:cubicBezTo>
                    <a:lnTo>
                      <a:pt x="59878" y="703656"/>
                    </a:lnTo>
                    <a:cubicBezTo>
                      <a:pt x="39380" y="703657"/>
                      <a:pt x="22702" y="686979"/>
                      <a:pt x="22702" y="666479"/>
                    </a:cubicBezTo>
                    <a:lnTo>
                      <a:pt x="22702" y="229728"/>
                    </a:lnTo>
                    <a:cubicBezTo>
                      <a:pt x="22702" y="209228"/>
                      <a:pt x="39380" y="192552"/>
                      <a:pt x="59878" y="192552"/>
                    </a:cubicBezTo>
                    <a:lnTo>
                      <a:pt x="642213" y="192552"/>
                    </a:lnTo>
                    <a:cubicBezTo>
                      <a:pt x="648481" y="192552"/>
                      <a:pt x="653563" y="187469"/>
                      <a:pt x="653563" y="181201"/>
                    </a:cubicBezTo>
                    <a:cubicBezTo>
                      <a:pt x="653563" y="174932"/>
                      <a:pt x="648481" y="169850"/>
                      <a:pt x="642213" y="169850"/>
                    </a:cubicBezTo>
                    <a:lnTo>
                      <a:pt x="71229" y="169850"/>
                    </a:lnTo>
                    <a:lnTo>
                      <a:pt x="71229" y="144023"/>
                    </a:lnTo>
                    <a:lnTo>
                      <a:pt x="703656" y="144023"/>
                    </a:lnTo>
                    <a:lnTo>
                      <a:pt x="703656" y="169850"/>
                    </a:lnTo>
                    <a:lnTo>
                      <a:pt x="690741" y="169850"/>
                    </a:lnTo>
                    <a:cubicBezTo>
                      <a:pt x="684473" y="169850"/>
                      <a:pt x="679390" y="174932"/>
                      <a:pt x="679390" y="181201"/>
                    </a:cubicBezTo>
                    <a:cubicBezTo>
                      <a:pt x="679390" y="187469"/>
                      <a:pt x="684473" y="192552"/>
                      <a:pt x="690741" y="192552"/>
                    </a:cubicBezTo>
                    <a:lnTo>
                      <a:pt x="715006" y="192552"/>
                    </a:lnTo>
                    <a:cubicBezTo>
                      <a:pt x="735506" y="192552"/>
                      <a:pt x="752183" y="209230"/>
                      <a:pt x="752183" y="229728"/>
                    </a:cubicBezTo>
                    <a:lnTo>
                      <a:pt x="752183" y="666479"/>
                    </a:ln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50" name="Freeform: Shape 1749">
                <a:extLst>
                  <a:ext uri="{FF2B5EF4-FFF2-40B4-BE49-F238E27FC236}">
                    <a16:creationId xmlns:a16="http://schemas.microsoft.com/office/drawing/2014/main" id="{A812BAED-701F-48CE-BEC3-4B6F340BD9EB}"/>
                  </a:ext>
                </a:extLst>
              </p:cNvPr>
              <p:cNvSpPr/>
              <p:nvPr/>
            </p:nvSpPr>
            <p:spPr>
              <a:xfrm>
                <a:off x="3905205" y="4594574"/>
                <a:ext cx="483718" cy="386660"/>
              </a:xfrm>
              <a:custGeom>
                <a:avLst/>
                <a:gdLst>
                  <a:gd name="connsiteX0" fmla="*/ 448102 w 483718"/>
                  <a:gd name="connsiteY0" fmla="*/ 0 h 386660"/>
                  <a:gd name="connsiteX1" fmla="*/ 35614 w 483718"/>
                  <a:gd name="connsiteY1" fmla="*/ 0 h 386660"/>
                  <a:gd name="connsiteX2" fmla="*/ 0 w 483718"/>
                  <a:gd name="connsiteY2" fmla="*/ 35614 h 386660"/>
                  <a:gd name="connsiteX3" fmla="*/ 0 w 483718"/>
                  <a:gd name="connsiteY3" fmla="*/ 351046 h 386660"/>
                  <a:gd name="connsiteX4" fmla="*/ 35614 w 483718"/>
                  <a:gd name="connsiteY4" fmla="*/ 386661 h 386660"/>
                  <a:gd name="connsiteX5" fmla="*/ 59878 w 483718"/>
                  <a:gd name="connsiteY5" fmla="*/ 386661 h 386660"/>
                  <a:gd name="connsiteX6" fmla="*/ 71229 w 483718"/>
                  <a:gd name="connsiteY6" fmla="*/ 375310 h 386660"/>
                  <a:gd name="connsiteX7" fmla="*/ 59878 w 483718"/>
                  <a:gd name="connsiteY7" fmla="*/ 363959 h 386660"/>
                  <a:gd name="connsiteX8" fmla="*/ 35614 w 483718"/>
                  <a:gd name="connsiteY8" fmla="*/ 363959 h 386660"/>
                  <a:gd name="connsiteX9" fmla="*/ 22702 w 483718"/>
                  <a:gd name="connsiteY9" fmla="*/ 351046 h 386660"/>
                  <a:gd name="connsiteX10" fmla="*/ 22702 w 483718"/>
                  <a:gd name="connsiteY10" fmla="*/ 35614 h 386660"/>
                  <a:gd name="connsiteX11" fmla="*/ 35614 w 483718"/>
                  <a:gd name="connsiteY11" fmla="*/ 22702 h 386660"/>
                  <a:gd name="connsiteX12" fmla="*/ 448104 w 483718"/>
                  <a:gd name="connsiteY12" fmla="*/ 22702 h 386660"/>
                  <a:gd name="connsiteX13" fmla="*/ 461016 w 483718"/>
                  <a:gd name="connsiteY13" fmla="*/ 35614 h 386660"/>
                  <a:gd name="connsiteX14" fmla="*/ 461016 w 483718"/>
                  <a:gd name="connsiteY14" fmla="*/ 351046 h 386660"/>
                  <a:gd name="connsiteX15" fmla="*/ 448104 w 483718"/>
                  <a:gd name="connsiteY15" fmla="*/ 363959 h 386660"/>
                  <a:gd name="connsiteX16" fmla="*/ 108408 w 483718"/>
                  <a:gd name="connsiteY16" fmla="*/ 363959 h 386660"/>
                  <a:gd name="connsiteX17" fmla="*/ 97058 w 483718"/>
                  <a:gd name="connsiteY17" fmla="*/ 375310 h 386660"/>
                  <a:gd name="connsiteX18" fmla="*/ 108408 w 483718"/>
                  <a:gd name="connsiteY18" fmla="*/ 386661 h 386660"/>
                  <a:gd name="connsiteX19" fmla="*/ 448104 w 483718"/>
                  <a:gd name="connsiteY19" fmla="*/ 386661 h 386660"/>
                  <a:gd name="connsiteX20" fmla="*/ 483718 w 483718"/>
                  <a:gd name="connsiteY20" fmla="*/ 351046 h 386660"/>
                  <a:gd name="connsiteX21" fmla="*/ 483718 w 483718"/>
                  <a:gd name="connsiteY21" fmla="*/ 35614 h 386660"/>
                  <a:gd name="connsiteX22" fmla="*/ 448102 w 483718"/>
                  <a:gd name="connsiteY22" fmla="*/ 0 h 3866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483718" h="386660">
                    <a:moveTo>
                      <a:pt x="448102" y="0"/>
                    </a:moveTo>
                    <a:lnTo>
                      <a:pt x="35614" y="0"/>
                    </a:lnTo>
                    <a:cubicBezTo>
                      <a:pt x="15976" y="0"/>
                      <a:pt x="0" y="15977"/>
                      <a:pt x="0" y="35614"/>
                    </a:cubicBezTo>
                    <a:lnTo>
                      <a:pt x="0" y="351046"/>
                    </a:lnTo>
                    <a:cubicBezTo>
                      <a:pt x="0" y="370685"/>
                      <a:pt x="15977" y="386661"/>
                      <a:pt x="35614" y="386661"/>
                    </a:cubicBezTo>
                    <a:lnTo>
                      <a:pt x="59878" y="386661"/>
                    </a:lnTo>
                    <a:cubicBezTo>
                      <a:pt x="66147" y="386661"/>
                      <a:pt x="71229" y="381578"/>
                      <a:pt x="71229" y="375310"/>
                    </a:cubicBezTo>
                    <a:cubicBezTo>
                      <a:pt x="71229" y="369041"/>
                      <a:pt x="66147" y="363959"/>
                      <a:pt x="59878" y="363959"/>
                    </a:cubicBezTo>
                    <a:lnTo>
                      <a:pt x="35614" y="363959"/>
                    </a:lnTo>
                    <a:cubicBezTo>
                      <a:pt x="28494" y="363959"/>
                      <a:pt x="22702" y="358165"/>
                      <a:pt x="22702" y="351046"/>
                    </a:cubicBezTo>
                    <a:lnTo>
                      <a:pt x="22702" y="35614"/>
                    </a:lnTo>
                    <a:cubicBezTo>
                      <a:pt x="22702" y="28494"/>
                      <a:pt x="28495" y="22702"/>
                      <a:pt x="35614" y="22702"/>
                    </a:cubicBezTo>
                    <a:lnTo>
                      <a:pt x="448104" y="22702"/>
                    </a:lnTo>
                    <a:cubicBezTo>
                      <a:pt x="455224" y="22702"/>
                      <a:pt x="461016" y="28495"/>
                      <a:pt x="461016" y="35614"/>
                    </a:cubicBezTo>
                    <a:lnTo>
                      <a:pt x="461016" y="351046"/>
                    </a:lnTo>
                    <a:cubicBezTo>
                      <a:pt x="461016" y="358167"/>
                      <a:pt x="455223" y="363959"/>
                      <a:pt x="448104" y="363959"/>
                    </a:cubicBezTo>
                    <a:lnTo>
                      <a:pt x="108408" y="363959"/>
                    </a:lnTo>
                    <a:cubicBezTo>
                      <a:pt x="102140" y="363959"/>
                      <a:pt x="97058" y="369041"/>
                      <a:pt x="97058" y="375310"/>
                    </a:cubicBezTo>
                    <a:cubicBezTo>
                      <a:pt x="97058" y="381578"/>
                      <a:pt x="102140" y="386661"/>
                      <a:pt x="108408" y="386661"/>
                    </a:cubicBezTo>
                    <a:lnTo>
                      <a:pt x="448104" y="386661"/>
                    </a:lnTo>
                    <a:cubicBezTo>
                      <a:pt x="467742" y="386661"/>
                      <a:pt x="483718" y="370683"/>
                      <a:pt x="483718" y="351046"/>
                    </a:cubicBezTo>
                    <a:lnTo>
                      <a:pt x="483718" y="35614"/>
                    </a:lnTo>
                    <a:cubicBezTo>
                      <a:pt x="483718" y="15977"/>
                      <a:pt x="467741" y="0"/>
                      <a:pt x="448102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51" name="Freeform: Shape 1750">
                <a:extLst>
                  <a:ext uri="{FF2B5EF4-FFF2-40B4-BE49-F238E27FC236}">
                    <a16:creationId xmlns:a16="http://schemas.microsoft.com/office/drawing/2014/main" id="{424205BF-9D5E-4ADD-B688-5412FDB9F4D9}"/>
                  </a:ext>
                </a:extLst>
              </p:cNvPr>
              <p:cNvSpPr/>
              <p:nvPr/>
            </p:nvSpPr>
            <p:spPr>
              <a:xfrm>
                <a:off x="4013620" y="4667364"/>
                <a:ext cx="278248" cy="229716"/>
              </a:xfrm>
              <a:custGeom>
                <a:avLst/>
                <a:gdLst>
                  <a:gd name="connsiteX0" fmla="*/ 172705 w 278248"/>
                  <a:gd name="connsiteY0" fmla="*/ 20502 h 229716"/>
                  <a:gd name="connsiteX1" fmla="*/ 137591 w 278248"/>
                  <a:gd name="connsiteY1" fmla="*/ 179 h 229716"/>
                  <a:gd name="connsiteX2" fmla="*/ 99707 w 278248"/>
                  <a:gd name="connsiteY2" fmla="*/ 13986 h 229716"/>
                  <a:gd name="connsiteX3" fmla="*/ 88798 w 278248"/>
                  <a:gd name="connsiteY3" fmla="*/ 31031 h 229716"/>
                  <a:gd name="connsiteX4" fmla="*/ 73300 w 278248"/>
                  <a:gd name="connsiteY4" fmla="*/ 57548 h 229716"/>
                  <a:gd name="connsiteX5" fmla="*/ 63552 w 278248"/>
                  <a:gd name="connsiteY5" fmla="*/ 67296 h 229716"/>
                  <a:gd name="connsiteX6" fmla="*/ 29301 w 278248"/>
                  <a:gd name="connsiteY6" fmla="*/ 89512 h 229716"/>
                  <a:gd name="connsiteX7" fmla="*/ 8488 w 278248"/>
                  <a:gd name="connsiteY7" fmla="*/ 106243 h 229716"/>
                  <a:gd name="connsiteX8" fmla="*/ 8447 w 278248"/>
                  <a:gd name="connsiteY8" fmla="*/ 160780 h 229716"/>
                  <a:gd name="connsiteX9" fmla="*/ 43561 w 278248"/>
                  <a:gd name="connsiteY9" fmla="*/ 181103 h 229716"/>
                  <a:gd name="connsiteX10" fmla="*/ 47702 w 278248"/>
                  <a:gd name="connsiteY10" fmla="*/ 181282 h 229716"/>
                  <a:gd name="connsiteX11" fmla="*/ 81446 w 278248"/>
                  <a:gd name="connsiteY11" fmla="*/ 167296 h 229716"/>
                  <a:gd name="connsiteX12" fmla="*/ 92353 w 278248"/>
                  <a:gd name="connsiteY12" fmla="*/ 150251 h 229716"/>
                  <a:gd name="connsiteX13" fmla="*/ 107041 w 278248"/>
                  <a:gd name="connsiteY13" fmla="*/ 125564 h 229716"/>
                  <a:gd name="connsiteX14" fmla="*/ 110953 w 278248"/>
                  <a:gd name="connsiteY14" fmla="*/ 130010 h 229716"/>
                  <a:gd name="connsiteX15" fmla="*/ 127998 w 278248"/>
                  <a:gd name="connsiteY15" fmla="*/ 140918 h 229716"/>
                  <a:gd name="connsiteX16" fmla="*/ 154515 w 278248"/>
                  <a:gd name="connsiteY16" fmla="*/ 156416 h 229716"/>
                  <a:gd name="connsiteX17" fmla="*/ 164263 w 278248"/>
                  <a:gd name="connsiteY17" fmla="*/ 166164 h 229716"/>
                  <a:gd name="connsiteX18" fmla="*/ 186479 w 278248"/>
                  <a:gd name="connsiteY18" fmla="*/ 200415 h 229716"/>
                  <a:gd name="connsiteX19" fmla="*/ 203210 w 278248"/>
                  <a:gd name="connsiteY19" fmla="*/ 221228 h 229716"/>
                  <a:gd name="connsiteX20" fmla="*/ 230540 w 278248"/>
                  <a:gd name="connsiteY20" fmla="*/ 229717 h 229716"/>
                  <a:gd name="connsiteX21" fmla="*/ 257747 w 278248"/>
                  <a:gd name="connsiteY21" fmla="*/ 221268 h 229716"/>
                  <a:gd name="connsiteX22" fmla="*/ 278070 w 278248"/>
                  <a:gd name="connsiteY22" fmla="*/ 186156 h 229716"/>
                  <a:gd name="connsiteX23" fmla="*/ 264263 w 278248"/>
                  <a:gd name="connsiteY23" fmla="*/ 148272 h 229716"/>
                  <a:gd name="connsiteX24" fmla="*/ 247218 w 278248"/>
                  <a:gd name="connsiteY24" fmla="*/ 137364 h 229716"/>
                  <a:gd name="connsiteX25" fmla="*/ 210951 w 278248"/>
                  <a:gd name="connsiteY25" fmla="*/ 112117 h 229716"/>
                  <a:gd name="connsiteX26" fmla="*/ 210951 w 278248"/>
                  <a:gd name="connsiteY26" fmla="*/ 112117 h 229716"/>
                  <a:gd name="connsiteX27" fmla="*/ 188735 w 278248"/>
                  <a:gd name="connsiteY27" fmla="*/ 77865 h 229716"/>
                  <a:gd name="connsiteX28" fmla="*/ 178759 w 278248"/>
                  <a:gd name="connsiteY28" fmla="*/ 62819 h 229716"/>
                  <a:gd name="connsiteX29" fmla="*/ 172705 w 278248"/>
                  <a:gd name="connsiteY29" fmla="*/ 20502 h 229716"/>
                  <a:gd name="connsiteX30" fmla="*/ 71045 w 278248"/>
                  <a:gd name="connsiteY30" fmla="*/ 142415 h 229716"/>
                  <a:gd name="connsiteX31" fmla="*/ 65392 w 278248"/>
                  <a:gd name="connsiteY31" fmla="*/ 151244 h 229716"/>
                  <a:gd name="connsiteX32" fmla="*/ 45512 w 278248"/>
                  <a:gd name="connsiteY32" fmla="*/ 158486 h 229716"/>
                  <a:gd name="connsiteX33" fmla="*/ 27013 w 278248"/>
                  <a:gd name="connsiteY33" fmla="*/ 147715 h 229716"/>
                  <a:gd name="connsiteX34" fmla="*/ 27064 w 278248"/>
                  <a:gd name="connsiteY34" fmla="*/ 119295 h 229716"/>
                  <a:gd name="connsiteX35" fmla="*/ 37938 w 278248"/>
                  <a:gd name="connsiteY35" fmla="*/ 110508 h 229716"/>
                  <a:gd name="connsiteX36" fmla="*/ 79605 w 278248"/>
                  <a:gd name="connsiteY36" fmla="*/ 83349 h 229716"/>
                  <a:gd name="connsiteX37" fmla="*/ 89353 w 278248"/>
                  <a:gd name="connsiteY37" fmla="*/ 73601 h 229716"/>
                  <a:gd name="connsiteX38" fmla="*/ 110104 w 278248"/>
                  <a:gd name="connsiteY38" fmla="*/ 38871 h 229716"/>
                  <a:gd name="connsiteX39" fmla="*/ 115758 w 278248"/>
                  <a:gd name="connsiteY39" fmla="*/ 30040 h 229716"/>
                  <a:gd name="connsiteX40" fmla="*/ 135639 w 278248"/>
                  <a:gd name="connsiteY40" fmla="*/ 22798 h 229716"/>
                  <a:gd name="connsiteX41" fmla="*/ 154138 w 278248"/>
                  <a:gd name="connsiteY41" fmla="*/ 33569 h 229716"/>
                  <a:gd name="connsiteX42" fmla="*/ 158327 w 278248"/>
                  <a:gd name="connsiteY42" fmla="*/ 50532 h 229716"/>
                  <a:gd name="connsiteX43" fmla="*/ 117464 w 278248"/>
                  <a:gd name="connsiteY43" fmla="*/ 57015 h 229716"/>
                  <a:gd name="connsiteX44" fmla="*/ 97142 w 278248"/>
                  <a:gd name="connsiteY44" fmla="*/ 92129 h 229716"/>
                  <a:gd name="connsiteX45" fmla="*/ 97347 w 278248"/>
                  <a:gd name="connsiteY45" fmla="*/ 102266 h 229716"/>
                  <a:gd name="connsiteX46" fmla="*/ 71045 w 278248"/>
                  <a:gd name="connsiteY46" fmla="*/ 142415 h 229716"/>
                  <a:gd name="connsiteX47" fmla="*/ 194897 w 278248"/>
                  <a:gd name="connsiteY47" fmla="*/ 128173 h 229716"/>
                  <a:gd name="connsiteX48" fmla="*/ 239379 w 278248"/>
                  <a:gd name="connsiteY48" fmla="*/ 158674 h 229716"/>
                  <a:gd name="connsiteX49" fmla="*/ 248208 w 278248"/>
                  <a:gd name="connsiteY49" fmla="*/ 164326 h 229716"/>
                  <a:gd name="connsiteX50" fmla="*/ 255450 w 278248"/>
                  <a:gd name="connsiteY50" fmla="*/ 184207 h 229716"/>
                  <a:gd name="connsiteX51" fmla="*/ 244679 w 278248"/>
                  <a:gd name="connsiteY51" fmla="*/ 202707 h 229716"/>
                  <a:gd name="connsiteX52" fmla="*/ 216261 w 278248"/>
                  <a:gd name="connsiteY52" fmla="*/ 202656 h 229716"/>
                  <a:gd name="connsiteX53" fmla="*/ 207472 w 278248"/>
                  <a:gd name="connsiteY53" fmla="*/ 191780 h 229716"/>
                  <a:gd name="connsiteX54" fmla="*/ 180313 w 278248"/>
                  <a:gd name="connsiteY54" fmla="*/ 150114 h 229716"/>
                  <a:gd name="connsiteX55" fmla="*/ 170565 w 278248"/>
                  <a:gd name="connsiteY55" fmla="*/ 140366 h 229716"/>
                  <a:gd name="connsiteX56" fmla="*/ 135833 w 278248"/>
                  <a:gd name="connsiteY56" fmla="*/ 119615 h 229716"/>
                  <a:gd name="connsiteX57" fmla="*/ 127003 w 278248"/>
                  <a:gd name="connsiteY57" fmla="*/ 113962 h 229716"/>
                  <a:gd name="connsiteX58" fmla="*/ 119762 w 278248"/>
                  <a:gd name="connsiteY58" fmla="*/ 94081 h 229716"/>
                  <a:gd name="connsiteX59" fmla="*/ 130531 w 278248"/>
                  <a:gd name="connsiteY59" fmla="*/ 75581 h 229716"/>
                  <a:gd name="connsiteX60" fmla="*/ 144671 w 278248"/>
                  <a:gd name="connsiteY60" fmla="*/ 71264 h 229716"/>
                  <a:gd name="connsiteX61" fmla="*/ 158952 w 278248"/>
                  <a:gd name="connsiteY61" fmla="*/ 75634 h 229716"/>
                  <a:gd name="connsiteX62" fmla="*/ 167739 w 278248"/>
                  <a:gd name="connsiteY62" fmla="*/ 86508 h 229716"/>
                  <a:gd name="connsiteX63" fmla="*/ 194897 w 278248"/>
                  <a:gd name="connsiteY63" fmla="*/ 128173 h 2297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</a:cxnLst>
                <a:rect l="l" t="t" r="r" b="b"/>
                <a:pathLst>
                  <a:path w="278248" h="229716">
                    <a:moveTo>
                      <a:pt x="172705" y="20502"/>
                    </a:moveTo>
                    <a:cubicBezTo>
                      <a:pt x="164470" y="8801"/>
                      <a:pt x="151671" y="1395"/>
                      <a:pt x="137591" y="179"/>
                    </a:cubicBezTo>
                    <a:cubicBezTo>
                      <a:pt x="123504" y="-1039"/>
                      <a:pt x="109697" y="3996"/>
                      <a:pt x="99707" y="13986"/>
                    </a:cubicBezTo>
                    <a:cubicBezTo>
                      <a:pt x="94840" y="18852"/>
                      <a:pt x="91171" y="24587"/>
                      <a:pt x="88798" y="31031"/>
                    </a:cubicBezTo>
                    <a:cubicBezTo>
                      <a:pt x="84422" y="42924"/>
                      <a:pt x="79498" y="51350"/>
                      <a:pt x="73300" y="57548"/>
                    </a:cubicBezTo>
                    <a:lnTo>
                      <a:pt x="63552" y="67296"/>
                    </a:lnTo>
                    <a:cubicBezTo>
                      <a:pt x="54391" y="76456"/>
                      <a:pt x="42868" y="83930"/>
                      <a:pt x="29301" y="89512"/>
                    </a:cubicBezTo>
                    <a:cubicBezTo>
                      <a:pt x="20968" y="92940"/>
                      <a:pt x="13770" y="98724"/>
                      <a:pt x="8488" y="106243"/>
                    </a:cubicBezTo>
                    <a:cubicBezTo>
                      <a:pt x="-2814" y="122328"/>
                      <a:pt x="-2831" y="144754"/>
                      <a:pt x="8447" y="160780"/>
                    </a:cubicBezTo>
                    <a:cubicBezTo>
                      <a:pt x="16682" y="172481"/>
                      <a:pt x="29481" y="179888"/>
                      <a:pt x="43561" y="181103"/>
                    </a:cubicBezTo>
                    <a:cubicBezTo>
                      <a:pt x="44946" y="181223"/>
                      <a:pt x="46326" y="181282"/>
                      <a:pt x="47702" y="181282"/>
                    </a:cubicBezTo>
                    <a:cubicBezTo>
                      <a:pt x="60324" y="181282"/>
                      <a:pt x="72437" y="176304"/>
                      <a:pt x="81446" y="167296"/>
                    </a:cubicBezTo>
                    <a:cubicBezTo>
                      <a:pt x="86313" y="162429"/>
                      <a:pt x="89983" y="156693"/>
                      <a:pt x="92353" y="150251"/>
                    </a:cubicBezTo>
                    <a:cubicBezTo>
                      <a:pt x="95377" y="142032"/>
                      <a:pt x="100144" y="133989"/>
                      <a:pt x="107041" y="125564"/>
                    </a:cubicBezTo>
                    <a:cubicBezTo>
                      <a:pt x="108249" y="127112"/>
                      <a:pt x="109546" y="128603"/>
                      <a:pt x="110953" y="130010"/>
                    </a:cubicBezTo>
                    <a:cubicBezTo>
                      <a:pt x="115821" y="134878"/>
                      <a:pt x="121555" y="138548"/>
                      <a:pt x="127998" y="140918"/>
                    </a:cubicBezTo>
                    <a:cubicBezTo>
                      <a:pt x="139890" y="145293"/>
                      <a:pt x="148317" y="150218"/>
                      <a:pt x="154515" y="156416"/>
                    </a:cubicBezTo>
                    <a:lnTo>
                      <a:pt x="164263" y="166164"/>
                    </a:lnTo>
                    <a:cubicBezTo>
                      <a:pt x="173422" y="175323"/>
                      <a:pt x="180897" y="186848"/>
                      <a:pt x="186479" y="200415"/>
                    </a:cubicBezTo>
                    <a:cubicBezTo>
                      <a:pt x="189907" y="208748"/>
                      <a:pt x="195691" y="215944"/>
                      <a:pt x="203210" y="221228"/>
                    </a:cubicBezTo>
                    <a:cubicBezTo>
                      <a:pt x="211265" y="226886"/>
                      <a:pt x="220907" y="229717"/>
                      <a:pt x="230540" y="229717"/>
                    </a:cubicBezTo>
                    <a:cubicBezTo>
                      <a:pt x="240147" y="229717"/>
                      <a:pt x="249746" y="226902"/>
                      <a:pt x="257747" y="221268"/>
                    </a:cubicBezTo>
                    <a:cubicBezTo>
                      <a:pt x="269448" y="213034"/>
                      <a:pt x="276855" y="200236"/>
                      <a:pt x="278070" y="186156"/>
                    </a:cubicBezTo>
                    <a:cubicBezTo>
                      <a:pt x="279285" y="172069"/>
                      <a:pt x="274253" y="158261"/>
                      <a:pt x="264263" y="148272"/>
                    </a:cubicBezTo>
                    <a:cubicBezTo>
                      <a:pt x="259395" y="143405"/>
                      <a:pt x="253659" y="139734"/>
                      <a:pt x="247218" y="137364"/>
                    </a:cubicBezTo>
                    <a:cubicBezTo>
                      <a:pt x="235322" y="132987"/>
                      <a:pt x="223799" y="124966"/>
                      <a:pt x="210951" y="112117"/>
                    </a:cubicBezTo>
                    <a:lnTo>
                      <a:pt x="210951" y="112117"/>
                    </a:lnTo>
                    <a:cubicBezTo>
                      <a:pt x="201792" y="102959"/>
                      <a:pt x="194319" y="91436"/>
                      <a:pt x="188735" y="77865"/>
                    </a:cubicBezTo>
                    <a:cubicBezTo>
                      <a:pt x="186423" y="72247"/>
                      <a:pt x="183019" y="67164"/>
                      <a:pt x="178759" y="62819"/>
                    </a:cubicBezTo>
                    <a:cubicBezTo>
                      <a:pt x="183479" y="48561"/>
                      <a:pt x="181320" y="32743"/>
                      <a:pt x="172705" y="20502"/>
                    </a:cubicBezTo>
                    <a:close/>
                    <a:moveTo>
                      <a:pt x="71045" y="142415"/>
                    </a:moveTo>
                    <a:cubicBezTo>
                      <a:pt x="69819" y="145749"/>
                      <a:pt x="67917" y="148718"/>
                      <a:pt x="65392" y="151244"/>
                    </a:cubicBezTo>
                    <a:cubicBezTo>
                      <a:pt x="60151" y="156484"/>
                      <a:pt x="52909" y="159126"/>
                      <a:pt x="45512" y="158486"/>
                    </a:cubicBezTo>
                    <a:cubicBezTo>
                      <a:pt x="38016" y="157840"/>
                      <a:pt x="31446" y="154014"/>
                      <a:pt x="27013" y="147715"/>
                    </a:cubicBezTo>
                    <a:cubicBezTo>
                      <a:pt x="21237" y="139509"/>
                      <a:pt x="21259" y="127557"/>
                      <a:pt x="27064" y="119295"/>
                    </a:cubicBezTo>
                    <a:cubicBezTo>
                      <a:pt x="29894" y="115268"/>
                      <a:pt x="33552" y="112312"/>
                      <a:pt x="37938" y="110508"/>
                    </a:cubicBezTo>
                    <a:cubicBezTo>
                      <a:pt x="54294" y="103779"/>
                      <a:pt x="68313" y="94643"/>
                      <a:pt x="79605" y="83349"/>
                    </a:cubicBezTo>
                    <a:lnTo>
                      <a:pt x="89353" y="73601"/>
                    </a:lnTo>
                    <a:cubicBezTo>
                      <a:pt x="97960" y="64994"/>
                      <a:pt x="104553" y="53958"/>
                      <a:pt x="110104" y="38871"/>
                    </a:cubicBezTo>
                    <a:cubicBezTo>
                      <a:pt x="111332" y="35535"/>
                      <a:pt x="113234" y="32564"/>
                      <a:pt x="115758" y="30040"/>
                    </a:cubicBezTo>
                    <a:cubicBezTo>
                      <a:pt x="120998" y="24800"/>
                      <a:pt x="128235" y="22158"/>
                      <a:pt x="135639" y="22798"/>
                    </a:cubicBezTo>
                    <a:cubicBezTo>
                      <a:pt x="143135" y="23444"/>
                      <a:pt x="149705" y="27270"/>
                      <a:pt x="154138" y="33569"/>
                    </a:cubicBezTo>
                    <a:cubicBezTo>
                      <a:pt x="157543" y="38407"/>
                      <a:pt x="158978" y="44554"/>
                      <a:pt x="158327" y="50532"/>
                    </a:cubicBezTo>
                    <a:cubicBezTo>
                      <a:pt x="144637" y="46535"/>
                      <a:pt x="129305" y="48682"/>
                      <a:pt x="117464" y="57015"/>
                    </a:cubicBezTo>
                    <a:cubicBezTo>
                      <a:pt x="105764" y="65250"/>
                      <a:pt x="98357" y="78049"/>
                      <a:pt x="97142" y="92129"/>
                    </a:cubicBezTo>
                    <a:cubicBezTo>
                      <a:pt x="96848" y="95542"/>
                      <a:pt x="96927" y="98936"/>
                      <a:pt x="97347" y="102266"/>
                    </a:cubicBezTo>
                    <a:cubicBezTo>
                      <a:pt x="84495" y="115891"/>
                      <a:pt x="76068" y="128763"/>
                      <a:pt x="71045" y="142415"/>
                    </a:cubicBezTo>
                    <a:close/>
                    <a:moveTo>
                      <a:pt x="194897" y="128173"/>
                    </a:moveTo>
                    <a:cubicBezTo>
                      <a:pt x="210152" y="143430"/>
                      <a:pt x="224286" y="153121"/>
                      <a:pt x="239379" y="158674"/>
                    </a:cubicBezTo>
                    <a:cubicBezTo>
                      <a:pt x="242713" y="159900"/>
                      <a:pt x="245682" y="161802"/>
                      <a:pt x="248208" y="164326"/>
                    </a:cubicBezTo>
                    <a:cubicBezTo>
                      <a:pt x="253448" y="169567"/>
                      <a:pt x="256088" y="176812"/>
                      <a:pt x="255450" y="184207"/>
                    </a:cubicBezTo>
                    <a:cubicBezTo>
                      <a:pt x="254804" y="191703"/>
                      <a:pt x="250978" y="198273"/>
                      <a:pt x="244679" y="202707"/>
                    </a:cubicBezTo>
                    <a:cubicBezTo>
                      <a:pt x="236474" y="208481"/>
                      <a:pt x="224522" y="208462"/>
                      <a:pt x="216261" y="202656"/>
                    </a:cubicBezTo>
                    <a:cubicBezTo>
                      <a:pt x="212233" y="199826"/>
                      <a:pt x="209276" y="196166"/>
                      <a:pt x="207472" y="191780"/>
                    </a:cubicBezTo>
                    <a:cubicBezTo>
                      <a:pt x="200743" y="175425"/>
                      <a:pt x="191606" y="161405"/>
                      <a:pt x="180313" y="150114"/>
                    </a:cubicBezTo>
                    <a:lnTo>
                      <a:pt x="170565" y="140366"/>
                    </a:lnTo>
                    <a:cubicBezTo>
                      <a:pt x="161958" y="131759"/>
                      <a:pt x="150922" y="125166"/>
                      <a:pt x="135833" y="119615"/>
                    </a:cubicBezTo>
                    <a:cubicBezTo>
                      <a:pt x="132499" y="118389"/>
                      <a:pt x="129528" y="116486"/>
                      <a:pt x="127003" y="113962"/>
                    </a:cubicBezTo>
                    <a:cubicBezTo>
                      <a:pt x="121764" y="108721"/>
                      <a:pt x="119123" y="101476"/>
                      <a:pt x="119762" y="94081"/>
                    </a:cubicBezTo>
                    <a:cubicBezTo>
                      <a:pt x="120408" y="86585"/>
                      <a:pt x="124234" y="80015"/>
                      <a:pt x="130531" y="75581"/>
                    </a:cubicBezTo>
                    <a:cubicBezTo>
                      <a:pt x="134622" y="72702"/>
                      <a:pt x="139641" y="71264"/>
                      <a:pt x="144671" y="71264"/>
                    </a:cubicBezTo>
                    <a:cubicBezTo>
                      <a:pt x="149734" y="71264"/>
                      <a:pt x="154807" y="72722"/>
                      <a:pt x="158952" y="75634"/>
                    </a:cubicBezTo>
                    <a:cubicBezTo>
                      <a:pt x="162978" y="78462"/>
                      <a:pt x="165935" y="82122"/>
                      <a:pt x="167739" y="86508"/>
                    </a:cubicBezTo>
                    <a:cubicBezTo>
                      <a:pt x="174470" y="102864"/>
                      <a:pt x="183606" y="116883"/>
                      <a:pt x="194897" y="128173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52" name="Freeform: Shape 1751">
                <a:extLst>
                  <a:ext uri="{FF2B5EF4-FFF2-40B4-BE49-F238E27FC236}">
                    <a16:creationId xmlns:a16="http://schemas.microsoft.com/office/drawing/2014/main" id="{B6A6B2F3-A727-4683-A7D4-48911E617FCB}"/>
                  </a:ext>
                </a:extLst>
              </p:cNvPr>
              <p:cNvSpPr/>
              <p:nvPr/>
            </p:nvSpPr>
            <p:spPr>
              <a:xfrm>
                <a:off x="4232767" y="4667366"/>
                <a:ext cx="83362" cy="22701"/>
              </a:xfrm>
              <a:custGeom>
                <a:avLst/>
                <a:gdLst>
                  <a:gd name="connsiteX0" fmla="*/ 72011 w 83362"/>
                  <a:gd name="connsiteY0" fmla="*/ 0 h 22701"/>
                  <a:gd name="connsiteX1" fmla="*/ 11351 w 83362"/>
                  <a:gd name="connsiteY1" fmla="*/ 0 h 22701"/>
                  <a:gd name="connsiteX2" fmla="*/ 0 w 83362"/>
                  <a:gd name="connsiteY2" fmla="*/ 11351 h 22701"/>
                  <a:gd name="connsiteX3" fmla="*/ 11351 w 83362"/>
                  <a:gd name="connsiteY3" fmla="*/ 22702 h 22701"/>
                  <a:gd name="connsiteX4" fmla="*/ 72011 w 83362"/>
                  <a:gd name="connsiteY4" fmla="*/ 22702 h 22701"/>
                  <a:gd name="connsiteX5" fmla="*/ 83362 w 83362"/>
                  <a:gd name="connsiteY5" fmla="*/ 11351 h 22701"/>
                  <a:gd name="connsiteX6" fmla="*/ 72011 w 83362"/>
                  <a:gd name="connsiteY6" fmla="*/ 0 h 227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3362" h="22701">
                    <a:moveTo>
                      <a:pt x="72011" y="0"/>
                    </a:moveTo>
                    <a:lnTo>
                      <a:pt x="11351" y="0"/>
                    </a:lnTo>
                    <a:cubicBezTo>
                      <a:pt x="5082" y="0"/>
                      <a:pt x="0" y="5082"/>
                      <a:pt x="0" y="11351"/>
                    </a:cubicBezTo>
                    <a:cubicBezTo>
                      <a:pt x="0" y="17620"/>
                      <a:pt x="5082" y="22702"/>
                      <a:pt x="11351" y="22702"/>
                    </a:cubicBezTo>
                    <a:lnTo>
                      <a:pt x="72011" y="22702"/>
                    </a:lnTo>
                    <a:cubicBezTo>
                      <a:pt x="78280" y="22702"/>
                      <a:pt x="83362" y="17620"/>
                      <a:pt x="83362" y="11351"/>
                    </a:cubicBezTo>
                    <a:cubicBezTo>
                      <a:pt x="83362" y="5082"/>
                      <a:pt x="78282" y="0"/>
                      <a:pt x="72011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67" name="Freeform: Shape 1766">
                <a:extLst>
                  <a:ext uri="{FF2B5EF4-FFF2-40B4-BE49-F238E27FC236}">
                    <a16:creationId xmlns:a16="http://schemas.microsoft.com/office/drawing/2014/main" id="{B847E66E-A3FA-4F74-977C-4AA75A4E8197}"/>
                  </a:ext>
                </a:extLst>
              </p:cNvPr>
              <p:cNvSpPr/>
              <p:nvPr/>
            </p:nvSpPr>
            <p:spPr>
              <a:xfrm>
                <a:off x="3977996" y="4667366"/>
                <a:ext cx="83362" cy="22701"/>
              </a:xfrm>
              <a:custGeom>
                <a:avLst/>
                <a:gdLst>
                  <a:gd name="connsiteX0" fmla="*/ 72011 w 83362"/>
                  <a:gd name="connsiteY0" fmla="*/ 0 h 22701"/>
                  <a:gd name="connsiteX1" fmla="*/ 11351 w 83362"/>
                  <a:gd name="connsiteY1" fmla="*/ 0 h 22701"/>
                  <a:gd name="connsiteX2" fmla="*/ 0 w 83362"/>
                  <a:gd name="connsiteY2" fmla="*/ 11351 h 22701"/>
                  <a:gd name="connsiteX3" fmla="*/ 11351 w 83362"/>
                  <a:gd name="connsiteY3" fmla="*/ 22702 h 22701"/>
                  <a:gd name="connsiteX4" fmla="*/ 72011 w 83362"/>
                  <a:gd name="connsiteY4" fmla="*/ 22702 h 22701"/>
                  <a:gd name="connsiteX5" fmla="*/ 83362 w 83362"/>
                  <a:gd name="connsiteY5" fmla="*/ 11351 h 22701"/>
                  <a:gd name="connsiteX6" fmla="*/ 72011 w 83362"/>
                  <a:gd name="connsiteY6" fmla="*/ 0 h 227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3362" h="22701">
                    <a:moveTo>
                      <a:pt x="72011" y="0"/>
                    </a:moveTo>
                    <a:lnTo>
                      <a:pt x="11351" y="0"/>
                    </a:lnTo>
                    <a:cubicBezTo>
                      <a:pt x="5082" y="0"/>
                      <a:pt x="0" y="5082"/>
                      <a:pt x="0" y="11351"/>
                    </a:cubicBezTo>
                    <a:cubicBezTo>
                      <a:pt x="0" y="17620"/>
                      <a:pt x="5082" y="22702"/>
                      <a:pt x="11351" y="22702"/>
                    </a:cubicBezTo>
                    <a:lnTo>
                      <a:pt x="72011" y="22702"/>
                    </a:lnTo>
                    <a:cubicBezTo>
                      <a:pt x="78280" y="22702"/>
                      <a:pt x="83362" y="17620"/>
                      <a:pt x="83362" y="11351"/>
                    </a:cubicBezTo>
                    <a:cubicBezTo>
                      <a:pt x="83362" y="5082"/>
                      <a:pt x="78280" y="0"/>
                      <a:pt x="72011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68" name="Freeform: Shape 1767">
                <a:extLst>
                  <a:ext uri="{FF2B5EF4-FFF2-40B4-BE49-F238E27FC236}">
                    <a16:creationId xmlns:a16="http://schemas.microsoft.com/office/drawing/2014/main" id="{2C03E987-46C1-4D7B-96C1-B53E37747253}"/>
                  </a:ext>
                </a:extLst>
              </p:cNvPr>
              <p:cNvSpPr/>
              <p:nvPr/>
            </p:nvSpPr>
            <p:spPr>
              <a:xfrm>
                <a:off x="3977996" y="4885742"/>
                <a:ext cx="119757" cy="22701"/>
              </a:xfrm>
              <a:custGeom>
                <a:avLst/>
                <a:gdLst>
                  <a:gd name="connsiteX0" fmla="*/ 119758 w 119757"/>
                  <a:gd name="connsiteY0" fmla="*/ 11351 h 22701"/>
                  <a:gd name="connsiteX1" fmla="*/ 108407 w 119757"/>
                  <a:gd name="connsiteY1" fmla="*/ 0 h 22701"/>
                  <a:gd name="connsiteX2" fmla="*/ 11351 w 119757"/>
                  <a:gd name="connsiteY2" fmla="*/ 0 h 22701"/>
                  <a:gd name="connsiteX3" fmla="*/ 0 w 119757"/>
                  <a:gd name="connsiteY3" fmla="*/ 11351 h 22701"/>
                  <a:gd name="connsiteX4" fmla="*/ 11351 w 119757"/>
                  <a:gd name="connsiteY4" fmla="*/ 22702 h 22701"/>
                  <a:gd name="connsiteX5" fmla="*/ 108407 w 119757"/>
                  <a:gd name="connsiteY5" fmla="*/ 22702 h 22701"/>
                  <a:gd name="connsiteX6" fmla="*/ 119758 w 119757"/>
                  <a:gd name="connsiteY6" fmla="*/ 11351 h 227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19757" h="22701">
                    <a:moveTo>
                      <a:pt x="119758" y="11351"/>
                    </a:moveTo>
                    <a:cubicBezTo>
                      <a:pt x="119758" y="5082"/>
                      <a:pt x="114676" y="0"/>
                      <a:pt x="108407" y="0"/>
                    </a:cubicBezTo>
                    <a:lnTo>
                      <a:pt x="11351" y="0"/>
                    </a:lnTo>
                    <a:cubicBezTo>
                      <a:pt x="5082" y="0"/>
                      <a:pt x="0" y="5082"/>
                      <a:pt x="0" y="11351"/>
                    </a:cubicBezTo>
                    <a:cubicBezTo>
                      <a:pt x="0" y="17620"/>
                      <a:pt x="5082" y="22702"/>
                      <a:pt x="11351" y="22702"/>
                    </a:cubicBezTo>
                    <a:lnTo>
                      <a:pt x="108407" y="22702"/>
                    </a:lnTo>
                    <a:cubicBezTo>
                      <a:pt x="114677" y="22702"/>
                      <a:pt x="119758" y="17620"/>
                      <a:pt x="119758" y="11351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69" name="Freeform: Shape 1768">
                <a:extLst>
                  <a:ext uri="{FF2B5EF4-FFF2-40B4-BE49-F238E27FC236}">
                    <a16:creationId xmlns:a16="http://schemas.microsoft.com/office/drawing/2014/main" id="{E23EEFE1-FE10-458F-9F53-1212CBD8684F}"/>
                  </a:ext>
                </a:extLst>
              </p:cNvPr>
              <p:cNvSpPr/>
              <p:nvPr/>
            </p:nvSpPr>
            <p:spPr>
              <a:xfrm>
                <a:off x="4269164" y="4715893"/>
                <a:ext cx="46965" cy="22701"/>
              </a:xfrm>
              <a:custGeom>
                <a:avLst/>
                <a:gdLst>
                  <a:gd name="connsiteX0" fmla="*/ 35615 w 46965"/>
                  <a:gd name="connsiteY0" fmla="*/ 0 h 22701"/>
                  <a:gd name="connsiteX1" fmla="*/ 11351 w 46965"/>
                  <a:gd name="connsiteY1" fmla="*/ 0 h 22701"/>
                  <a:gd name="connsiteX2" fmla="*/ 0 w 46965"/>
                  <a:gd name="connsiteY2" fmla="*/ 11351 h 22701"/>
                  <a:gd name="connsiteX3" fmla="*/ 11351 w 46965"/>
                  <a:gd name="connsiteY3" fmla="*/ 22702 h 22701"/>
                  <a:gd name="connsiteX4" fmla="*/ 35615 w 46965"/>
                  <a:gd name="connsiteY4" fmla="*/ 22702 h 22701"/>
                  <a:gd name="connsiteX5" fmla="*/ 46965 w 46965"/>
                  <a:gd name="connsiteY5" fmla="*/ 11351 h 22701"/>
                  <a:gd name="connsiteX6" fmla="*/ 35615 w 46965"/>
                  <a:gd name="connsiteY6" fmla="*/ 0 h 227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6965" h="22701">
                    <a:moveTo>
                      <a:pt x="35615" y="0"/>
                    </a:moveTo>
                    <a:lnTo>
                      <a:pt x="11351" y="0"/>
                    </a:lnTo>
                    <a:cubicBezTo>
                      <a:pt x="5082" y="0"/>
                      <a:pt x="0" y="5082"/>
                      <a:pt x="0" y="11351"/>
                    </a:cubicBezTo>
                    <a:cubicBezTo>
                      <a:pt x="0" y="17620"/>
                      <a:pt x="5082" y="22702"/>
                      <a:pt x="11351" y="22702"/>
                    </a:cubicBezTo>
                    <a:lnTo>
                      <a:pt x="35615" y="22702"/>
                    </a:lnTo>
                    <a:cubicBezTo>
                      <a:pt x="41883" y="22702"/>
                      <a:pt x="46965" y="17620"/>
                      <a:pt x="46965" y="11351"/>
                    </a:cubicBezTo>
                    <a:cubicBezTo>
                      <a:pt x="46965" y="5082"/>
                      <a:pt x="41885" y="0"/>
                      <a:pt x="35615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70" name="Freeform: Shape 1769">
                <a:extLst>
                  <a:ext uri="{FF2B5EF4-FFF2-40B4-BE49-F238E27FC236}">
                    <a16:creationId xmlns:a16="http://schemas.microsoft.com/office/drawing/2014/main" id="{CB80B889-ED35-4F54-9C79-9137EFCA3FE3}"/>
                  </a:ext>
                </a:extLst>
              </p:cNvPr>
              <p:cNvSpPr/>
              <p:nvPr/>
            </p:nvSpPr>
            <p:spPr>
              <a:xfrm>
                <a:off x="3977998" y="4715893"/>
                <a:ext cx="46965" cy="22701"/>
              </a:xfrm>
              <a:custGeom>
                <a:avLst/>
                <a:gdLst>
                  <a:gd name="connsiteX0" fmla="*/ 11351 w 46965"/>
                  <a:gd name="connsiteY0" fmla="*/ 22702 h 22701"/>
                  <a:gd name="connsiteX1" fmla="*/ 35614 w 46965"/>
                  <a:gd name="connsiteY1" fmla="*/ 22702 h 22701"/>
                  <a:gd name="connsiteX2" fmla="*/ 46965 w 46965"/>
                  <a:gd name="connsiteY2" fmla="*/ 11351 h 22701"/>
                  <a:gd name="connsiteX3" fmla="*/ 35614 w 46965"/>
                  <a:gd name="connsiteY3" fmla="*/ 0 h 22701"/>
                  <a:gd name="connsiteX4" fmla="*/ 11351 w 46965"/>
                  <a:gd name="connsiteY4" fmla="*/ 0 h 22701"/>
                  <a:gd name="connsiteX5" fmla="*/ 0 w 46965"/>
                  <a:gd name="connsiteY5" fmla="*/ 11351 h 22701"/>
                  <a:gd name="connsiteX6" fmla="*/ 11351 w 46965"/>
                  <a:gd name="connsiteY6" fmla="*/ 22702 h 227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6965" h="22701">
                    <a:moveTo>
                      <a:pt x="11351" y="22702"/>
                    </a:moveTo>
                    <a:lnTo>
                      <a:pt x="35614" y="22702"/>
                    </a:lnTo>
                    <a:cubicBezTo>
                      <a:pt x="41883" y="22702"/>
                      <a:pt x="46965" y="17620"/>
                      <a:pt x="46965" y="11351"/>
                    </a:cubicBezTo>
                    <a:cubicBezTo>
                      <a:pt x="46965" y="5082"/>
                      <a:pt x="41883" y="0"/>
                      <a:pt x="35614" y="0"/>
                    </a:cubicBezTo>
                    <a:lnTo>
                      <a:pt x="11351" y="0"/>
                    </a:lnTo>
                    <a:cubicBezTo>
                      <a:pt x="5082" y="0"/>
                      <a:pt x="0" y="5082"/>
                      <a:pt x="0" y="11351"/>
                    </a:cubicBezTo>
                    <a:cubicBezTo>
                      <a:pt x="0" y="17620"/>
                      <a:pt x="5081" y="22702"/>
                      <a:pt x="11351" y="22702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1771" name="Graphic 15">
            <a:extLst>
              <a:ext uri="{FF2B5EF4-FFF2-40B4-BE49-F238E27FC236}">
                <a16:creationId xmlns:a16="http://schemas.microsoft.com/office/drawing/2014/main" id="{BFA3F4C6-939C-45B8-A3D3-148978F1EBD3}"/>
              </a:ext>
            </a:extLst>
          </p:cNvPr>
          <p:cNvGrpSpPr/>
          <p:nvPr/>
        </p:nvGrpSpPr>
        <p:grpSpPr>
          <a:xfrm>
            <a:off x="3017046" y="4315538"/>
            <a:ext cx="459078" cy="774885"/>
            <a:chOff x="3017046" y="4315538"/>
            <a:chExt cx="459078" cy="774885"/>
          </a:xfrm>
          <a:solidFill>
            <a:srgbClr val="FFFFFF"/>
          </a:solidFill>
        </p:grpSpPr>
        <p:grpSp>
          <p:nvGrpSpPr>
            <p:cNvPr id="1772" name="Graphic 15">
              <a:extLst>
                <a:ext uri="{FF2B5EF4-FFF2-40B4-BE49-F238E27FC236}">
                  <a16:creationId xmlns:a16="http://schemas.microsoft.com/office/drawing/2014/main" id="{BFA3F4C6-939C-45B8-A3D3-148978F1EBD3}"/>
                </a:ext>
              </a:extLst>
            </p:cNvPr>
            <p:cNvGrpSpPr/>
            <p:nvPr/>
          </p:nvGrpSpPr>
          <p:grpSpPr>
            <a:xfrm>
              <a:off x="3028395" y="4329092"/>
              <a:ext cx="436375" cy="749981"/>
              <a:chOff x="3028395" y="4329092"/>
              <a:chExt cx="436375" cy="749981"/>
            </a:xfrm>
            <a:solidFill>
              <a:srgbClr val="FFFFFF"/>
            </a:solidFill>
          </p:grpSpPr>
          <p:sp>
            <p:nvSpPr>
              <p:cNvPr id="1773" name="Freeform: Shape 1772">
                <a:extLst>
                  <a:ext uri="{FF2B5EF4-FFF2-40B4-BE49-F238E27FC236}">
                    <a16:creationId xmlns:a16="http://schemas.microsoft.com/office/drawing/2014/main" id="{E2A768AC-D20C-4714-A995-576060D8DCD9}"/>
                  </a:ext>
                </a:extLst>
              </p:cNvPr>
              <p:cNvSpPr/>
              <p:nvPr/>
            </p:nvSpPr>
            <p:spPr>
              <a:xfrm>
                <a:off x="3137393" y="4848564"/>
                <a:ext cx="218375" cy="230508"/>
              </a:xfrm>
              <a:custGeom>
                <a:avLst/>
                <a:gdLst>
                  <a:gd name="connsiteX0" fmla="*/ 203671 w 218375"/>
                  <a:gd name="connsiteY0" fmla="*/ 187810 h 230508"/>
                  <a:gd name="connsiteX1" fmla="*/ 148159 w 218375"/>
                  <a:gd name="connsiteY1" fmla="*/ 164019 h 230508"/>
                  <a:gd name="connsiteX2" fmla="*/ 133453 w 218375"/>
                  <a:gd name="connsiteY2" fmla="*/ 141716 h 230508"/>
                  <a:gd name="connsiteX3" fmla="*/ 133453 w 218375"/>
                  <a:gd name="connsiteY3" fmla="*/ 0 h 230508"/>
                  <a:gd name="connsiteX4" fmla="*/ 84924 w 218375"/>
                  <a:gd name="connsiteY4" fmla="*/ 0 h 230508"/>
                  <a:gd name="connsiteX5" fmla="*/ 84924 w 218375"/>
                  <a:gd name="connsiteY5" fmla="*/ 141716 h 230508"/>
                  <a:gd name="connsiteX6" fmla="*/ 70218 w 218375"/>
                  <a:gd name="connsiteY6" fmla="*/ 164019 h 230508"/>
                  <a:gd name="connsiteX7" fmla="*/ 14706 w 218375"/>
                  <a:gd name="connsiteY7" fmla="*/ 187810 h 230508"/>
                  <a:gd name="connsiteX8" fmla="*/ 0 w 218375"/>
                  <a:gd name="connsiteY8" fmla="*/ 210112 h 230508"/>
                  <a:gd name="connsiteX9" fmla="*/ 0 w 218375"/>
                  <a:gd name="connsiteY9" fmla="*/ 218377 h 230508"/>
                  <a:gd name="connsiteX10" fmla="*/ 12132 w 218375"/>
                  <a:gd name="connsiteY10" fmla="*/ 230509 h 230508"/>
                  <a:gd name="connsiteX11" fmla="*/ 206244 w 218375"/>
                  <a:gd name="connsiteY11" fmla="*/ 230509 h 230508"/>
                  <a:gd name="connsiteX12" fmla="*/ 218376 w 218375"/>
                  <a:gd name="connsiteY12" fmla="*/ 218377 h 230508"/>
                  <a:gd name="connsiteX13" fmla="*/ 218376 w 218375"/>
                  <a:gd name="connsiteY13" fmla="*/ 210112 h 230508"/>
                  <a:gd name="connsiteX14" fmla="*/ 203671 w 218375"/>
                  <a:gd name="connsiteY14" fmla="*/ 187810 h 2305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18375" h="230508">
                    <a:moveTo>
                      <a:pt x="203671" y="187810"/>
                    </a:moveTo>
                    <a:lnTo>
                      <a:pt x="148159" y="164019"/>
                    </a:lnTo>
                    <a:cubicBezTo>
                      <a:pt x="139237" y="160196"/>
                      <a:pt x="133453" y="151424"/>
                      <a:pt x="133453" y="141716"/>
                    </a:cubicBezTo>
                    <a:lnTo>
                      <a:pt x="133453" y="0"/>
                    </a:lnTo>
                    <a:lnTo>
                      <a:pt x="84924" y="0"/>
                    </a:lnTo>
                    <a:lnTo>
                      <a:pt x="84924" y="141716"/>
                    </a:lnTo>
                    <a:cubicBezTo>
                      <a:pt x="84924" y="151422"/>
                      <a:pt x="79140" y="160194"/>
                      <a:pt x="70218" y="164019"/>
                    </a:cubicBezTo>
                    <a:lnTo>
                      <a:pt x="14706" y="187810"/>
                    </a:lnTo>
                    <a:cubicBezTo>
                      <a:pt x="5784" y="191633"/>
                      <a:pt x="0" y="200406"/>
                      <a:pt x="0" y="210112"/>
                    </a:cubicBezTo>
                    <a:lnTo>
                      <a:pt x="0" y="218377"/>
                    </a:lnTo>
                    <a:cubicBezTo>
                      <a:pt x="0" y="225077"/>
                      <a:pt x="5432" y="230509"/>
                      <a:pt x="12132" y="230509"/>
                    </a:cubicBezTo>
                    <a:lnTo>
                      <a:pt x="206244" y="230509"/>
                    </a:lnTo>
                    <a:cubicBezTo>
                      <a:pt x="212944" y="230509"/>
                      <a:pt x="218376" y="225077"/>
                      <a:pt x="218376" y="218377"/>
                    </a:cubicBezTo>
                    <a:lnTo>
                      <a:pt x="218376" y="210112"/>
                    </a:lnTo>
                    <a:cubicBezTo>
                      <a:pt x="218377" y="200405"/>
                      <a:pt x="212593" y="191633"/>
                      <a:pt x="203671" y="18781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74" name="Freeform: Shape 1773">
                <a:extLst>
                  <a:ext uri="{FF2B5EF4-FFF2-40B4-BE49-F238E27FC236}">
                    <a16:creationId xmlns:a16="http://schemas.microsoft.com/office/drawing/2014/main" id="{247793D4-8EAB-4434-8E29-27B6BB50CF48}"/>
                  </a:ext>
                </a:extLst>
              </p:cNvPr>
              <p:cNvSpPr/>
              <p:nvPr/>
            </p:nvSpPr>
            <p:spPr>
              <a:xfrm>
                <a:off x="3137393" y="4848562"/>
                <a:ext cx="133451" cy="230511"/>
              </a:xfrm>
              <a:custGeom>
                <a:avLst/>
                <a:gdLst>
                  <a:gd name="connsiteX0" fmla="*/ 84926 w 133451"/>
                  <a:gd name="connsiteY0" fmla="*/ 141719 h 230511"/>
                  <a:gd name="connsiteX1" fmla="*/ 70220 w 133451"/>
                  <a:gd name="connsiteY1" fmla="*/ 164022 h 230511"/>
                  <a:gd name="connsiteX2" fmla="*/ 14706 w 133451"/>
                  <a:gd name="connsiteY2" fmla="*/ 187813 h 230511"/>
                  <a:gd name="connsiteX3" fmla="*/ 0 w 133451"/>
                  <a:gd name="connsiteY3" fmla="*/ 210115 h 230511"/>
                  <a:gd name="connsiteX4" fmla="*/ 0 w 133451"/>
                  <a:gd name="connsiteY4" fmla="*/ 218380 h 230511"/>
                  <a:gd name="connsiteX5" fmla="*/ 12132 w 133451"/>
                  <a:gd name="connsiteY5" fmla="*/ 230512 h 230511"/>
                  <a:gd name="connsiteX6" fmla="*/ 84924 w 133451"/>
                  <a:gd name="connsiteY6" fmla="*/ 230512 h 230511"/>
                  <a:gd name="connsiteX7" fmla="*/ 84924 w 133451"/>
                  <a:gd name="connsiteY7" fmla="*/ 205136 h 230511"/>
                  <a:gd name="connsiteX8" fmla="*/ 91035 w 133451"/>
                  <a:gd name="connsiteY8" fmla="*/ 184948 h 230511"/>
                  <a:gd name="connsiteX9" fmla="*/ 103076 w 133451"/>
                  <a:gd name="connsiteY9" fmla="*/ 166882 h 230511"/>
                  <a:gd name="connsiteX10" fmla="*/ 109188 w 133451"/>
                  <a:gd name="connsiteY10" fmla="*/ 146696 h 230511"/>
                  <a:gd name="connsiteX11" fmla="*/ 109188 w 133451"/>
                  <a:gd name="connsiteY11" fmla="*/ 72904 h 230511"/>
                  <a:gd name="connsiteX12" fmla="*/ 131151 w 133451"/>
                  <a:gd name="connsiteY12" fmla="*/ 48809 h 230511"/>
                  <a:gd name="connsiteX13" fmla="*/ 133451 w 133451"/>
                  <a:gd name="connsiteY13" fmla="*/ 48529 h 230511"/>
                  <a:gd name="connsiteX14" fmla="*/ 133451 w 133451"/>
                  <a:gd name="connsiteY14" fmla="*/ 0 h 230511"/>
                  <a:gd name="connsiteX15" fmla="*/ 84923 w 133451"/>
                  <a:gd name="connsiteY15" fmla="*/ 0 h 230511"/>
                  <a:gd name="connsiteX16" fmla="*/ 84923 w 133451"/>
                  <a:gd name="connsiteY16" fmla="*/ 141719 h 2305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133451" h="230511">
                    <a:moveTo>
                      <a:pt x="84926" y="141719"/>
                    </a:moveTo>
                    <a:cubicBezTo>
                      <a:pt x="84926" y="151425"/>
                      <a:pt x="79141" y="160197"/>
                      <a:pt x="70220" y="164022"/>
                    </a:cubicBezTo>
                    <a:lnTo>
                      <a:pt x="14706" y="187813"/>
                    </a:lnTo>
                    <a:cubicBezTo>
                      <a:pt x="5784" y="191636"/>
                      <a:pt x="0" y="200409"/>
                      <a:pt x="0" y="210115"/>
                    </a:cubicBezTo>
                    <a:lnTo>
                      <a:pt x="0" y="218380"/>
                    </a:lnTo>
                    <a:cubicBezTo>
                      <a:pt x="0" y="225080"/>
                      <a:pt x="5432" y="230512"/>
                      <a:pt x="12132" y="230512"/>
                    </a:cubicBezTo>
                    <a:lnTo>
                      <a:pt x="84924" y="230512"/>
                    </a:lnTo>
                    <a:lnTo>
                      <a:pt x="84924" y="205136"/>
                    </a:lnTo>
                    <a:cubicBezTo>
                      <a:pt x="84924" y="197952"/>
                      <a:pt x="87051" y="190928"/>
                      <a:pt x="91035" y="184948"/>
                    </a:cubicBezTo>
                    <a:lnTo>
                      <a:pt x="103076" y="166882"/>
                    </a:lnTo>
                    <a:cubicBezTo>
                      <a:pt x="107061" y="160904"/>
                      <a:pt x="109188" y="153880"/>
                      <a:pt x="109188" y="146696"/>
                    </a:cubicBezTo>
                    <a:lnTo>
                      <a:pt x="109188" y="72904"/>
                    </a:lnTo>
                    <a:cubicBezTo>
                      <a:pt x="109188" y="60400"/>
                      <a:pt x="118729" y="50245"/>
                      <a:pt x="131151" y="48809"/>
                    </a:cubicBezTo>
                    <a:cubicBezTo>
                      <a:pt x="131918" y="48719"/>
                      <a:pt x="132686" y="48627"/>
                      <a:pt x="133451" y="48529"/>
                    </a:cubicBezTo>
                    <a:lnTo>
                      <a:pt x="133451" y="0"/>
                    </a:lnTo>
                    <a:lnTo>
                      <a:pt x="84923" y="0"/>
                    </a:lnTo>
                    <a:lnTo>
                      <a:pt x="84923" y="141719"/>
                    </a:ln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75" name="Freeform: Shape 1774">
                <a:extLst>
                  <a:ext uri="{FF2B5EF4-FFF2-40B4-BE49-F238E27FC236}">
                    <a16:creationId xmlns:a16="http://schemas.microsoft.com/office/drawing/2014/main" id="{3C6F09B7-8E80-4336-84A7-C1086ADF0E28}"/>
                  </a:ext>
                </a:extLst>
              </p:cNvPr>
              <p:cNvSpPr/>
              <p:nvPr/>
            </p:nvSpPr>
            <p:spPr>
              <a:xfrm>
                <a:off x="3028395" y="4569531"/>
                <a:ext cx="436375" cy="291169"/>
              </a:xfrm>
              <a:custGeom>
                <a:avLst/>
                <a:gdLst>
                  <a:gd name="connsiteX0" fmla="*/ 424167 w 436375"/>
                  <a:gd name="connsiteY0" fmla="*/ 0 h 291169"/>
                  <a:gd name="connsiteX1" fmla="*/ 12209 w 436375"/>
                  <a:gd name="connsiteY1" fmla="*/ 0 h 291169"/>
                  <a:gd name="connsiteX2" fmla="*/ 6 w 436375"/>
                  <a:gd name="connsiteY2" fmla="*/ 12419 h 291169"/>
                  <a:gd name="connsiteX3" fmla="*/ 218188 w 436375"/>
                  <a:gd name="connsiteY3" fmla="*/ 291169 h 291169"/>
                  <a:gd name="connsiteX4" fmla="*/ 436370 w 436375"/>
                  <a:gd name="connsiteY4" fmla="*/ 12421 h 291169"/>
                  <a:gd name="connsiteX5" fmla="*/ 424167 w 436375"/>
                  <a:gd name="connsiteY5" fmla="*/ 0 h 2911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36375" h="291169">
                    <a:moveTo>
                      <a:pt x="424167" y="0"/>
                    </a:moveTo>
                    <a:lnTo>
                      <a:pt x="12209" y="0"/>
                    </a:lnTo>
                    <a:cubicBezTo>
                      <a:pt x="5406" y="0"/>
                      <a:pt x="-208" y="5621"/>
                      <a:pt x="6" y="12419"/>
                    </a:cubicBezTo>
                    <a:cubicBezTo>
                      <a:pt x="4887" y="167468"/>
                      <a:pt x="100703" y="291169"/>
                      <a:pt x="218188" y="291169"/>
                    </a:cubicBezTo>
                    <a:cubicBezTo>
                      <a:pt x="335672" y="291169"/>
                      <a:pt x="431489" y="167468"/>
                      <a:pt x="436370" y="12421"/>
                    </a:cubicBezTo>
                    <a:cubicBezTo>
                      <a:pt x="436583" y="5621"/>
                      <a:pt x="430970" y="0"/>
                      <a:pt x="424167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76" name="Freeform: Shape 1775">
                <a:extLst>
                  <a:ext uri="{FF2B5EF4-FFF2-40B4-BE49-F238E27FC236}">
                    <a16:creationId xmlns:a16="http://schemas.microsoft.com/office/drawing/2014/main" id="{BFE3B744-00FD-480B-A9D4-F1A4FC6F9415}"/>
                  </a:ext>
                </a:extLst>
              </p:cNvPr>
              <p:cNvSpPr/>
              <p:nvPr/>
            </p:nvSpPr>
            <p:spPr>
              <a:xfrm>
                <a:off x="3052471" y="4329095"/>
                <a:ext cx="388223" cy="240436"/>
              </a:xfrm>
              <a:custGeom>
                <a:avLst/>
                <a:gdLst>
                  <a:gd name="connsiteX0" fmla="*/ 329729 w 388223"/>
                  <a:gd name="connsiteY0" fmla="*/ 63981 h 240436"/>
                  <a:gd name="connsiteX1" fmla="*/ 309130 w 388223"/>
                  <a:gd name="connsiteY1" fmla="*/ 69131 h 240436"/>
                  <a:gd name="connsiteX2" fmla="*/ 298608 w 388223"/>
                  <a:gd name="connsiteY2" fmla="*/ 66835 h 240436"/>
                  <a:gd name="connsiteX3" fmla="*/ 248702 w 388223"/>
                  <a:gd name="connsiteY3" fmla="*/ 26910 h 240436"/>
                  <a:gd name="connsiteX4" fmla="*/ 235697 w 388223"/>
                  <a:gd name="connsiteY4" fmla="*/ 25533 h 240436"/>
                  <a:gd name="connsiteX5" fmla="*/ 200070 w 388223"/>
                  <a:gd name="connsiteY5" fmla="*/ 43346 h 240436"/>
                  <a:gd name="connsiteX6" fmla="*/ 188400 w 388223"/>
                  <a:gd name="connsiteY6" fmla="*/ 42897 h 240436"/>
                  <a:gd name="connsiteX7" fmla="*/ 119920 w 388223"/>
                  <a:gd name="connsiteY7" fmla="*/ 1784 h 240436"/>
                  <a:gd name="connsiteX8" fmla="*/ 106825 w 388223"/>
                  <a:gd name="connsiteY8" fmla="*/ 2063 h 240436"/>
                  <a:gd name="connsiteX9" fmla="*/ 0 w 388223"/>
                  <a:gd name="connsiteY9" fmla="*/ 240437 h 240436"/>
                  <a:gd name="connsiteX10" fmla="*/ 388224 w 388223"/>
                  <a:gd name="connsiteY10" fmla="*/ 240437 h 240436"/>
                  <a:gd name="connsiteX11" fmla="*/ 343055 w 388223"/>
                  <a:gd name="connsiteY11" fmla="*/ 69305 h 240436"/>
                  <a:gd name="connsiteX12" fmla="*/ 329729 w 388223"/>
                  <a:gd name="connsiteY12" fmla="*/ 63981 h 2404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88223" h="240436">
                    <a:moveTo>
                      <a:pt x="329729" y="63981"/>
                    </a:moveTo>
                    <a:lnTo>
                      <a:pt x="309130" y="69131"/>
                    </a:lnTo>
                    <a:cubicBezTo>
                      <a:pt x="305456" y="70050"/>
                      <a:pt x="301565" y="69201"/>
                      <a:pt x="298608" y="66835"/>
                    </a:cubicBezTo>
                    <a:lnTo>
                      <a:pt x="248702" y="26910"/>
                    </a:lnTo>
                    <a:cubicBezTo>
                      <a:pt x="245006" y="23955"/>
                      <a:pt x="239930" y="23416"/>
                      <a:pt x="235697" y="25533"/>
                    </a:cubicBezTo>
                    <a:lnTo>
                      <a:pt x="200070" y="43346"/>
                    </a:lnTo>
                    <a:cubicBezTo>
                      <a:pt x="196359" y="45202"/>
                      <a:pt x="191957" y="45032"/>
                      <a:pt x="188400" y="42897"/>
                    </a:cubicBezTo>
                    <a:lnTo>
                      <a:pt x="119920" y="1784"/>
                    </a:lnTo>
                    <a:cubicBezTo>
                      <a:pt x="115868" y="-648"/>
                      <a:pt x="110709" y="-630"/>
                      <a:pt x="106825" y="2063"/>
                    </a:cubicBezTo>
                    <a:cubicBezTo>
                      <a:pt x="43471" y="45998"/>
                      <a:pt x="0" y="136210"/>
                      <a:pt x="0" y="240437"/>
                    </a:cubicBezTo>
                    <a:lnTo>
                      <a:pt x="388224" y="240437"/>
                    </a:lnTo>
                    <a:cubicBezTo>
                      <a:pt x="388224" y="175306"/>
                      <a:pt x="371245" y="115636"/>
                      <a:pt x="343055" y="69305"/>
                    </a:cubicBezTo>
                    <a:cubicBezTo>
                      <a:pt x="340310" y="64790"/>
                      <a:pt x="334855" y="62699"/>
                      <a:pt x="329729" y="63981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77" name="Freeform: Shape 1776">
                <a:extLst>
                  <a:ext uri="{FF2B5EF4-FFF2-40B4-BE49-F238E27FC236}">
                    <a16:creationId xmlns:a16="http://schemas.microsoft.com/office/drawing/2014/main" id="{301E1807-E047-441F-B100-3363ECE6684D}"/>
                  </a:ext>
                </a:extLst>
              </p:cNvPr>
              <p:cNvSpPr/>
              <p:nvPr/>
            </p:nvSpPr>
            <p:spPr>
              <a:xfrm>
                <a:off x="3028395" y="4569531"/>
                <a:ext cx="260717" cy="291169"/>
              </a:xfrm>
              <a:custGeom>
                <a:avLst/>
                <a:gdLst>
                  <a:gd name="connsiteX0" fmla="*/ 84735 w 260717"/>
                  <a:gd name="connsiteY0" fmla="*/ 0 h 291169"/>
                  <a:gd name="connsiteX1" fmla="*/ 12209 w 260717"/>
                  <a:gd name="connsiteY1" fmla="*/ 0 h 291169"/>
                  <a:gd name="connsiteX2" fmla="*/ 6 w 260717"/>
                  <a:gd name="connsiteY2" fmla="*/ 12419 h 291169"/>
                  <a:gd name="connsiteX3" fmla="*/ 218188 w 260717"/>
                  <a:gd name="connsiteY3" fmla="*/ 291169 h 291169"/>
                  <a:gd name="connsiteX4" fmla="*/ 260717 w 260717"/>
                  <a:gd name="connsiteY4" fmla="*/ 285639 h 291169"/>
                  <a:gd name="connsiteX5" fmla="*/ 84735 w 260717"/>
                  <a:gd name="connsiteY5" fmla="*/ 0 h 2911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60717" h="291169">
                    <a:moveTo>
                      <a:pt x="84735" y="0"/>
                    </a:moveTo>
                    <a:lnTo>
                      <a:pt x="12209" y="0"/>
                    </a:lnTo>
                    <a:cubicBezTo>
                      <a:pt x="5406" y="0"/>
                      <a:pt x="-208" y="5621"/>
                      <a:pt x="6" y="12419"/>
                    </a:cubicBezTo>
                    <a:cubicBezTo>
                      <a:pt x="4887" y="167468"/>
                      <a:pt x="100703" y="291169"/>
                      <a:pt x="218188" y="291169"/>
                    </a:cubicBezTo>
                    <a:cubicBezTo>
                      <a:pt x="232743" y="291169"/>
                      <a:pt x="246960" y="289260"/>
                      <a:pt x="260717" y="285639"/>
                    </a:cubicBezTo>
                    <a:cubicBezTo>
                      <a:pt x="160409" y="259319"/>
                      <a:pt x="84735" y="141462"/>
                      <a:pt x="84735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78" name="Freeform: Shape 1777">
                <a:extLst>
                  <a:ext uri="{FF2B5EF4-FFF2-40B4-BE49-F238E27FC236}">
                    <a16:creationId xmlns:a16="http://schemas.microsoft.com/office/drawing/2014/main" id="{E1C2B49C-131A-4C73-85C3-9F12BAE5BBE5}"/>
                  </a:ext>
                </a:extLst>
              </p:cNvPr>
              <p:cNvSpPr/>
              <p:nvPr/>
            </p:nvSpPr>
            <p:spPr>
              <a:xfrm>
                <a:off x="3222319" y="4353346"/>
                <a:ext cx="145581" cy="155522"/>
              </a:xfrm>
              <a:custGeom>
                <a:avLst/>
                <a:gdLst>
                  <a:gd name="connsiteX0" fmla="*/ 24264 w 145581"/>
                  <a:gd name="connsiteY0" fmla="*/ 106994 h 155522"/>
                  <a:gd name="connsiteX1" fmla="*/ 48527 w 145581"/>
                  <a:gd name="connsiteY1" fmla="*/ 82730 h 155522"/>
                  <a:gd name="connsiteX2" fmla="*/ 72791 w 145581"/>
                  <a:gd name="connsiteY2" fmla="*/ 58466 h 155522"/>
                  <a:gd name="connsiteX3" fmla="*/ 97054 w 145581"/>
                  <a:gd name="connsiteY3" fmla="*/ 82730 h 155522"/>
                  <a:gd name="connsiteX4" fmla="*/ 97054 w 145581"/>
                  <a:gd name="connsiteY4" fmla="*/ 131259 h 155522"/>
                  <a:gd name="connsiteX5" fmla="*/ 121318 w 145581"/>
                  <a:gd name="connsiteY5" fmla="*/ 155522 h 155522"/>
                  <a:gd name="connsiteX6" fmla="*/ 145582 w 145581"/>
                  <a:gd name="connsiteY6" fmla="*/ 131259 h 155522"/>
                  <a:gd name="connsiteX7" fmla="*/ 145582 w 145581"/>
                  <a:gd name="connsiteY7" fmla="*/ 43305 h 155522"/>
                  <a:gd name="connsiteX8" fmla="*/ 139278 w 145581"/>
                  <a:gd name="connsiteY8" fmla="*/ 44880 h 155522"/>
                  <a:gd name="connsiteX9" fmla="*/ 128758 w 145581"/>
                  <a:gd name="connsiteY9" fmla="*/ 42584 h 155522"/>
                  <a:gd name="connsiteX10" fmla="*/ 78854 w 145581"/>
                  <a:gd name="connsiteY10" fmla="*/ 2658 h 155522"/>
                  <a:gd name="connsiteX11" fmla="*/ 65850 w 145581"/>
                  <a:gd name="connsiteY11" fmla="*/ 1281 h 155522"/>
                  <a:gd name="connsiteX12" fmla="*/ 30224 w 145581"/>
                  <a:gd name="connsiteY12" fmla="*/ 19094 h 155522"/>
                  <a:gd name="connsiteX13" fmla="*/ 18553 w 145581"/>
                  <a:gd name="connsiteY13" fmla="*/ 18645 h 155522"/>
                  <a:gd name="connsiteX14" fmla="*/ 0 w 145581"/>
                  <a:gd name="connsiteY14" fmla="*/ 7506 h 155522"/>
                  <a:gd name="connsiteX15" fmla="*/ 0 w 145581"/>
                  <a:gd name="connsiteY15" fmla="*/ 82730 h 155522"/>
                  <a:gd name="connsiteX16" fmla="*/ 24264 w 145581"/>
                  <a:gd name="connsiteY16" fmla="*/ 106994 h 1555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145581" h="155522">
                    <a:moveTo>
                      <a:pt x="24264" y="106994"/>
                    </a:moveTo>
                    <a:cubicBezTo>
                      <a:pt x="37664" y="106994"/>
                      <a:pt x="48527" y="96130"/>
                      <a:pt x="48527" y="82730"/>
                    </a:cubicBezTo>
                    <a:cubicBezTo>
                      <a:pt x="48527" y="69328"/>
                      <a:pt x="59391" y="58466"/>
                      <a:pt x="72791" y="58466"/>
                    </a:cubicBezTo>
                    <a:cubicBezTo>
                      <a:pt x="86191" y="58466"/>
                      <a:pt x="97054" y="69330"/>
                      <a:pt x="97054" y="82730"/>
                    </a:cubicBezTo>
                    <a:lnTo>
                      <a:pt x="97054" y="131259"/>
                    </a:lnTo>
                    <a:cubicBezTo>
                      <a:pt x="97054" y="144659"/>
                      <a:pt x="107918" y="155522"/>
                      <a:pt x="121318" y="155522"/>
                    </a:cubicBezTo>
                    <a:cubicBezTo>
                      <a:pt x="134718" y="155522"/>
                      <a:pt x="145582" y="144659"/>
                      <a:pt x="145582" y="131259"/>
                    </a:cubicBezTo>
                    <a:lnTo>
                      <a:pt x="145582" y="43305"/>
                    </a:lnTo>
                    <a:lnTo>
                      <a:pt x="139278" y="44880"/>
                    </a:lnTo>
                    <a:cubicBezTo>
                      <a:pt x="135605" y="45799"/>
                      <a:pt x="131714" y="44950"/>
                      <a:pt x="128758" y="42584"/>
                    </a:cubicBezTo>
                    <a:lnTo>
                      <a:pt x="78854" y="2658"/>
                    </a:lnTo>
                    <a:cubicBezTo>
                      <a:pt x="75159" y="-298"/>
                      <a:pt x="70082" y="-835"/>
                      <a:pt x="65850" y="1281"/>
                    </a:cubicBezTo>
                    <a:lnTo>
                      <a:pt x="30224" y="19094"/>
                    </a:lnTo>
                    <a:cubicBezTo>
                      <a:pt x="26513" y="20950"/>
                      <a:pt x="22111" y="20780"/>
                      <a:pt x="18553" y="18645"/>
                    </a:cubicBezTo>
                    <a:lnTo>
                      <a:pt x="0" y="7506"/>
                    </a:lnTo>
                    <a:lnTo>
                      <a:pt x="0" y="82730"/>
                    </a:lnTo>
                    <a:cubicBezTo>
                      <a:pt x="0" y="96130"/>
                      <a:pt x="10864" y="106994"/>
                      <a:pt x="24264" y="106994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79" name="Freeform: Shape 1778">
                <a:extLst>
                  <a:ext uri="{FF2B5EF4-FFF2-40B4-BE49-F238E27FC236}">
                    <a16:creationId xmlns:a16="http://schemas.microsoft.com/office/drawing/2014/main" id="{BD632F6D-19DE-48F2-AAAE-638B70344097}"/>
                  </a:ext>
                </a:extLst>
              </p:cNvPr>
              <p:cNvSpPr/>
              <p:nvPr/>
            </p:nvSpPr>
            <p:spPr>
              <a:xfrm>
                <a:off x="3052471" y="4329092"/>
                <a:ext cx="388223" cy="240438"/>
              </a:xfrm>
              <a:custGeom>
                <a:avLst/>
                <a:gdLst>
                  <a:gd name="connsiteX0" fmla="*/ 0 w 388223"/>
                  <a:gd name="connsiteY0" fmla="*/ 240438 h 240438"/>
                  <a:gd name="connsiteX1" fmla="*/ 388224 w 388223"/>
                  <a:gd name="connsiteY1" fmla="*/ 240438 h 240438"/>
                  <a:gd name="connsiteX2" fmla="*/ 386023 w 388223"/>
                  <a:gd name="connsiteY2" fmla="*/ 201838 h 240438"/>
                  <a:gd name="connsiteX3" fmla="*/ 137250 w 388223"/>
                  <a:gd name="connsiteY3" fmla="*/ 201838 h 240438"/>
                  <a:gd name="connsiteX4" fmla="*/ 109556 w 388223"/>
                  <a:gd name="connsiteY4" fmla="*/ 189075 h 240438"/>
                  <a:gd name="connsiteX5" fmla="*/ 101212 w 388223"/>
                  <a:gd name="connsiteY5" fmla="*/ 159753 h 240438"/>
                  <a:gd name="connsiteX6" fmla="*/ 156775 w 388223"/>
                  <a:gd name="connsiteY6" fmla="*/ 25681 h 240438"/>
                  <a:gd name="connsiteX7" fmla="*/ 157720 w 388223"/>
                  <a:gd name="connsiteY7" fmla="*/ 24478 h 240438"/>
                  <a:gd name="connsiteX8" fmla="*/ 119918 w 388223"/>
                  <a:gd name="connsiteY8" fmla="*/ 1784 h 240438"/>
                  <a:gd name="connsiteX9" fmla="*/ 106825 w 388223"/>
                  <a:gd name="connsiteY9" fmla="*/ 2063 h 240438"/>
                  <a:gd name="connsiteX10" fmla="*/ 0 w 388223"/>
                  <a:gd name="connsiteY10" fmla="*/ 240438 h 2404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88223" h="240438">
                    <a:moveTo>
                      <a:pt x="0" y="240438"/>
                    </a:moveTo>
                    <a:lnTo>
                      <a:pt x="388224" y="240438"/>
                    </a:lnTo>
                    <a:cubicBezTo>
                      <a:pt x="388224" y="227302"/>
                      <a:pt x="387358" y="214465"/>
                      <a:pt x="386023" y="201838"/>
                    </a:cubicBezTo>
                    <a:lnTo>
                      <a:pt x="137250" y="201838"/>
                    </a:lnTo>
                    <a:cubicBezTo>
                      <a:pt x="126594" y="201838"/>
                      <a:pt x="116501" y="197186"/>
                      <a:pt x="109556" y="189075"/>
                    </a:cubicBezTo>
                    <a:cubicBezTo>
                      <a:pt x="102613" y="180966"/>
                      <a:pt x="99571" y="170278"/>
                      <a:pt x="101212" y="159753"/>
                    </a:cubicBezTo>
                    <a:cubicBezTo>
                      <a:pt x="109271" y="108039"/>
                      <a:pt x="128486" y="61677"/>
                      <a:pt x="156775" y="25681"/>
                    </a:cubicBezTo>
                    <a:lnTo>
                      <a:pt x="157720" y="24478"/>
                    </a:lnTo>
                    <a:lnTo>
                      <a:pt x="119918" y="1784"/>
                    </a:lnTo>
                    <a:cubicBezTo>
                      <a:pt x="115867" y="-648"/>
                      <a:pt x="110709" y="-630"/>
                      <a:pt x="106825" y="2063"/>
                    </a:cubicBezTo>
                    <a:cubicBezTo>
                      <a:pt x="43472" y="45999"/>
                      <a:pt x="0" y="136212"/>
                      <a:pt x="0" y="240438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780" name="Freeform: Shape 1779">
              <a:extLst>
                <a:ext uri="{FF2B5EF4-FFF2-40B4-BE49-F238E27FC236}">
                  <a16:creationId xmlns:a16="http://schemas.microsoft.com/office/drawing/2014/main" id="{D087C0D3-50EE-4B13-A203-E67E0BA725C6}"/>
                </a:ext>
              </a:extLst>
            </p:cNvPr>
            <p:cNvSpPr/>
            <p:nvPr/>
          </p:nvSpPr>
          <p:spPr>
            <a:xfrm>
              <a:off x="3017046" y="4315538"/>
              <a:ext cx="459078" cy="774885"/>
            </a:xfrm>
            <a:custGeom>
              <a:avLst/>
              <a:gdLst>
                <a:gd name="connsiteX0" fmla="*/ 452482 w 459078"/>
                <a:gd name="connsiteY0" fmla="*/ 249838 h 774885"/>
                <a:gd name="connsiteX1" fmla="*/ 435516 w 459078"/>
                <a:gd name="connsiteY1" fmla="*/ 242643 h 774885"/>
                <a:gd name="connsiteX2" fmla="*/ 434823 w 459078"/>
                <a:gd name="connsiteY2" fmla="*/ 242643 h 774885"/>
                <a:gd name="connsiteX3" fmla="*/ 383255 w 459078"/>
                <a:gd name="connsiteY3" fmla="*/ 69164 h 774885"/>
                <a:gd name="connsiteX4" fmla="*/ 371008 w 459078"/>
                <a:gd name="connsiteY4" fmla="*/ 64374 h 774885"/>
                <a:gd name="connsiteX5" fmla="*/ 341426 w 459078"/>
                <a:gd name="connsiteY5" fmla="*/ 71769 h 774885"/>
                <a:gd name="connsiteX6" fmla="*/ 285156 w 459078"/>
                <a:gd name="connsiteY6" fmla="*/ 26753 h 774885"/>
                <a:gd name="connsiteX7" fmla="*/ 272990 w 459078"/>
                <a:gd name="connsiteY7" fmla="*/ 25463 h 774885"/>
                <a:gd name="connsiteX8" fmla="*/ 230036 w 459078"/>
                <a:gd name="connsiteY8" fmla="*/ 46939 h 774885"/>
                <a:gd name="connsiteX9" fmla="*/ 154543 w 459078"/>
                <a:gd name="connsiteY9" fmla="*/ 1619 h 774885"/>
                <a:gd name="connsiteX10" fmla="*/ 142644 w 459078"/>
                <a:gd name="connsiteY10" fmla="*/ 1750 h 774885"/>
                <a:gd name="connsiteX11" fmla="*/ 56751 w 459078"/>
                <a:gd name="connsiteY11" fmla="*/ 103205 h 774885"/>
                <a:gd name="connsiteX12" fmla="*/ 24257 w 459078"/>
                <a:gd name="connsiteY12" fmla="*/ 242643 h 774885"/>
                <a:gd name="connsiteX13" fmla="*/ 23560 w 459078"/>
                <a:gd name="connsiteY13" fmla="*/ 242643 h 774885"/>
                <a:gd name="connsiteX14" fmla="*/ 6594 w 459078"/>
                <a:gd name="connsiteY14" fmla="*/ 249838 h 774885"/>
                <a:gd name="connsiteX15" fmla="*/ 12 w 459078"/>
                <a:gd name="connsiteY15" fmla="*/ 266771 h 774885"/>
                <a:gd name="connsiteX16" fmla="*/ 69272 w 459078"/>
                <a:gd name="connsiteY16" fmla="*/ 470914 h 774885"/>
                <a:gd name="connsiteX17" fmla="*/ 193924 w 459078"/>
                <a:gd name="connsiteY17" fmla="*/ 552903 h 774885"/>
                <a:gd name="connsiteX18" fmla="*/ 193924 w 459078"/>
                <a:gd name="connsiteY18" fmla="*/ 674744 h 774885"/>
                <a:gd name="connsiteX19" fmla="*/ 186098 w 459078"/>
                <a:gd name="connsiteY19" fmla="*/ 686612 h 774885"/>
                <a:gd name="connsiteX20" fmla="*/ 130586 w 459078"/>
                <a:gd name="connsiteY20" fmla="*/ 710403 h 774885"/>
                <a:gd name="connsiteX21" fmla="*/ 109000 w 459078"/>
                <a:gd name="connsiteY21" fmla="*/ 743139 h 774885"/>
                <a:gd name="connsiteX22" fmla="*/ 109000 w 459078"/>
                <a:gd name="connsiteY22" fmla="*/ 763535 h 774885"/>
                <a:gd name="connsiteX23" fmla="*/ 120351 w 459078"/>
                <a:gd name="connsiteY23" fmla="*/ 774885 h 774885"/>
                <a:gd name="connsiteX24" fmla="*/ 338726 w 459078"/>
                <a:gd name="connsiteY24" fmla="*/ 774885 h 774885"/>
                <a:gd name="connsiteX25" fmla="*/ 350077 w 459078"/>
                <a:gd name="connsiteY25" fmla="*/ 763535 h 774885"/>
                <a:gd name="connsiteX26" fmla="*/ 350077 w 459078"/>
                <a:gd name="connsiteY26" fmla="*/ 743138 h 774885"/>
                <a:gd name="connsiteX27" fmla="*/ 328492 w 459078"/>
                <a:gd name="connsiteY27" fmla="*/ 710402 h 774885"/>
                <a:gd name="connsiteX28" fmla="*/ 272981 w 459078"/>
                <a:gd name="connsiteY28" fmla="*/ 686610 h 774885"/>
                <a:gd name="connsiteX29" fmla="*/ 265155 w 459078"/>
                <a:gd name="connsiteY29" fmla="*/ 674742 h 774885"/>
                <a:gd name="connsiteX30" fmla="*/ 265155 w 459078"/>
                <a:gd name="connsiteY30" fmla="*/ 552902 h 774885"/>
                <a:gd name="connsiteX31" fmla="*/ 389807 w 459078"/>
                <a:gd name="connsiteY31" fmla="*/ 470912 h 774885"/>
                <a:gd name="connsiteX32" fmla="*/ 459067 w 459078"/>
                <a:gd name="connsiteY32" fmla="*/ 266769 h 774885"/>
                <a:gd name="connsiteX33" fmla="*/ 452482 w 459078"/>
                <a:gd name="connsiteY33" fmla="*/ 249838 h 774885"/>
                <a:gd name="connsiteX34" fmla="*/ 234613 w 459078"/>
                <a:gd name="connsiteY34" fmla="*/ 70034 h 774885"/>
                <a:gd name="connsiteX35" fmla="*/ 276645 w 459078"/>
                <a:gd name="connsiteY35" fmla="*/ 49018 h 774885"/>
                <a:gd name="connsiteX36" fmla="*/ 331633 w 459078"/>
                <a:gd name="connsiteY36" fmla="*/ 93008 h 774885"/>
                <a:gd name="connsiteX37" fmla="*/ 339504 w 459078"/>
                <a:gd name="connsiteY37" fmla="*/ 95451 h 774885"/>
                <a:gd name="connsiteX38" fmla="*/ 339504 w 459078"/>
                <a:gd name="connsiteY38" fmla="*/ 169065 h 774885"/>
                <a:gd name="connsiteX39" fmla="*/ 326591 w 459078"/>
                <a:gd name="connsiteY39" fmla="*/ 181978 h 774885"/>
                <a:gd name="connsiteX40" fmla="*/ 313679 w 459078"/>
                <a:gd name="connsiteY40" fmla="*/ 169065 h 774885"/>
                <a:gd name="connsiteX41" fmla="*/ 313679 w 459078"/>
                <a:gd name="connsiteY41" fmla="*/ 120538 h 774885"/>
                <a:gd name="connsiteX42" fmla="*/ 278064 w 459078"/>
                <a:gd name="connsiteY42" fmla="*/ 84924 h 774885"/>
                <a:gd name="connsiteX43" fmla="*/ 242450 w 459078"/>
                <a:gd name="connsiteY43" fmla="*/ 120538 h 774885"/>
                <a:gd name="connsiteX44" fmla="*/ 229537 w 459078"/>
                <a:gd name="connsiteY44" fmla="*/ 133451 h 774885"/>
                <a:gd name="connsiteX45" fmla="*/ 216624 w 459078"/>
                <a:gd name="connsiteY45" fmla="*/ 120538 h 774885"/>
                <a:gd name="connsiteX46" fmla="*/ 216624 w 459078"/>
                <a:gd name="connsiteY46" fmla="*/ 65368 h 774885"/>
                <a:gd name="connsiteX47" fmla="*/ 223695 w 459078"/>
                <a:gd name="connsiteY47" fmla="*/ 69614 h 774885"/>
                <a:gd name="connsiteX48" fmla="*/ 234613 w 459078"/>
                <a:gd name="connsiteY48" fmla="*/ 70034 h 774885"/>
                <a:gd name="connsiteX49" fmla="*/ 264035 w 459078"/>
                <a:gd name="connsiteY49" fmla="*/ 707478 h 774885"/>
                <a:gd name="connsiteX50" fmla="*/ 319548 w 459078"/>
                <a:gd name="connsiteY50" fmla="*/ 731269 h 774885"/>
                <a:gd name="connsiteX51" fmla="*/ 327374 w 459078"/>
                <a:gd name="connsiteY51" fmla="*/ 743139 h 774885"/>
                <a:gd name="connsiteX52" fmla="*/ 327374 w 459078"/>
                <a:gd name="connsiteY52" fmla="*/ 752184 h 774885"/>
                <a:gd name="connsiteX53" fmla="*/ 131700 w 459078"/>
                <a:gd name="connsiteY53" fmla="*/ 752184 h 774885"/>
                <a:gd name="connsiteX54" fmla="*/ 131700 w 459078"/>
                <a:gd name="connsiteY54" fmla="*/ 743138 h 774885"/>
                <a:gd name="connsiteX55" fmla="*/ 139526 w 459078"/>
                <a:gd name="connsiteY55" fmla="*/ 731268 h 774885"/>
                <a:gd name="connsiteX56" fmla="*/ 195038 w 459078"/>
                <a:gd name="connsiteY56" fmla="*/ 707476 h 774885"/>
                <a:gd name="connsiteX57" fmla="*/ 216623 w 459078"/>
                <a:gd name="connsiteY57" fmla="*/ 674742 h 774885"/>
                <a:gd name="connsiteX58" fmla="*/ 216623 w 459078"/>
                <a:gd name="connsiteY58" fmla="*/ 556027 h 774885"/>
                <a:gd name="connsiteX59" fmla="*/ 229535 w 459078"/>
                <a:gd name="connsiteY59" fmla="*/ 556513 h 774885"/>
                <a:gd name="connsiteX60" fmla="*/ 242448 w 459078"/>
                <a:gd name="connsiteY60" fmla="*/ 556027 h 774885"/>
                <a:gd name="connsiteX61" fmla="*/ 242448 w 459078"/>
                <a:gd name="connsiteY61" fmla="*/ 674742 h 774885"/>
                <a:gd name="connsiteX62" fmla="*/ 264035 w 459078"/>
                <a:gd name="connsiteY62" fmla="*/ 707478 h 774885"/>
                <a:gd name="connsiteX63" fmla="*/ 371906 w 459078"/>
                <a:gd name="connsiteY63" fmla="*/ 456948 h 774885"/>
                <a:gd name="connsiteX64" fmla="*/ 229537 w 459078"/>
                <a:gd name="connsiteY64" fmla="*/ 533811 h 774885"/>
                <a:gd name="connsiteX65" fmla="*/ 87168 w 459078"/>
                <a:gd name="connsiteY65" fmla="*/ 456948 h 774885"/>
                <a:gd name="connsiteX66" fmla="*/ 22700 w 459078"/>
                <a:gd name="connsiteY66" fmla="*/ 266056 h 774885"/>
                <a:gd name="connsiteX67" fmla="*/ 22895 w 459078"/>
                <a:gd name="connsiteY67" fmla="*/ 265635 h 774885"/>
                <a:gd name="connsiteX68" fmla="*/ 23558 w 459078"/>
                <a:gd name="connsiteY68" fmla="*/ 265343 h 774885"/>
                <a:gd name="connsiteX69" fmla="*/ 350855 w 459078"/>
                <a:gd name="connsiteY69" fmla="*/ 265343 h 774885"/>
                <a:gd name="connsiteX70" fmla="*/ 362206 w 459078"/>
                <a:gd name="connsiteY70" fmla="*/ 253992 h 774885"/>
                <a:gd name="connsiteX71" fmla="*/ 350855 w 459078"/>
                <a:gd name="connsiteY71" fmla="*/ 242642 h 774885"/>
                <a:gd name="connsiteX72" fmla="*/ 46979 w 459078"/>
                <a:gd name="connsiteY72" fmla="*/ 242642 h 774885"/>
                <a:gd name="connsiteX73" fmla="*/ 148985 w 459078"/>
                <a:gd name="connsiteY73" fmla="*/ 24759 h 774885"/>
                <a:gd name="connsiteX74" fmla="*/ 193923 w 459078"/>
                <a:gd name="connsiteY74" fmla="*/ 51738 h 774885"/>
                <a:gd name="connsiteX75" fmla="*/ 193923 w 459078"/>
                <a:gd name="connsiteY75" fmla="*/ 120537 h 774885"/>
                <a:gd name="connsiteX76" fmla="*/ 229537 w 459078"/>
                <a:gd name="connsiteY76" fmla="*/ 156151 h 774885"/>
                <a:gd name="connsiteX77" fmla="*/ 265152 w 459078"/>
                <a:gd name="connsiteY77" fmla="*/ 120537 h 774885"/>
                <a:gd name="connsiteX78" fmla="*/ 278064 w 459078"/>
                <a:gd name="connsiteY78" fmla="*/ 107624 h 774885"/>
                <a:gd name="connsiteX79" fmla="*/ 290977 w 459078"/>
                <a:gd name="connsiteY79" fmla="*/ 120537 h 774885"/>
                <a:gd name="connsiteX80" fmla="*/ 290977 w 459078"/>
                <a:gd name="connsiteY80" fmla="*/ 169064 h 774885"/>
                <a:gd name="connsiteX81" fmla="*/ 326591 w 459078"/>
                <a:gd name="connsiteY81" fmla="*/ 204678 h 774885"/>
                <a:gd name="connsiteX82" fmla="*/ 362206 w 459078"/>
                <a:gd name="connsiteY82" fmla="*/ 169064 h 774885"/>
                <a:gd name="connsiteX83" fmla="*/ 362206 w 459078"/>
                <a:gd name="connsiteY83" fmla="*/ 89975 h 774885"/>
                <a:gd name="connsiteX84" fmla="*/ 368555 w 459078"/>
                <a:gd name="connsiteY84" fmla="*/ 88388 h 774885"/>
                <a:gd name="connsiteX85" fmla="*/ 412116 w 459078"/>
                <a:gd name="connsiteY85" fmla="*/ 242643 h 774885"/>
                <a:gd name="connsiteX86" fmla="*/ 399384 w 459078"/>
                <a:gd name="connsiteY86" fmla="*/ 242643 h 774885"/>
                <a:gd name="connsiteX87" fmla="*/ 388033 w 459078"/>
                <a:gd name="connsiteY87" fmla="*/ 253994 h 774885"/>
                <a:gd name="connsiteX88" fmla="*/ 399384 w 459078"/>
                <a:gd name="connsiteY88" fmla="*/ 265345 h 774885"/>
                <a:gd name="connsiteX89" fmla="*/ 435514 w 459078"/>
                <a:gd name="connsiteY89" fmla="*/ 265345 h 774885"/>
                <a:gd name="connsiteX90" fmla="*/ 436177 w 459078"/>
                <a:gd name="connsiteY90" fmla="*/ 265637 h 774885"/>
                <a:gd name="connsiteX91" fmla="*/ 436373 w 459078"/>
                <a:gd name="connsiteY91" fmla="*/ 266056 h 774885"/>
                <a:gd name="connsiteX92" fmla="*/ 371906 w 459078"/>
                <a:gd name="connsiteY92" fmla="*/ 456948 h 774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</a:cxnLst>
              <a:rect l="l" t="t" r="r" b="b"/>
              <a:pathLst>
                <a:path w="459078" h="774885">
                  <a:moveTo>
                    <a:pt x="452482" y="249838"/>
                  </a:moveTo>
                  <a:cubicBezTo>
                    <a:pt x="448050" y="245266"/>
                    <a:pt x="441866" y="242643"/>
                    <a:pt x="435516" y="242643"/>
                  </a:cubicBezTo>
                  <a:lnTo>
                    <a:pt x="434823" y="242643"/>
                  </a:lnTo>
                  <a:cubicBezTo>
                    <a:pt x="432904" y="178471"/>
                    <a:pt x="414771" y="117248"/>
                    <a:pt x="383255" y="69164"/>
                  </a:cubicBezTo>
                  <a:cubicBezTo>
                    <a:pt x="380608" y="65125"/>
                    <a:pt x="375691" y="63203"/>
                    <a:pt x="371008" y="64374"/>
                  </a:cubicBezTo>
                  <a:lnTo>
                    <a:pt x="341426" y="71769"/>
                  </a:lnTo>
                  <a:lnTo>
                    <a:pt x="285156" y="26753"/>
                  </a:lnTo>
                  <a:cubicBezTo>
                    <a:pt x="281700" y="23986"/>
                    <a:pt x="276950" y="23484"/>
                    <a:pt x="272990" y="25463"/>
                  </a:cubicBezTo>
                  <a:lnTo>
                    <a:pt x="230036" y="46939"/>
                  </a:lnTo>
                  <a:lnTo>
                    <a:pt x="154543" y="1619"/>
                  </a:lnTo>
                  <a:cubicBezTo>
                    <a:pt x="150869" y="-586"/>
                    <a:pt x="146267" y="-535"/>
                    <a:pt x="142644" y="1750"/>
                  </a:cubicBezTo>
                  <a:cubicBezTo>
                    <a:pt x="107502" y="23918"/>
                    <a:pt x="77800" y="59001"/>
                    <a:pt x="56751" y="103205"/>
                  </a:cubicBezTo>
                  <a:cubicBezTo>
                    <a:pt x="36882" y="144929"/>
                    <a:pt x="25733" y="192919"/>
                    <a:pt x="24257" y="242643"/>
                  </a:cubicBezTo>
                  <a:lnTo>
                    <a:pt x="23560" y="242643"/>
                  </a:lnTo>
                  <a:cubicBezTo>
                    <a:pt x="17209" y="242643"/>
                    <a:pt x="11025" y="245266"/>
                    <a:pt x="6594" y="249838"/>
                  </a:cubicBezTo>
                  <a:cubicBezTo>
                    <a:pt x="2150" y="254424"/>
                    <a:pt x="-188" y="260437"/>
                    <a:pt x="12" y="266771"/>
                  </a:cubicBezTo>
                  <a:cubicBezTo>
                    <a:pt x="2452" y="344297"/>
                    <a:pt x="27048" y="416796"/>
                    <a:pt x="69272" y="470914"/>
                  </a:cubicBezTo>
                  <a:cubicBezTo>
                    <a:pt x="103741" y="515093"/>
                    <a:pt x="147086" y="543367"/>
                    <a:pt x="193924" y="552903"/>
                  </a:cubicBezTo>
                  <a:lnTo>
                    <a:pt x="193924" y="674744"/>
                  </a:lnTo>
                  <a:cubicBezTo>
                    <a:pt x="193924" y="679915"/>
                    <a:pt x="190852" y="684575"/>
                    <a:pt x="186098" y="686612"/>
                  </a:cubicBezTo>
                  <a:lnTo>
                    <a:pt x="130586" y="710403"/>
                  </a:lnTo>
                  <a:cubicBezTo>
                    <a:pt x="117472" y="716023"/>
                    <a:pt x="109000" y="728872"/>
                    <a:pt x="109000" y="743139"/>
                  </a:cubicBezTo>
                  <a:lnTo>
                    <a:pt x="109000" y="763535"/>
                  </a:lnTo>
                  <a:cubicBezTo>
                    <a:pt x="109000" y="769803"/>
                    <a:pt x="114082" y="774885"/>
                    <a:pt x="120351" y="774885"/>
                  </a:cubicBezTo>
                  <a:lnTo>
                    <a:pt x="338726" y="774885"/>
                  </a:lnTo>
                  <a:cubicBezTo>
                    <a:pt x="344995" y="774885"/>
                    <a:pt x="350077" y="769803"/>
                    <a:pt x="350077" y="763535"/>
                  </a:cubicBezTo>
                  <a:lnTo>
                    <a:pt x="350077" y="743138"/>
                  </a:lnTo>
                  <a:cubicBezTo>
                    <a:pt x="350077" y="728871"/>
                    <a:pt x="341605" y="716021"/>
                    <a:pt x="328492" y="710402"/>
                  </a:cubicBezTo>
                  <a:lnTo>
                    <a:pt x="272981" y="686610"/>
                  </a:lnTo>
                  <a:cubicBezTo>
                    <a:pt x="268225" y="684573"/>
                    <a:pt x="265155" y="679913"/>
                    <a:pt x="265155" y="674742"/>
                  </a:cubicBezTo>
                  <a:lnTo>
                    <a:pt x="265155" y="552902"/>
                  </a:lnTo>
                  <a:cubicBezTo>
                    <a:pt x="311991" y="543366"/>
                    <a:pt x="355336" y="515093"/>
                    <a:pt x="389807" y="470912"/>
                  </a:cubicBezTo>
                  <a:cubicBezTo>
                    <a:pt x="432029" y="416796"/>
                    <a:pt x="456626" y="344295"/>
                    <a:pt x="459067" y="266769"/>
                  </a:cubicBezTo>
                  <a:cubicBezTo>
                    <a:pt x="459263" y="260435"/>
                    <a:pt x="456925" y="254422"/>
                    <a:pt x="452482" y="249838"/>
                  </a:cubicBezTo>
                  <a:close/>
                  <a:moveTo>
                    <a:pt x="234613" y="70034"/>
                  </a:moveTo>
                  <a:lnTo>
                    <a:pt x="276645" y="49018"/>
                  </a:lnTo>
                  <a:lnTo>
                    <a:pt x="331633" y="93008"/>
                  </a:lnTo>
                  <a:cubicBezTo>
                    <a:pt x="333874" y="94802"/>
                    <a:pt x="336689" y="95645"/>
                    <a:pt x="339504" y="95451"/>
                  </a:cubicBezTo>
                  <a:lnTo>
                    <a:pt x="339504" y="169065"/>
                  </a:lnTo>
                  <a:cubicBezTo>
                    <a:pt x="339504" y="176186"/>
                    <a:pt x="333711" y="181978"/>
                    <a:pt x="326591" y="181978"/>
                  </a:cubicBezTo>
                  <a:cubicBezTo>
                    <a:pt x="319472" y="181978"/>
                    <a:pt x="313679" y="176185"/>
                    <a:pt x="313679" y="169065"/>
                  </a:cubicBezTo>
                  <a:lnTo>
                    <a:pt x="313679" y="120538"/>
                  </a:lnTo>
                  <a:cubicBezTo>
                    <a:pt x="313679" y="100900"/>
                    <a:pt x="297701" y="84924"/>
                    <a:pt x="278064" y="84924"/>
                  </a:cubicBezTo>
                  <a:cubicBezTo>
                    <a:pt x="258427" y="84924"/>
                    <a:pt x="242450" y="100901"/>
                    <a:pt x="242450" y="120538"/>
                  </a:cubicBezTo>
                  <a:cubicBezTo>
                    <a:pt x="242450" y="127659"/>
                    <a:pt x="236656" y="133451"/>
                    <a:pt x="229537" y="133451"/>
                  </a:cubicBezTo>
                  <a:cubicBezTo>
                    <a:pt x="222416" y="133451"/>
                    <a:pt x="216624" y="127657"/>
                    <a:pt x="216624" y="120538"/>
                  </a:cubicBezTo>
                  <a:lnTo>
                    <a:pt x="216624" y="65368"/>
                  </a:lnTo>
                  <a:lnTo>
                    <a:pt x="223695" y="69614"/>
                  </a:lnTo>
                  <a:cubicBezTo>
                    <a:pt x="227023" y="71611"/>
                    <a:pt x="231141" y="71772"/>
                    <a:pt x="234613" y="70034"/>
                  </a:cubicBezTo>
                  <a:close/>
                  <a:moveTo>
                    <a:pt x="264035" y="707478"/>
                  </a:moveTo>
                  <a:lnTo>
                    <a:pt x="319548" y="731269"/>
                  </a:lnTo>
                  <a:cubicBezTo>
                    <a:pt x="324302" y="733306"/>
                    <a:pt x="327374" y="737966"/>
                    <a:pt x="327374" y="743139"/>
                  </a:cubicBezTo>
                  <a:lnTo>
                    <a:pt x="327374" y="752184"/>
                  </a:lnTo>
                  <a:lnTo>
                    <a:pt x="131700" y="752184"/>
                  </a:lnTo>
                  <a:lnTo>
                    <a:pt x="131700" y="743138"/>
                  </a:lnTo>
                  <a:cubicBezTo>
                    <a:pt x="131700" y="737965"/>
                    <a:pt x="134772" y="733305"/>
                    <a:pt x="139526" y="731268"/>
                  </a:cubicBezTo>
                  <a:lnTo>
                    <a:pt x="195038" y="707476"/>
                  </a:lnTo>
                  <a:cubicBezTo>
                    <a:pt x="208150" y="701857"/>
                    <a:pt x="216623" y="689006"/>
                    <a:pt x="216623" y="674742"/>
                  </a:cubicBezTo>
                  <a:lnTo>
                    <a:pt x="216623" y="556027"/>
                  </a:lnTo>
                  <a:cubicBezTo>
                    <a:pt x="220907" y="556337"/>
                    <a:pt x="225212" y="556513"/>
                    <a:pt x="229535" y="556513"/>
                  </a:cubicBezTo>
                  <a:cubicBezTo>
                    <a:pt x="233859" y="556513"/>
                    <a:pt x="238164" y="556339"/>
                    <a:pt x="242448" y="556027"/>
                  </a:cubicBezTo>
                  <a:lnTo>
                    <a:pt x="242448" y="674742"/>
                  </a:lnTo>
                  <a:cubicBezTo>
                    <a:pt x="242450" y="689008"/>
                    <a:pt x="250922" y="701857"/>
                    <a:pt x="264035" y="707478"/>
                  </a:cubicBezTo>
                  <a:close/>
                  <a:moveTo>
                    <a:pt x="371906" y="456948"/>
                  </a:moveTo>
                  <a:cubicBezTo>
                    <a:pt x="333234" y="506513"/>
                    <a:pt x="282673" y="533811"/>
                    <a:pt x="229537" y="533811"/>
                  </a:cubicBezTo>
                  <a:cubicBezTo>
                    <a:pt x="176401" y="533811"/>
                    <a:pt x="125840" y="506513"/>
                    <a:pt x="87168" y="456948"/>
                  </a:cubicBezTo>
                  <a:cubicBezTo>
                    <a:pt x="47885" y="406598"/>
                    <a:pt x="24991" y="338805"/>
                    <a:pt x="22700" y="266056"/>
                  </a:cubicBezTo>
                  <a:cubicBezTo>
                    <a:pt x="22698" y="266003"/>
                    <a:pt x="22694" y="265843"/>
                    <a:pt x="22895" y="265635"/>
                  </a:cubicBezTo>
                  <a:cubicBezTo>
                    <a:pt x="23001" y="265527"/>
                    <a:pt x="23227" y="265343"/>
                    <a:pt x="23558" y="265343"/>
                  </a:cubicBezTo>
                  <a:lnTo>
                    <a:pt x="350855" y="265343"/>
                  </a:lnTo>
                  <a:cubicBezTo>
                    <a:pt x="357124" y="265343"/>
                    <a:pt x="362206" y="260261"/>
                    <a:pt x="362206" y="253992"/>
                  </a:cubicBezTo>
                  <a:cubicBezTo>
                    <a:pt x="362206" y="247724"/>
                    <a:pt x="357124" y="242642"/>
                    <a:pt x="350855" y="242642"/>
                  </a:cubicBezTo>
                  <a:lnTo>
                    <a:pt x="46979" y="242642"/>
                  </a:lnTo>
                  <a:cubicBezTo>
                    <a:pt x="49950" y="149894"/>
                    <a:pt x="89122" y="66080"/>
                    <a:pt x="148985" y="24759"/>
                  </a:cubicBezTo>
                  <a:lnTo>
                    <a:pt x="193923" y="51738"/>
                  </a:lnTo>
                  <a:lnTo>
                    <a:pt x="193923" y="120537"/>
                  </a:lnTo>
                  <a:cubicBezTo>
                    <a:pt x="193923" y="140175"/>
                    <a:pt x="209900" y="156151"/>
                    <a:pt x="229537" y="156151"/>
                  </a:cubicBezTo>
                  <a:cubicBezTo>
                    <a:pt x="249176" y="156151"/>
                    <a:pt x="265152" y="140174"/>
                    <a:pt x="265152" y="120537"/>
                  </a:cubicBezTo>
                  <a:cubicBezTo>
                    <a:pt x="265152" y="113416"/>
                    <a:pt x="270945" y="107624"/>
                    <a:pt x="278064" y="107624"/>
                  </a:cubicBezTo>
                  <a:cubicBezTo>
                    <a:pt x="285184" y="107624"/>
                    <a:pt x="290977" y="113417"/>
                    <a:pt x="290977" y="120537"/>
                  </a:cubicBezTo>
                  <a:lnTo>
                    <a:pt x="290977" y="169064"/>
                  </a:lnTo>
                  <a:cubicBezTo>
                    <a:pt x="290977" y="188702"/>
                    <a:pt x="306954" y="204678"/>
                    <a:pt x="326591" y="204678"/>
                  </a:cubicBezTo>
                  <a:cubicBezTo>
                    <a:pt x="346228" y="204678"/>
                    <a:pt x="362206" y="188701"/>
                    <a:pt x="362206" y="169064"/>
                  </a:cubicBezTo>
                  <a:lnTo>
                    <a:pt x="362206" y="89975"/>
                  </a:lnTo>
                  <a:lnTo>
                    <a:pt x="368555" y="88388"/>
                  </a:lnTo>
                  <a:cubicBezTo>
                    <a:pt x="395049" y="131765"/>
                    <a:pt x="410317" y="185865"/>
                    <a:pt x="412116" y="242643"/>
                  </a:cubicBezTo>
                  <a:lnTo>
                    <a:pt x="399384" y="242643"/>
                  </a:lnTo>
                  <a:cubicBezTo>
                    <a:pt x="393115" y="242643"/>
                    <a:pt x="388033" y="247725"/>
                    <a:pt x="388033" y="253994"/>
                  </a:cubicBezTo>
                  <a:cubicBezTo>
                    <a:pt x="388033" y="260263"/>
                    <a:pt x="393115" y="265345"/>
                    <a:pt x="399384" y="265345"/>
                  </a:cubicBezTo>
                  <a:lnTo>
                    <a:pt x="435514" y="265345"/>
                  </a:lnTo>
                  <a:cubicBezTo>
                    <a:pt x="435846" y="265345"/>
                    <a:pt x="436071" y="265528"/>
                    <a:pt x="436177" y="265637"/>
                  </a:cubicBezTo>
                  <a:cubicBezTo>
                    <a:pt x="436379" y="265844"/>
                    <a:pt x="436374" y="266005"/>
                    <a:pt x="436373" y="266056"/>
                  </a:cubicBezTo>
                  <a:cubicBezTo>
                    <a:pt x="434083" y="338806"/>
                    <a:pt x="411187" y="406600"/>
                    <a:pt x="371906" y="456948"/>
                  </a:cubicBezTo>
                  <a:close/>
                </a:path>
              </a:pathLst>
            </a:custGeom>
            <a:solidFill>
              <a:schemeClr val="bg1"/>
            </a:solidFill>
            <a:ln w="1507" cap="flat">
              <a:solidFill>
                <a:schemeClr val="tx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781" name="Graphic 17">
            <a:extLst>
              <a:ext uri="{FF2B5EF4-FFF2-40B4-BE49-F238E27FC236}">
                <a16:creationId xmlns:a16="http://schemas.microsoft.com/office/drawing/2014/main" id="{C47B4AEB-2B8E-4F6C-A0EC-9195036BA9F4}"/>
              </a:ext>
            </a:extLst>
          </p:cNvPr>
          <p:cNvGrpSpPr/>
          <p:nvPr/>
        </p:nvGrpSpPr>
        <p:grpSpPr>
          <a:xfrm>
            <a:off x="4714265" y="5313400"/>
            <a:ext cx="774886" cy="653566"/>
            <a:chOff x="4714265" y="5313400"/>
            <a:chExt cx="774886" cy="653566"/>
          </a:xfrm>
          <a:solidFill>
            <a:srgbClr val="FFFFFF"/>
          </a:solidFill>
        </p:grpSpPr>
        <p:grpSp>
          <p:nvGrpSpPr>
            <p:cNvPr id="1782" name="Graphic 17">
              <a:extLst>
                <a:ext uri="{FF2B5EF4-FFF2-40B4-BE49-F238E27FC236}">
                  <a16:creationId xmlns:a16="http://schemas.microsoft.com/office/drawing/2014/main" id="{C47B4AEB-2B8E-4F6C-A0EC-9195036BA9F4}"/>
                </a:ext>
              </a:extLst>
            </p:cNvPr>
            <p:cNvGrpSpPr/>
            <p:nvPr/>
          </p:nvGrpSpPr>
          <p:grpSpPr>
            <a:xfrm>
              <a:off x="4725615" y="5324751"/>
              <a:ext cx="752184" cy="630863"/>
              <a:chOff x="4725615" y="5324751"/>
              <a:chExt cx="752184" cy="630863"/>
            </a:xfrm>
            <a:solidFill>
              <a:srgbClr val="FFFFFF"/>
            </a:solidFill>
          </p:grpSpPr>
          <p:sp>
            <p:nvSpPr>
              <p:cNvPr id="1783" name="Freeform: Shape 1782">
                <a:extLst>
                  <a:ext uri="{FF2B5EF4-FFF2-40B4-BE49-F238E27FC236}">
                    <a16:creationId xmlns:a16="http://schemas.microsoft.com/office/drawing/2014/main" id="{6BC19FAA-9DF0-415E-8CFB-EC0747F5E5ED}"/>
                  </a:ext>
                </a:extLst>
              </p:cNvPr>
              <p:cNvSpPr/>
              <p:nvPr/>
            </p:nvSpPr>
            <p:spPr>
              <a:xfrm>
                <a:off x="5016783" y="5324751"/>
                <a:ext cx="461016" cy="630863"/>
              </a:xfrm>
              <a:custGeom>
                <a:avLst/>
                <a:gdLst>
                  <a:gd name="connsiteX0" fmla="*/ 448885 w 461016"/>
                  <a:gd name="connsiteY0" fmla="*/ 630863 h 630863"/>
                  <a:gd name="connsiteX1" fmla="*/ 12132 w 461016"/>
                  <a:gd name="connsiteY1" fmla="*/ 630863 h 630863"/>
                  <a:gd name="connsiteX2" fmla="*/ 0 w 461016"/>
                  <a:gd name="connsiteY2" fmla="*/ 618731 h 630863"/>
                  <a:gd name="connsiteX3" fmla="*/ 0 w 461016"/>
                  <a:gd name="connsiteY3" fmla="*/ 12132 h 630863"/>
                  <a:gd name="connsiteX4" fmla="*/ 12132 w 461016"/>
                  <a:gd name="connsiteY4" fmla="*/ 0 h 630863"/>
                  <a:gd name="connsiteX5" fmla="*/ 448885 w 461016"/>
                  <a:gd name="connsiteY5" fmla="*/ 0 h 630863"/>
                  <a:gd name="connsiteX6" fmla="*/ 461016 w 461016"/>
                  <a:gd name="connsiteY6" fmla="*/ 12132 h 630863"/>
                  <a:gd name="connsiteX7" fmla="*/ 461016 w 461016"/>
                  <a:gd name="connsiteY7" fmla="*/ 618731 h 630863"/>
                  <a:gd name="connsiteX8" fmla="*/ 448885 w 461016"/>
                  <a:gd name="connsiteY8" fmla="*/ 630863 h 6308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61016" h="630863">
                    <a:moveTo>
                      <a:pt x="448885" y="630863"/>
                    </a:moveTo>
                    <a:lnTo>
                      <a:pt x="12132" y="630863"/>
                    </a:lnTo>
                    <a:cubicBezTo>
                      <a:pt x="5432" y="630863"/>
                      <a:pt x="0" y="625431"/>
                      <a:pt x="0" y="618731"/>
                    </a:cubicBezTo>
                    <a:lnTo>
                      <a:pt x="0" y="12132"/>
                    </a:lnTo>
                    <a:cubicBezTo>
                      <a:pt x="0" y="5432"/>
                      <a:pt x="5432" y="0"/>
                      <a:pt x="12132" y="0"/>
                    </a:cubicBezTo>
                    <a:lnTo>
                      <a:pt x="448885" y="0"/>
                    </a:lnTo>
                    <a:cubicBezTo>
                      <a:pt x="455585" y="0"/>
                      <a:pt x="461016" y="5432"/>
                      <a:pt x="461016" y="12132"/>
                    </a:cubicBezTo>
                    <a:lnTo>
                      <a:pt x="461016" y="618731"/>
                    </a:lnTo>
                    <a:cubicBezTo>
                      <a:pt x="461016" y="625431"/>
                      <a:pt x="455585" y="630863"/>
                      <a:pt x="448885" y="630863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84" name="Freeform: Shape 1783">
                <a:extLst>
                  <a:ext uri="{FF2B5EF4-FFF2-40B4-BE49-F238E27FC236}">
                    <a16:creationId xmlns:a16="http://schemas.microsoft.com/office/drawing/2014/main" id="{453F9F53-3FF5-40F1-A2D5-98B27AAB7D28}"/>
                  </a:ext>
                </a:extLst>
              </p:cNvPr>
              <p:cNvSpPr/>
              <p:nvPr/>
            </p:nvSpPr>
            <p:spPr>
              <a:xfrm>
                <a:off x="5162368" y="5458202"/>
                <a:ext cx="169848" cy="169848"/>
              </a:xfrm>
              <a:custGeom>
                <a:avLst/>
                <a:gdLst>
                  <a:gd name="connsiteX0" fmla="*/ 169848 w 169848"/>
                  <a:gd name="connsiteY0" fmla="*/ 84924 h 169848"/>
                  <a:gd name="connsiteX1" fmla="*/ 84924 w 169848"/>
                  <a:gd name="connsiteY1" fmla="*/ 169848 h 169848"/>
                  <a:gd name="connsiteX2" fmla="*/ 0 w 169848"/>
                  <a:gd name="connsiteY2" fmla="*/ 84924 h 169848"/>
                  <a:gd name="connsiteX3" fmla="*/ 84924 w 169848"/>
                  <a:gd name="connsiteY3" fmla="*/ 0 h 169848"/>
                  <a:gd name="connsiteX4" fmla="*/ 169848 w 169848"/>
                  <a:gd name="connsiteY4" fmla="*/ 84924 h 169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9848" h="169848">
                    <a:moveTo>
                      <a:pt x="169848" y="84924"/>
                    </a:moveTo>
                    <a:cubicBezTo>
                      <a:pt x="169848" y="131827"/>
                      <a:pt x="131827" y="169848"/>
                      <a:pt x="84924" y="169848"/>
                    </a:cubicBezTo>
                    <a:cubicBezTo>
                      <a:pt x="38022" y="169848"/>
                      <a:pt x="0" y="131827"/>
                      <a:pt x="0" y="84924"/>
                    </a:cubicBezTo>
                    <a:cubicBezTo>
                      <a:pt x="0" y="38022"/>
                      <a:pt x="38022" y="0"/>
                      <a:pt x="84924" y="0"/>
                    </a:cubicBezTo>
                    <a:cubicBezTo>
                      <a:pt x="131827" y="0"/>
                      <a:pt x="169848" y="38022"/>
                      <a:pt x="169848" y="84924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85" name="Freeform: Shape 1784">
                <a:extLst>
                  <a:ext uri="{FF2B5EF4-FFF2-40B4-BE49-F238E27FC236}">
                    <a16:creationId xmlns:a16="http://schemas.microsoft.com/office/drawing/2014/main" id="{A837199E-D2A5-4C43-9343-1CD4EE241F5E}"/>
                  </a:ext>
                </a:extLst>
              </p:cNvPr>
              <p:cNvSpPr/>
              <p:nvPr/>
            </p:nvSpPr>
            <p:spPr>
              <a:xfrm>
                <a:off x="5016783" y="5324751"/>
                <a:ext cx="461016" cy="630863"/>
              </a:xfrm>
              <a:custGeom>
                <a:avLst/>
                <a:gdLst>
                  <a:gd name="connsiteX0" fmla="*/ 36395 w 461016"/>
                  <a:gd name="connsiteY0" fmla="*/ 0 h 630863"/>
                  <a:gd name="connsiteX1" fmla="*/ 12132 w 461016"/>
                  <a:gd name="connsiteY1" fmla="*/ 0 h 630863"/>
                  <a:gd name="connsiteX2" fmla="*/ 0 w 461016"/>
                  <a:gd name="connsiteY2" fmla="*/ 12132 h 630863"/>
                  <a:gd name="connsiteX3" fmla="*/ 0 w 461016"/>
                  <a:gd name="connsiteY3" fmla="*/ 618731 h 630863"/>
                  <a:gd name="connsiteX4" fmla="*/ 12132 w 461016"/>
                  <a:gd name="connsiteY4" fmla="*/ 630863 h 630863"/>
                  <a:gd name="connsiteX5" fmla="*/ 448885 w 461016"/>
                  <a:gd name="connsiteY5" fmla="*/ 630863 h 630863"/>
                  <a:gd name="connsiteX6" fmla="*/ 461016 w 461016"/>
                  <a:gd name="connsiteY6" fmla="*/ 618731 h 630863"/>
                  <a:gd name="connsiteX7" fmla="*/ 461016 w 461016"/>
                  <a:gd name="connsiteY7" fmla="*/ 594468 h 630863"/>
                  <a:gd name="connsiteX8" fmla="*/ 36395 w 461016"/>
                  <a:gd name="connsiteY8" fmla="*/ 594468 h 630863"/>
                  <a:gd name="connsiteX9" fmla="*/ 36395 w 461016"/>
                  <a:gd name="connsiteY9" fmla="*/ 0 h 6308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61016" h="630863">
                    <a:moveTo>
                      <a:pt x="36395" y="0"/>
                    </a:moveTo>
                    <a:lnTo>
                      <a:pt x="12132" y="0"/>
                    </a:lnTo>
                    <a:cubicBezTo>
                      <a:pt x="5432" y="0"/>
                      <a:pt x="0" y="5432"/>
                      <a:pt x="0" y="12132"/>
                    </a:cubicBezTo>
                    <a:lnTo>
                      <a:pt x="0" y="618731"/>
                    </a:lnTo>
                    <a:cubicBezTo>
                      <a:pt x="0" y="625431"/>
                      <a:pt x="5432" y="630863"/>
                      <a:pt x="12132" y="630863"/>
                    </a:cubicBezTo>
                    <a:lnTo>
                      <a:pt x="448885" y="630863"/>
                    </a:lnTo>
                    <a:cubicBezTo>
                      <a:pt x="455585" y="630863"/>
                      <a:pt x="461016" y="625431"/>
                      <a:pt x="461016" y="618731"/>
                    </a:cubicBezTo>
                    <a:lnTo>
                      <a:pt x="461016" y="594468"/>
                    </a:lnTo>
                    <a:lnTo>
                      <a:pt x="36395" y="594468"/>
                    </a:lnTo>
                    <a:lnTo>
                      <a:pt x="36395" y="0"/>
                    </a:ln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86" name="Freeform: Shape 1785">
                <a:extLst>
                  <a:ext uri="{FF2B5EF4-FFF2-40B4-BE49-F238E27FC236}">
                    <a16:creationId xmlns:a16="http://schemas.microsoft.com/office/drawing/2014/main" id="{104A317C-ABCA-426F-A669-D4717DE045A0}"/>
                  </a:ext>
                </a:extLst>
              </p:cNvPr>
              <p:cNvSpPr/>
              <p:nvPr/>
            </p:nvSpPr>
            <p:spPr>
              <a:xfrm>
                <a:off x="4762012" y="5543126"/>
                <a:ext cx="143137" cy="169848"/>
              </a:xfrm>
              <a:custGeom>
                <a:avLst/>
                <a:gdLst>
                  <a:gd name="connsiteX0" fmla="*/ 53555 w 143137"/>
                  <a:gd name="connsiteY0" fmla="*/ 14372 h 169848"/>
                  <a:gd name="connsiteX1" fmla="*/ 13014 w 143137"/>
                  <a:gd name="connsiteY1" fmla="*/ 4669 h 169848"/>
                  <a:gd name="connsiteX2" fmla="*/ 5574 w 143137"/>
                  <a:gd name="connsiteY2" fmla="*/ 45687 h 169848"/>
                  <a:gd name="connsiteX3" fmla="*/ 96811 w 143137"/>
                  <a:gd name="connsiteY3" fmla="*/ 169848 h 169848"/>
                  <a:gd name="connsiteX4" fmla="*/ 143137 w 143137"/>
                  <a:gd name="connsiteY4" fmla="*/ 169848 h 169848"/>
                  <a:gd name="connsiteX5" fmla="*/ 53555 w 143137"/>
                  <a:gd name="connsiteY5" fmla="*/ 14372 h 169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43137" h="169848">
                    <a:moveTo>
                      <a:pt x="53555" y="14372"/>
                    </a:moveTo>
                    <a:cubicBezTo>
                      <a:pt x="45332" y="100"/>
                      <a:pt x="26808" y="-4333"/>
                      <a:pt x="13014" y="4669"/>
                    </a:cubicBezTo>
                    <a:cubicBezTo>
                      <a:pt x="-781" y="13671"/>
                      <a:pt x="-4179" y="32414"/>
                      <a:pt x="5574" y="45687"/>
                    </a:cubicBezTo>
                    <a:lnTo>
                      <a:pt x="96811" y="169848"/>
                    </a:lnTo>
                    <a:lnTo>
                      <a:pt x="143137" y="169848"/>
                    </a:lnTo>
                    <a:lnTo>
                      <a:pt x="53555" y="14372"/>
                    </a:ln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87" name="Freeform: Shape 1786">
                <a:extLst>
                  <a:ext uri="{FF2B5EF4-FFF2-40B4-BE49-F238E27FC236}">
                    <a16:creationId xmlns:a16="http://schemas.microsoft.com/office/drawing/2014/main" id="{C9D57F61-3C6F-4C6B-887A-FDAB24F87D96}"/>
                  </a:ext>
                </a:extLst>
              </p:cNvPr>
              <p:cNvSpPr/>
              <p:nvPr/>
            </p:nvSpPr>
            <p:spPr>
              <a:xfrm>
                <a:off x="5101708" y="5518863"/>
                <a:ext cx="291167" cy="48527"/>
              </a:xfrm>
              <a:custGeom>
                <a:avLst/>
                <a:gdLst>
                  <a:gd name="connsiteX0" fmla="*/ 279036 w 291167"/>
                  <a:gd name="connsiteY0" fmla="*/ 48527 h 48527"/>
                  <a:gd name="connsiteX1" fmla="*/ 12132 w 291167"/>
                  <a:gd name="connsiteY1" fmla="*/ 48527 h 48527"/>
                  <a:gd name="connsiteX2" fmla="*/ 0 w 291167"/>
                  <a:gd name="connsiteY2" fmla="*/ 36395 h 48527"/>
                  <a:gd name="connsiteX3" fmla="*/ 0 w 291167"/>
                  <a:gd name="connsiteY3" fmla="*/ 12132 h 48527"/>
                  <a:gd name="connsiteX4" fmla="*/ 12132 w 291167"/>
                  <a:gd name="connsiteY4" fmla="*/ 0 h 48527"/>
                  <a:gd name="connsiteX5" fmla="*/ 279036 w 291167"/>
                  <a:gd name="connsiteY5" fmla="*/ 0 h 48527"/>
                  <a:gd name="connsiteX6" fmla="*/ 291168 w 291167"/>
                  <a:gd name="connsiteY6" fmla="*/ 12132 h 48527"/>
                  <a:gd name="connsiteX7" fmla="*/ 291168 w 291167"/>
                  <a:gd name="connsiteY7" fmla="*/ 36395 h 48527"/>
                  <a:gd name="connsiteX8" fmla="*/ 279036 w 291167"/>
                  <a:gd name="connsiteY8" fmla="*/ 48527 h 485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91167" h="48527">
                    <a:moveTo>
                      <a:pt x="279036" y="48527"/>
                    </a:moveTo>
                    <a:lnTo>
                      <a:pt x="12132" y="48527"/>
                    </a:lnTo>
                    <a:cubicBezTo>
                      <a:pt x="5432" y="48527"/>
                      <a:pt x="0" y="43095"/>
                      <a:pt x="0" y="36395"/>
                    </a:cubicBezTo>
                    <a:lnTo>
                      <a:pt x="0" y="12132"/>
                    </a:lnTo>
                    <a:cubicBezTo>
                      <a:pt x="0" y="5432"/>
                      <a:pt x="5432" y="0"/>
                      <a:pt x="12132" y="0"/>
                    </a:cubicBezTo>
                    <a:lnTo>
                      <a:pt x="279036" y="0"/>
                    </a:lnTo>
                    <a:cubicBezTo>
                      <a:pt x="285736" y="0"/>
                      <a:pt x="291168" y="5432"/>
                      <a:pt x="291168" y="12132"/>
                    </a:cubicBezTo>
                    <a:lnTo>
                      <a:pt x="291168" y="36395"/>
                    </a:lnTo>
                    <a:cubicBezTo>
                      <a:pt x="291168" y="43095"/>
                      <a:pt x="285736" y="48527"/>
                      <a:pt x="279036" y="48527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88" name="Freeform: Shape 1787">
                <a:extLst>
                  <a:ext uri="{FF2B5EF4-FFF2-40B4-BE49-F238E27FC236}">
                    <a16:creationId xmlns:a16="http://schemas.microsoft.com/office/drawing/2014/main" id="{E5E3735D-6A03-4E74-8475-ED831A196FA5}"/>
                  </a:ext>
                </a:extLst>
              </p:cNvPr>
              <p:cNvSpPr/>
              <p:nvPr/>
            </p:nvSpPr>
            <p:spPr>
              <a:xfrm>
                <a:off x="4725615" y="5712975"/>
                <a:ext cx="485279" cy="242639"/>
              </a:xfrm>
              <a:custGeom>
                <a:avLst/>
                <a:gdLst>
                  <a:gd name="connsiteX0" fmla="*/ 485280 w 485279"/>
                  <a:gd name="connsiteY0" fmla="*/ 0 h 242639"/>
                  <a:gd name="connsiteX1" fmla="*/ 0 w 485279"/>
                  <a:gd name="connsiteY1" fmla="*/ 0 h 242639"/>
                  <a:gd name="connsiteX2" fmla="*/ 109188 w 485279"/>
                  <a:gd name="connsiteY2" fmla="*/ 202543 h 242639"/>
                  <a:gd name="connsiteX3" fmla="*/ 109188 w 485279"/>
                  <a:gd name="connsiteY3" fmla="*/ 218376 h 242639"/>
                  <a:gd name="connsiteX4" fmla="*/ 133451 w 485279"/>
                  <a:gd name="connsiteY4" fmla="*/ 242639 h 242639"/>
                  <a:gd name="connsiteX5" fmla="*/ 351827 w 485279"/>
                  <a:gd name="connsiteY5" fmla="*/ 242639 h 242639"/>
                  <a:gd name="connsiteX6" fmla="*/ 376091 w 485279"/>
                  <a:gd name="connsiteY6" fmla="*/ 218376 h 242639"/>
                  <a:gd name="connsiteX7" fmla="*/ 376091 w 485279"/>
                  <a:gd name="connsiteY7" fmla="*/ 202543 h 242639"/>
                  <a:gd name="connsiteX8" fmla="*/ 485280 w 485279"/>
                  <a:gd name="connsiteY8" fmla="*/ 0 h 2426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85279" h="242639">
                    <a:moveTo>
                      <a:pt x="485280" y="0"/>
                    </a:moveTo>
                    <a:lnTo>
                      <a:pt x="0" y="0"/>
                    </a:lnTo>
                    <a:cubicBezTo>
                      <a:pt x="0" y="84679"/>
                      <a:pt x="43441" y="159136"/>
                      <a:pt x="109188" y="202543"/>
                    </a:cubicBezTo>
                    <a:lnTo>
                      <a:pt x="109188" y="218376"/>
                    </a:lnTo>
                    <a:cubicBezTo>
                      <a:pt x="109188" y="231776"/>
                      <a:pt x="120051" y="242639"/>
                      <a:pt x="133451" y="242639"/>
                    </a:cubicBezTo>
                    <a:lnTo>
                      <a:pt x="351827" y="242639"/>
                    </a:lnTo>
                    <a:cubicBezTo>
                      <a:pt x="365227" y="242639"/>
                      <a:pt x="376091" y="231776"/>
                      <a:pt x="376091" y="218376"/>
                    </a:cubicBezTo>
                    <a:lnTo>
                      <a:pt x="376091" y="202543"/>
                    </a:lnTo>
                    <a:cubicBezTo>
                      <a:pt x="441839" y="159136"/>
                      <a:pt x="485280" y="84679"/>
                      <a:pt x="48528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89" name="Freeform: Shape 1788">
                <a:extLst>
                  <a:ext uri="{FF2B5EF4-FFF2-40B4-BE49-F238E27FC236}">
                    <a16:creationId xmlns:a16="http://schemas.microsoft.com/office/drawing/2014/main" id="{2AAE7BB3-B5E9-472F-B6BB-132CFE37E086}"/>
                  </a:ext>
                </a:extLst>
              </p:cNvPr>
              <p:cNvSpPr/>
              <p:nvPr/>
            </p:nvSpPr>
            <p:spPr>
              <a:xfrm>
                <a:off x="4832079" y="5676578"/>
                <a:ext cx="73069" cy="36396"/>
              </a:xfrm>
              <a:custGeom>
                <a:avLst/>
                <a:gdLst>
                  <a:gd name="connsiteX0" fmla="*/ 0 w 73069"/>
                  <a:gd name="connsiteY0" fmla="*/ 0 h 36396"/>
                  <a:gd name="connsiteX1" fmla="*/ 26744 w 73069"/>
                  <a:gd name="connsiteY1" fmla="*/ 36397 h 36396"/>
                  <a:gd name="connsiteX2" fmla="*/ 73069 w 73069"/>
                  <a:gd name="connsiteY2" fmla="*/ 36397 h 36396"/>
                  <a:gd name="connsiteX3" fmla="*/ 52099 w 73069"/>
                  <a:gd name="connsiteY3" fmla="*/ 0 h 363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069" h="36396">
                    <a:moveTo>
                      <a:pt x="0" y="0"/>
                    </a:moveTo>
                    <a:lnTo>
                      <a:pt x="26744" y="36397"/>
                    </a:lnTo>
                    <a:lnTo>
                      <a:pt x="73069" y="36397"/>
                    </a:lnTo>
                    <a:lnTo>
                      <a:pt x="52099" y="0"/>
                    </a:ln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90" name="Freeform: Shape 1789">
                <a:extLst>
                  <a:ext uri="{FF2B5EF4-FFF2-40B4-BE49-F238E27FC236}">
                    <a16:creationId xmlns:a16="http://schemas.microsoft.com/office/drawing/2014/main" id="{DA258904-681D-4998-B730-589E81D4B5A4}"/>
                  </a:ext>
                </a:extLst>
              </p:cNvPr>
              <p:cNvSpPr/>
              <p:nvPr/>
            </p:nvSpPr>
            <p:spPr>
              <a:xfrm>
                <a:off x="4725615" y="5712975"/>
                <a:ext cx="388058" cy="242639"/>
              </a:xfrm>
              <a:custGeom>
                <a:avLst/>
                <a:gdLst>
                  <a:gd name="connsiteX0" fmla="*/ 109188 w 388058"/>
                  <a:gd name="connsiteY0" fmla="*/ 202543 h 242639"/>
                  <a:gd name="connsiteX1" fmla="*/ 109188 w 388058"/>
                  <a:gd name="connsiteY1" fmla="*/ 218376 h 242639"/>
                  <a:gd name="connsiteX2" fmla="*/ 133451 w 388058"/>
                  <a:gd name="connsiteY2" fmla="*/ 242639 h 242639"/>
                  <a:gd name="connsiteX3" fmla="*/ 351827 w 388058"/>
                  <a:gd name="connsiteY3" fmla="*/ 242639 h 242639"/>
                  <a:gd name="connsiteX4" fmla="*/ 376091 w 388058"/>
                  <a:gd name="connsiteY4" fmla="*/ 218376 h 242639"/>
                  <a:gd name="connsiteX5" fmla="*/ 376091 w 388058"/>
                  <a:gd name="connsiteY5" fmla="*/ 202543 h 242639"/>
                  <a:gd name="connsiteX6" fmla="*/ 388059 w 388058"/>
                  <a:gd name="connsiteY6" fmla="*/ 194112 h 242639"/>
                  <a:gd name="connsiteX7" fmla="*/ 194112 w 388058"/>
                  <a:gd name="connsiteY7" fmla="*/ 194112 h 242639"/>
                  <a:gd name="connsiteX8" fmla="*/ 145919 w 388058"/>
                  <a:gd name="connsiteY8" fmla="*/ 0 h 242639"/>
                  <a:gd name="connsiteX9" fmla="*/ 0 w 388058"/>
                  <a:gd name="connsiteY9" fmla="*/ 0 h 242639"/>
                  <a:gd name="connsiteX10" fmla="*/ 109188 w 388058"/>
                  <a:gd name="connsiteY10" fmla="*/ 202543 h 2426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88058" h="242639">
                    <a:moveTo>
                      <a:pt x="109188" y="202543"/>
                    </a:moveTo>
                    <a:lnTo>
                      <a:pt x="109188" y="218376"/>
                    </a:lnTo>
                    <a:cubicBezTo>
                      <a:pt x="109188" y="231776"/>
                      <a:pt x="120053" y="242639"/>
                      <a:pt x="133451" y="242639"/>
                    </a:cubicBezTo>
                    <a:lnTo>
                      <a:pt x="351827" y="242639"/>
                    </a:lnTo>
                    <a:cubicBezTo>
                      <a:pt x="365227" y="242639"/>
                      <a:pt x="376091" y="231776"/>
                      <a:pt x="376091" y="218376"/>
                    </a:cubicBezTo>
                    <a:lnTo>
                      <a:pt x="376091" y="202543"/>
                    </a:lnTo>
                    <a:cubicBezTo>
                      <a:pt x="380168" y="199851"/>
                      <a:pt x="384157" y="197037"/>
                      <a:pt x="388059" y="194112"/>
                    </a:cubicBezTo>
                    <a:lnTo>
                      <a:pt x="194112" y="194112"/>
                    </a:lnTo>
                    <a:cubicBezTo>
                      <a:pt x="194112" y="194112"/>
                      <a:pt x="150009" y="160907"/>
                      <a:pt x="145919" y="0"/>
                    </a:cubicBezTo>
                    <a:lnTo>
                      <a:pt x="0" y="0"/>
                    </a:lnTo>
                    <a:cubicBezTo>
                      <a:pt x="0" y="84679"/>
                      <a:pt x="43441" y="159135"/>
                      <a:pt x="109188" y="202543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1791" name="Graphic 17">
              <a:extLst>
                <a:ext uri="{FF2B5EF4-FFF2-40B4-BE49-F238E27FC236}">
                  <a16:creationId xmlns:a16="http://schemas.microsoft.com/office/drawing/2014/main" id="{C47B4AEB-2B8E-4F6C-A0EC-9195036BA9F4}"/>
                </a:ext>
              </a:extLst>
            </p:cNvPr>
            <p:cNvGrpSpPr/>
            <p:nvPr/>
          </p:nvGrpSpPr>
          <p:grpSpPr>
            <a:xfrm>
              <a:off x="4714265" y="5313400"/>
              <a:ext cx="774886" cy="653566"/>
              <a:chOff x="4714265" y="5313400"/>
              <a:chExt cx="774886" cy="653566"/>
            </a:xfrm>
            <a:solidFill>
              <a:srgbClr val="FFFFFF"/>
            </a:solidFill>
          </p:grpSpPr>
          <p:sp>
            <p:nvSpPr>
              <p:cNvPr id="1792" name="Freeform: Shape 1791">
                <a:extLst>
                  <a:ext uri="{FF2B5EF4-FFF2-40B4-BE49-F238E27FC236}">
                    <a16:creationId xmlns:a16="http://schemas.microsoft.com/office/drawing/2014/main" id="{3538AB4B-B51F-49DB-A7F0-289915198638}"/>
                  </a:ext>
                </a:extLst>
              </p:cNvPr>
              <p:cNvSpPr/>
              <p:nvPr/>
            </p:nvSpPr>
            <p:spPr>
              <a:xfrm>
                <a:off x="5005432" y="5313400"/>
                <a:ext cx="483718" cy="653566"/>
              </a:xfrm>
              <a:custGeom>
                <a:avLst/>
                <a:gdLst>
                  <a:gd name="connsiteX0" fmla="*/ 460235 w 483718"/>
                  <a:gd name="connsiteY0" fmla="*/ 0 h 653566"/>
                  <a:gd name="connsiteX1" fmla="*/ 23483 w 483718"/>
                  <a:gd name="connsiteY1" fmla="*/ 0 h 653566"/>
                  <a:gd name="connsiteX2" fmla="*/ 0 w 483718"/>
                  <a:gd name="connsiteY2" fmla="*/ 23483 h 653566"/>
                  <a:gd name="connsiteX3" fmla="*/ 0 w 483718"/>
                  <a:gd name="connsiteY3" fmla="*/ 351049 h 653566"/>
                  <a:gd name="connsiteX4" fmla="*/ 11351 w 483718"/>
                  <a:gd name="connsiteY4" fmla="*/ 362400 h 653566"/>
                  <a:gd name="connsiteX5" fmla="*/ 22702 w 483718"/>
                  <a:gd name="connsiteY5" fmla="*/ 351049 h 653566"/>
                  <a:gd name="connsiteX6" fmla="*/ 22702 w 483718"/>
                  <a:gd name="connsiteY6" fmla="*/ 23483 h 653566"/>
                  <a:gd name="connsiteX7" fmla="*/ 23483 w 483718"/>
                  <a:gd name="connsiteY7" fmla="*/ 22702 h 653566"/>
                  <a:gd name="connsiteX8" fmla="*/ 460235 w 483718"/>
                  <a:gd name="connsiteY8" fmla="*/ 22702 h 653566"/>
                  <a:gd name="connsiteX9" fmla="*/ 461016 w 483718"/>
                  <a:gd name="connsiteY9" fmla="*/ 23483 h 653566"/>
                  <a:gd name="connsiteX10" fmla="*/ 461016 w 483718"/>
                  <a:gd name="connsiteY10" fmla="*/ 630084 h 653566"/>
                  <a:gd name="connsiteX11" fmla="*/ 460235 w 483718"/>
                  <a:gd name="connsiteY11" fmla="*/ 630865 h 653566"/>
                  <a:gd name="connsiteX12" fmla="*/ 144802 w 483718"/>
                  <a:gd name="connsiteY12" fmla="*/ 630865 h 653566"/>
                  <a:gd name="connsiteX13" fmla="*/ 133451 w 483718"/>
                  <a:gd name="connsiteY13" fmla="*/ 642216 h 653566"/>
                  <a:gd name="connsiteX14" fmla="*/ 144802 w 483718"/>
                  <a:gd name="connsiteY14" fmla="*/ 653566 h 653566"/>
                  <a:gd name="connsiteX15" fmla="*/ 460235 w 483718"/>
                  <a:gd name="connsiteY15" fmla="*/ 653566 h 653566"/>
                  <a:gd name="connsiteX16" fmla="*/ 483718 w 483718"/>
                  <a:gd name="connsiteY16" fmla="*/ 630084 h 653566"/>
                  <a:gd name="connsiteX17" fmla="*/ 483718 w 483718"/>
                  <a:gd name="connsiteY17" fmla="*/ 23483 h 653566"/>
                  <a:gd name="connsiteX18" fmla="*/ 460235 w 483718"/>
                  <a:gd name="connsiteY18" fmla="*/ 0 h 6535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483718" h="653566">
                    <a:moveTo>
                      <a:pt x="460235" y="0"/>
                    </a:moveTo>
                    <a:lnTo>
                      <a:pt x="23483" y="0"/>
                    </a:lnTo>
                    <a:cubicBezTo>
                      <a:pt x="10534" y="0"/>
                      <a:pt x="0" y="10534"/>
                      <a:pt x="0" y="23483"/>
                    </a:cubicBezTo>
                    <a:lnTo>
                      <a:pt x="0" y="351049"/>
                    </a:lnTo>
                    <a:cubicBezTo>
                      <a:pt x="0" y="357318"/>
                      <a:pt x="5082" y="362400"/>
                      <a:pt x="11351" y="362400"/>
                    </a:cubicBezTo>
                    <a:cubicBezTo>
                      <a:pt x="17620" y="362400"/>
                      <a:pt x="22702" y="357318"/>
                      <a:pt x="22702" y="351049"/>
                    </a:cubicBezTo>
                    <a:lnTo>
                      <a:pt x="22702" y="23483"/>
                    </a:lnTo>
                    <a:cubicBezTo>
                      <a:pt x="22702" y="23051"/>
                      <a:pt x="23051" y="22702"/>
                      <a:pt x="23483" y="22702"/>
                    </a:cubicBezTo>
                    <a:lnTo>
                      <a:pt x="460235" y="22702"/>
                    </a:lnTo>
                    <a:cubicBezTo>
                      <a:pt x="460667" y="22702"/>
                      <a:pt x="461016" y="23051"/>
                      <a:pt x="461016" y="23483"/>
                    </a:cubicBezTo>
                    <a:lnTo>
                      <a:pt x="461016" y="630084"/>
                    </a:lnTo>
                    <a:cubicBezTo>
                      <a:pt x="461016" y="630515"/>
                      <a:pt x="460667" y="630865"/>
                      <a:pt x="460235" y="630865"/>
                    </a:cubicBezTo>
                    <a:lnTo>
                      <a:pt x="144802" y="630865"/>
                    </a:lnTo>
                    <a:cubicBezTo>
                      <a:pt x="138534" y="630865"/>
                      <a:pt x="133451" y="635947"/>
                      <a:pt x="133451" y="642216"/>
                    </a:cubicBezTo>
                    <a:cubicBezTo>
                      <a:pt x="133451" y="648484"/>
                      <a:pt x="138534" y="653566"/>
                      <a:pt x="144802" y="653566"/>
                    </a:cubicBezTo>
                    <a:lnTo>
                      <a:pt x="460235" y="653566"/>
                    </a:lnTo>
                    <a:cubicBezTo>
                      <a:pt x="473184" y="653566"/>
                      <a:pt x="483718" y="643033"/>
                      <a:pt x="483718" y="630084"/>
                    </a:cubicBezTo>
                    <a:lnTo>
                      <a:pt x="483718" y="23483"/>
                    </a:lnTo>
                    <a:cubicBezTo>
                      <a:pt x="483718" y="10534"/>
                      <a:pt x="473184" y="0"/>
                      <a:pt x="460235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93" name="Freeform: Shape 1792">
                <a:extLst>
                  <a:ext uri="{FF2B5EF4-FFF2-40B4-BE49-F238E27FC236}">
                    <a16:creationId xmlns:a16="http://schemas.microsoft.com/office/drawing/2014/main" id="{57401252-1C59-43D6-9F2F-278147AEC244}"/>
                  </a:ext>
                </a:extLst>
              </p:cNvPr>
              <p:cNvSpPr/>
              <p:nvPr/>
            </p:nvSpPr>
            <p:spPr>
              <a:xfrm>
                <a:off x="4714265" y="5531790"/>
                <a:ext cx="507981" cy="435176"/>
              </a:xfrm>
              <a:custGeom>
                <a:avLst/>
                <a:gdLst>
                  <a:gd name="connsiteX0" fmla="*/ 507982 w 507981"/>
                  <a:gd name="connsiteY0" fmla="*/ 181185 h 435176"/>
                  <a:gd name="connsiteX1" fmla="*/ 496631 w 507981"/>
                  <a:gd name="connsiteY1" fmla="*/ 169834 h 435176"/>
                  <a:gd name="connsiteX2" fmla="*/ 197445 w 507981"/>
                  <a:gd name="connsiteY2" fmla="*/ 169834 h 435176"/>
                  <a:gd name="connsiteX3" fmla="*/ 111137 w 507981"/>
                  <a:gd name="connsiteY3" fmla="*/ 20042 h 435176"/>
                  <a:gd name="connsiteX4" fmla="*/ 85763 w 507981"/>
                  <a:gd name="connsiteY4" fmla="*/ 1090 h 435176"/>
                  <a:gd name="connsiteX5" fmla="*/ 54557 w 507981"/>
                  <a:gd name="connsiteY5" fmla="*/ 6500 h 435176"/>
                  <a:gd name="connsiteX6" fmla="*/ 37042 w 507981"/>
                  <a:gd name="connsiteY6" fmla="*/ 32888 h 435176"/>
                  <a:gd name="connsiteX7" fmla="*/ 44173 w 507981"/>
                  <a:gd name="connsiteY7" fmla="*/ 63744 h 435176"/>
                  <a:gd name="connsiteX8" fmla="*/ 122131 w 507981"/>
                  <a:gd name="connsiteY8" fmla="*/ 169834 h 435176"/>
                  <a:gd name="connsiteX9" fmla="*/ 11351 w 507981"/>
                  <a:gd name="connsiteY9" fmla="*/ 169834 h 435176"/>
                  <a:gd name="connsiteX10" fmla="*/ 0 w 507981"/>
                  <a:gd name="connsiteY10" fmla="*/ 181185 h 435176"/>
                  <a:gd name="connsiteX11" fmla="*/ 109188 w 507981"/>
                  <a:gd name="connsiteY11" fmla="*/ 389749 h 435176"/>
                  <a:gd name="connsiteX12" fmla="*/ 109188 w 507981"/>
                  <a:gd name="connsiteY12" fmla="*/ 399562 h 435176"/>
                  <a:gd name="connsiteX13" fmla="*/ 144802 w 507981"/>
                  <a:gd name="connsiteY13" fmla="*/ 435177 h 435176"/>
                  <a:gd name="connsiteX14" fmla="*/ 363179 w 507981"/>
                  <a:gd name="connsiteY14" fmla="*/ 435177 h 435176"/>
                  <a:gd name="connsiteX15" fmla="*/ 398794 w 507981"/>
                  <a:gd name="connsiteY15" fmla="*/ 399562 h 435176"/>
                  <a:gd name="connsiteX16" fmla="*/ 398794 w 507981"/>
                  <a:gd name="connsiteY16" fmla="*/ 389750 h 435176"/>
                  <a:gd name="connsiteX17" fmla="*/ 507982 w 507981"/>
                  <a:gd name="connsiteY17" fmla="*/ 181185 h 435176"/>
                  <a:gd name="connsiteX18" fmla="*/ 62468 w 507981"/>
                  <a:gd name="connsiteY18" fmla="*/ 50302 h 435176"/>
                  <a:gd name="connsiteX19" fmla="*/ 59379 w 507981"/>
                  <a:gd name="connsiteY19" fmla="*/ 36938 h 435176"/>
                  <a:gd name="connsiteX20" fmla="*/ 66964 w 507981"/>
                  <a:gd name="connsiteY20" fmla="*/ 25510 h 435176"/>
                  <a:gd name="connsiteX21" fmla="*/ 80478 w 507981"/>
                  <a:gd name="connsiteY21" fmla="*/ 23167 h 435176"/>
                  <a:gd name="connsiteX22" fmla="*/ 91465 w 507981"/>
                  <a:gd name="connsiteY22" fmla="*/ 31375 h 435176"/>
                  <a:gd name="connsiteX23" fmla="*/ 171244 w 507981"/>
                  <a:gd name="connsiteY23" fmla="*/ 169833 h 435176"/>
                  <a:gd name="connsiteX24" fmla="*/ 150304 w 507981"/>
                  <a:gd name="connsiteY24" fmla="*/ 169833 h 435176"/>
                  <a:gd name="connsiteX25" fmla="*/ 62468 w 507981"/>
                  <a:gd name="connsiteY25" fmla="*/ 50302 h 435176"/>
                  <a:gd name="connsiteX26" fmla="*/ 395554 w 507981"/>
                  <a:gd name="connsiteY26" fmla="*/ 363946 h 435176"/>
                  <a:gd name="connsiteX27" fmla="*/ 363176 w 507981"/>
                  <a:gd name="connsiteY27" fmla="*/ 363946 h 435176"/>
                  <a:gd name="connsiteX28" fmla="*/ 351826 w 507981"/>
                  <a:gd name="connsiteY28" fmla="*/ 375297 h 435176"/>
                  <a:gd name="connsiteX29" fmla="*/ 363176 w 507981"/>
                  <a:gd name="connsiteY29" fmla="*/ 386648 h 435176"/>
                  <a:gd name="connsiteX30" fmla="*/ 376092 w 507981"/>
                  <a:gd name="connsiteY30" fmla="*/ 386648 h 435176"/>
                  <a:gd name="connsiteX31" fmla="*/ 376092 w 507981"/>
                  <a:gd name="connsiteY31" fmla="*/ 399560 h 435176"/>
                  <a:gd name="connsiteX32" fmla="*/ 363179 w 507981"/>
                  <a:gd name="connsiteY32" fmla="*/ 412473 h 435176"/>
                  <a:gd name="connsiteX33" fmla="*/ 144802 w 507981"/>
                  <a:gd name="connsiteY33" fmla="*/ 412473 h 435176"/>
                  <a:gd name="connsiteX34" fmla="*/ 131890 w 507981"/>
                  <a:gd name="connsiteY34" fmla="*/ 399560 h 435176"/>
                  <a:gd name="connsiteX35" fmla="*/ 131890 w 507981"/>
                  <a:gd name="connsiteY35" fmla="*/ 386648 h 435176"/>
                  <a:gd name="connsiteX36" fmla="*/ 314657 w 507981"/>
                  <a:gd name="connsiteY36" fmla="*/ 386648 h 435176"/>
                  <a:gd name="connsiteX37" fmla="*/ 326008 w 507981"/>
                  <a:gd name="connsiteY37" fmla="*/ 375297 h 435176"/>
                  <a:gd name="connsiteX38" fmla="*/ 314657 w 507981"/>
                  <a:gd name="connsiteY38" fmla="*/ 363946 h 435176"/>
                  <a:gd name="connsiteX39" fmla="*/ 112430 w 507981"/>
                  <a:gd name="connsiteY39" fmla="*/ 363946 h 435176"/>
                  <a:gd name="connsiteX40" fmla="*/ 22979 w 507981"/>
                  <a:gd name="connsiteY40" fmla="*/ 192536 h 435176"/>
                  <a:gd name="connsiteX41" fmla="*/ 485005 w 507981"/>
                  <a:gd name="connsiteY41" fmla="*/ 192536 h 435176"/>
                  <a:gd name="connsiteX42" fmla="*/ 395554 w 507981"/>
                  <a:gd name="connsiteY42" fmla="*/ 363946 h 4351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</a:cxnLst>
                <a:rect l="l" t="t" r="r" b="b"/>
                <a:pathLst>
                  <a:path w="507981" h="435176">
                    <a:moveTo>
                      <a:pt x="507982" y="181185"/>
                    </a:moveTo>
                    <a:cubicBezTo>
                      <a:pt x="507982" y="174916"/>
                      <a:pt x="502899" y="169834"/>
                      <a:pt x="496631" y="169834"/>
                    </a:cubicBezTo>
                    <a:lnTo>
                      <a:pt x="197445" y="169834"/>
                    </a:lnTo>
                    <a:lnTo>
                      <a:pt x="111137" y="20042"/>
                    </a:lnTo>
                    <a:cubicBezTo>
                      <a:pt x="105668" y="10550"/>
                      <a:pt x="96419" y="3641"/>
                      <a:pt x="85763" y="1090"/>
                    </a:cubicBezTo>
                    <a:cubicBezTo>
                      <a:pt x="75106" y="-1460"/>
                      <a:pt x="63733" y="511"/>
                      <a:pt x="54557" y="6500"/>
                    </a:cubicBezTo>
                    <a:cubicBezTo>
                      <a:pt x="45381" y="12488"/>
                      <a:pt x="38997" y="22106"/>
                      <a:pt x="37042" y="32888"/>
                    </a:cubicBezTo>
                    <a:cubicBezTo>
                      <a:pt x="35086" y="43668"/>
                      <a:pt x="37686" y="54915"/>
                      <a:pt x="44173" y="63744"/>
                    </a:cubicBezTo>
                    <a:lnTo>
                      <a:pt x="122131" y="169834"/>
                    </a:lnTo>
                    <a:lnTo>
                      <a:pt x="11351" y="169834"/>
                    </a:lnTo>
                    <a:cubicBezTo>
                      <a:pt x="5082" y="169834"/>
                      <a:pt x="0" y="174916"/>
                      <a:pt x="0" y="181185"/>
                    </a:cubicBezTo>
                    <a:cubicBezTo>
                      <a:pt x="0" y="264646"/>
                      <a:pt x="40701" y="342149"/>
                      <a:pt x="109188" y="389749"/>
                    </a:cubicBezTo>
                    <a:lnTo>
                      <a:pt x="109188" y="399562"/>
                    </a:lnTo>
                    <a:cubicBezTo>
                      <a:pt x="109188" y="419201"/>
                      <a:pt x="125165" y="435177"/>
                      <a:pt x="144802" y="435177"/>
                    </a:cubicBezTo>
                    <a:lnTo>
                      <a:pt x="363179" y="435177"/>
                    </a:lnTo>
                    <a:cubicBezTo>
                      <a:pt x="382818" y="435177"/>
                      <a:pt x="398794" y="419199"/>
                      <a:pt x="398794" y="399562"/>
                    </a:cubicBezTo>
                    <a:lnTo>
                      <a:pt x="398794" y="389750"/>
                    </a:lnTo>
                    <a:cubicBezTo>
                      <a:pt x="467281" y="342151"/>
                      <a:pt x="507982" y="264644"/>
                      <a:pt x="507982" y="181185"/>
                    </a:cubicBezTo>
                    <a:close/>
                    <a:moveTo>
                      <a:pt x="62468" y="50302"/>
                    </a:moveTo>
                    <a:cubicBezTo>
                      <a:pt x="59616" y="46421"/>
                      <a:pt x="58519" y="41677"/>
                      <a:pt x="59379" y="36938"/>
                    </a:cubicBezTo>
                    <a:cubicBezTo>
                      <a:pt x="60238" y="32199"/>
                      <a:pt x="62932" y="28142"/>
                      <a:pt x="66964" y="25510"/>
                    </a:cubicBezTo>
                    <a:cubicBezTo>
                      <a:pt x="70996" y="22880"/>
                      <a:pt x="75795" y="22047"/>
                      <a:pt x="80478" y="23167"/>
                    </a:cubicBezTo>
                    <a:cubicBezTo>
                      <a:pt x="85160" y="24289"/>
                      <a:pt x="89062" y="27204"/>
                      <a:pt x="91465" y="31375"/>
                    </a:cubicBezTo>
                    <a:lnTo>
                      <a:pt x="171244" y="169833"/>
                    </a:lnTo>
                    <a:lnTo>
                      <a:pt x="150304" y="169833"/>
                    </a:lnTo>
                    <a:lnTo>
                      <a:pt x="62468" y="50302"/>
                    </a:lnTo>
                    <a:close/>
                    <a:moveTo>
                      <a:pt x="395554" y="363946"/>
                    </a:moveTo>
                    <a:lnTo>
                      <a:pt x="363176" y="363946"/>
                    </a:lnTo>
                    <a:cubicBezTo>
                      <a:pt x="356908" y="363946"/>
                      <a:pt x="351826" y="369028"/>
                      <a:pt x="351826" y="375297"/>
                    </a:cubicBezTo>
                    <a:cubicBezTo>
                      <a:pt x="351826" y="381566"/>
                      <a:pt x="356908" y="386648"/>
                      <a:pt x="363176" y="386648"/>
                    </a:cubicBezTo>
                    <a:lnTo>
                      <a:pt x="376092" y="386648"/>
                    </a:lnTo>
                    <a:lnTo>
                      <a:pt x="376092" y="399560"/>
                    </a:lnTo>
                    <a:cubicBezTo>
                      <a:pt x="376092" y="406681"/>
                      <a:pt x="370299" y="412473"/>
                      <a:pt x="363179" y="412473"/>
                    </a:cubicBezTo>
                    <a:lnTo>
                      <a:pt x="144802" y="412473"/>
                    </a:lnTo>
                    <a:cubicBezTo>
                      <a:pt x="137682" y="412473"/>
                      <a:pt x="131890" y="406680"/>
                      <a:pt x="131890" y="399560"/>
                    </a:cubicBezTo>
                    <a:lnTo>
                      <a:pt x="131890" y="386648"/>
                    </a:lnTo>
                    <a:lnTo>
                      <a:pt x="314657" y="386648"/>
                    </a:lnTo>
                    <a:cubicBezTo>
                      <a:pt x="320925" y="386648"/>
                      <a:pt x="326008" y="381566"/>
                      <a:pt x="326008" y="375297"/>
                    </a:cubicBezTo>
                    <a:cubicBezTo>
                      <a:pt x="326008" y="369028"/>
                      <a:pt x="320925" y="363946"/>
                      <a:pt x="314657" y="363946"/>
                    </a:cubicBezTo>
                    <a:lnTo>
                      <a:pt x="112430" y="363946"/>
                    </a:lnTo>
                    <a:cubicBezTo>
                      <a:pt x="58931" y="322524"/>
                      <a:pt x="26273" y="260157"/>
                      <a:pt x="22979" y="192536"/>
                    </a:cubicBezTo>
                    <a:lnTo>
                      <a:pt x="485005" y="192536"/>
                    </a:lnTo>
                    <a:cubicBezTo>
                      <a:pt x="481708" y="260157"/>
                      <a:pt x="449053" y="322524"/>
                      <a:pt x="395554" y="363946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94" name="Freeform: Shape 1793">
                <a:extLst>
                  <a:ext uri="{FF2B5EF4-FFF2-40B4-BE49-F238E27FC236}">
                    <a16:creationId xmlns:a16="http://schemas.microsoft.com/office/drawing/2014/main" id="{8AC20F34-75DA-48B3-9ED8-56BC8F8FFCA7}"/>
                  </a:ext>
                </a:extLst>
              </p:cNvPr>
              <p:cNvSpPr/>
              <p:nvPr/>
            </p:nvSpPr>
            <p:spPr>
              <a:xfrm>
                <a:off x="5090357" y="5507512"/>
                <a:ext cx="313869" cy="71228"/>
              </a:xfrm>
              <a:custGeom>
                <a:avLst/>
                <a:gdLst>
                  <a:gd name="connsiteX0" fmla="*/ 0 w 313869"/>
                  <a:gd name="connsiteY0" fmla="*/ 23483 h 71228"/>
                  <a:gd name="connsiteX1" fmla="*/ 0 w 313869"/>
                  <a:gd name="connsiteY1" fmla="*/ 47746 h 71228"/>
                  <a:gd name="connsiteX2" fmla="*/ 23483 w 313869"/>
                  <a:gd name="connsiteY2" fmla="*/ 71229 h 71228"/>
                  <a:gd name="connsiteX3" fmla="*/ 290387 w 313869"/>
                  <a:gd name="connsiteY3" fmla="*/ 71229 h 71228"/>
                  <a:gd name="connsiteX4" fmla="*/ 313870 w 313869"/>
                  <a:gd name="connsiteY4" fmla="*/ 47746 h 71228"/>
                  <a:gd name="connsiteX5" fmla="*/ 313870 w 313869"/>
                  <a:gd name="connsiteY5" fmla="*/ 23483 h 71228"/>
                  <a:gd name="connsiteX6" fmla="*/ 290387 w 313869"/>
                  <a:gd name="connsiteY6" fmla="*/ 0 h 71228"/>
                  <a:gd name="connsiteX7" fmla="*/ 23483 w 313869"/>
                  <a:gd name="connsiteY7" fmla="*/ 0 h 71228"/>
                  <a:gd name="connsiteX8" fmla="*/ 0 w 313869"/>
                  <a:gd name="connsiteY8" fmla="*/ 23483 h 71228"/>
                  <a:gd name="connsiteX9" fmla="*/ 291168 w 313869"/>
                  <a:gd name="connsiteY9" fmla="*/ 23483 h 71228"/>
                  <a:gd name="connsiteX10" fmla="*/ 291168 w 313869"/>
                  <a:gd name="connsiteY10" fmla="*/ 47746 h 71228"/>
                  <a:gd name="connsiteX11" fmla="*/ 290387 w 313869"/>
                  <a:gd name="connsiteY11" fmla="*/ 48527 h 71228"/>
                  <a:gd name="connsiteX12" fmla="*/ 23483 w 313869"/>
                  <a:gd name="connsiteY12" fmla="*/ 48527 h 71228"/>
                  <a:gd name="connsiteX13" fmla="*/ 22702 w 313869"/>
                  <a:gd name="connsiteY13" fmla="*/ 47746 h 71228"/>
                  <a:gd name="connsiteX14" fmla="*/ 22702 w 313869"/>
                  <a:gd name="connsiteY14" fmla="*/ 23483 h 71228"/>
                  <a:gd name="connsiteX15" fmla="*/ 23483 w 313869"/>
                  <a:gd name="connsiteY15" fmla="*/ 22702 h 71228"/>
                  <a:gd name="connsiteX16" fmla="*/ 290387 w 313869"/>
                  <a:gd name="connsiteY16" fmla="*/ 22702 h 71228"/>
                  <a:gd name="connsiteX17" fmla="*/ 291168 w 313869"/>
                  <a:gd name="connsiteY17" fmla="*/ 23483 h 712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313869" h="71228">
                    <a:moveTo>
                      <a:pt x="0" y="23483"/>
                    </a:moveTo>
                    <a:lnTo>
                      <a:pt x="0" y="47746"/>
                    </a:lnTo>
                    <a:cubicBezTo>
                      <a:pt x="0" y="60695"/>
                      <a:pt x="10534" y="71229"/>
                      <a:pt x="23483" y="71229"/>
                    </a:cubicBezTo>
                    <a:lnTo>
                      <a:pt x="290387" y="71229"/>
                    </a:lnTo>
                    <a:cubicBezTo>
                      <a:pt x="303336" y="71229"/>
                      <a:pt x="313870" y="60695"/>
                      <a:pt x="313870" y="47746"/>
                    </a:cubicBezTo>
                    <a:lnTo>
                      <a:pt x="313870" y="23483"/>
                    </a:lnTo>
                    <a:cubicBezTo>
                      <a:pt x="313870" y="10534"/>
                      <a:pt x="303336" y="0"/>
                      <a:pt x="290387" y="0"/>
                    </a:cubicBezTo>
                    <a:lnTo>
                      <a:pt x="23483" y="0"/>
                    </a:lnTo>
                    <a:cubicBezTo>
                      <a:pt x="10534" y="0"/>
                      <a:pt x="0" y="10534"/>
                      <a:pt x="0" y="23483"/>
                    </a:cubicBezTo>
                    <a:close/>
                    <a:moveTo>
                      <a:pt x="291168" y="23483"/>
                    </a:moveTo>
                    <a:lnTo>
                      <a:pt x="291168" y="47746"/>
                    </a:lnTo>
                    <a:cubicBezTo>
                      <a:pt x="291168" y="48178"/>
                      <a:pt x="290818" y="48527"/>
                      <a:pt x="290387" y="48527"/>
                    </a:cubicBezTo>
                    <a:lnTo>
                      <a:pt x="23483" y="48527"/>
                    </a:lnTo>
                    <a:cubicBezTo>
                      <a:pt x="23051" y="48527"/>
                      <a:pt x="22702" y="48178"/>
                      <a:pt x="22702" y="47746"/>
                    </a:cubicBezTo>
                    <a:lnTo>
                      <a:pt x="22702" y="23483"/>
                    </a:lnTo>
                    <a:cubicBezTo>
                      <a:pt x="22702" y="23051"/>
                      <a:pt x="23051" y="22702"/>
                      <a:pt x="23483" y="22702"/>
                    </a:cubicBezTo>
                    <a:lnTo>
                      <a:pt x="290387" y="22702"/>
                    </a:lnTo>
                    <a:cubicBezTo>
                      <a:pt x="290818" y="22702"/>
                      <a:pt x="291168" y="23051"/>
                      <a:pt x="291168" y="23483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95" name="Freeform: Shape 1794">
                <a:extLst>
                  <a:ext uri="{FF2B5EF4-FFF2-40B4-BE49-F238E27FC236}">
                    <a16:creationId xmlns:a16="http://schemas.microsoft.com/office/drawing/2014/main" id="{7EB9FE48-4570-4762-BEB8-2A9BB643A2B4}"/>
                  </a:ext>
                </a:extLst>
              </p:cNvPr>
              <p:cNvSpPr/>
              <p:nvPr/>
            </p:nvSpPr>
            <p:spPr>
              <a:xfrm>
                <a:off x="5139049" y="5410455"/>
                <a:ext cx="216485" cy="71231"/>
              </a:xfrm>
              <a:custGeom>
                <a:avLst/>
                <a:gdLst>
                  <a:gd name="connsiteX0" fmla="*/ 20422 w 216485"/>
                  <a:gd name="connsiteY0" fmla="*/ 66705 h 71231"/>
                  <a:gd name="connsiteX1" fmla="*/ 108243 w 216485"/>
                  <a:gd name="connsiteY1" fmla="*/ 22703 h 71231"/>
                  <a:gd name="connsiteX2" fmla="*/ 196064 w 216485"/>
                  <a:gd name="connsiteY2" fmla="*/ 66705 h 71231"/>
                  <a:gd name="connsiteX3" fmla="*/ 205143 w 216485"/>
                  <a:gd name="connsiteY3" fmla="*/ 71232 h 71231"/>
                  <a:gd name="connsiteX4" fmla="*/ 211959 w 216485"/>
                  <a:gd name="connsiteY4" fmla="*/ 68950 h 71231"/>
                  <a:gd name="connsiteX5" fmla="*/ 214203 w 216485"/>
                  <a:gd name="connsiteY5" fmla="*/ 53055 h 71231"/>
                  <a:gd name="connsiteX6" fmla="*/ 108242 w 216485"/>
                  <a:gd name="connsiteY6" fmla="*/ 0 h 71231"/>
                  <a:gd name="connsiteX7" fmla="*/ 2282 w 216485"/>
                  <a:gd name="connsiteY7" fmla="*/ 53055 h 71231"/>
                  <a:gd name="connsiteX8" fmla="*/ 4527 w 216485"/>
                  <a:gd name="connsiteY8" fmla="*/ 68950 h 71231"/>
                  <a:gd name="connsiteX9" fmla="*/ 20422 w 216485"/>
                  <a:gd name="connsiteY9" fmla="*/ 66705 h 712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16485" h="71231">
                    <a:moveTo>
                      <a:pt x="20422" y="66705"/>
                    </a:moveTo>
                    <a:cubicBezTo>
                      <a:pt x="41465" y="38741"/>
                      <a:pt x="73475" y="22703"/>
                      <a:pt x="108243" y="22703"/>
                    </a:cubicBezTo>
                    <a:cubicBezTo>
                      <a:pt x="143013" y="22703"/>
                      <a:pt x="175023" y="38741"/>
                      <a:pt x="196064" y="66705"/>
                    </a:cubicBezTo>
                    <a:cubicBezTo>
                      <a:pt x="198295" y="69670"/>
                      <a:pt x="201697" y="71232"/>
                      <a:pt x="205143" y="71232"/>
                    </a:cubicBezTo>
                    <a:cubicBezTo>
                      <a:pt x="207518" y="71232"/>
                      <a:pt x="209915" y="70489"/>
                      <a:pt x="211959" y="68950"/>
                    </a:cubicBezTo>
                    <a:cubicBezTo>
                      <a:pt x="216968" y="65181"/>
                      <a:pt x="217973" y="58065"/>
                      <a:pt x="214203" y="53055"/>
                    </a:cubicBezTo>
                    <a:cubicBezTo>
                      <a:pt x="188831" y="19339"/>
                      <a:pt x="150211" y="0"/>
                      <a:pt x="108242" y="0"/>
                    </a:cubicBezTo>
                    <a:cubicBezTo>
                      <a:pt x="66274" y="0"/>
                      <a:pt x="27652" y="19337"/>
                      <a:pt x="2282" y="53055"/>
                    </a:cubicBezTo>
                    <a:cubicBezTo>
                      <a:pt x="-1488" y="58065"/>
                      <a:pt x="-483" y="65181"/>
                      <a:pt x="4527" y="68950"/>
                    </a:cubicBezTo>
                    <a:cubicBezTo>
                      <a:pt x="9538" y="72720"/>
                      <a:pt x="16654" y="71715"/>
                      <a:pt x="20422" y="66705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96" name="Freeform: Shape 1795">
                <a:extLst>
                  <a:ext uri="{FF2B5EF4-FFF2-40B4-BE49-F238E27FC236}">
                    <a16:creationId xmlns:a16="http://schemas.microsoft.com/office/drawing/2014/main" id="{E426E5B9-8FA9-4986-B190-A8F7A24775EE}"/>
                  </a:ext>
                </a:extLst>
              </p:cNvPr>
              <p:cNvSpPr/>
              <p:nvPr/>
            </p:nvSpPr>
            <p:spPr>
              <a:xfrm>
                <a:off x="5139050" y="5604568"/>
                <a:ext cx="216483" cy="71229"/>
              </a:xfrm>
              <a:custGeom>
                <a:avLst/>
                <a:gdLst>
                  <a:gd name="connsiteX0" fmla="*/ 214201 w 216483"/>
                  <a:gd name="connsiteY0" fmla="*/ 18176 h 71229"/>
                  <a:gd name="connsiteX1" fmla="*/ 211957 w 216483"/>
                  <a:gd name="connsiteY1" fmla="*/ 2282 h 71229"/>
                  <a:gd name="connsiteX2" fmla="*/ 196063 w 216483"/>
                  <a:gd name="connsiteY2" fmla="*/ 4526 h 71229"/>
                  <a:gd name="connsiteX3" fmla="*/ 108242 w 216483"/>
                  <a:gd name="connsiteY3" fmla="*/ 48528 h 71229"/>
                  <a:gd name="connsiteX4" fmla="*/ 20421 w 216483"/>
                  <a:gd name="connsiteY4" fmla="*/ 4526 h 71229"/>
                  <a:gd name="connsiteX5" fmla="*/ 4527 w 216483"/>
                  <a:gd name="connsiteY5" fmla="*/ 2282 h 71229"/>
                  <a:gd name="connsiteX6" fmla="*/ 2282 w 216483"/>
                  <a:gd name="connsiteY6" fmla="*/ 18176 h 71229"/>
                  <a:gd name="connsiteX7" fmla="*/ 108242 w 216483"/>
                  <a:gd name="connsiteY7" fmla="*/ 71230 h 71229"/>
                  <a:gd name="connsiteX8" fmla="*/ 214201 w 216483"/>
                  <a:gd name="connsiteY8" fmla="*/ 18176 h 712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16483" h="71229">
                    <a:moveTo>
                      <a:pt x="214201" y="18176"/>
                    </a:moveTo>
                    <a:cubicBezTo>
                      <a:pt x="217971" y="13167"/>
                      <a:pt x="216967" y="6050"/>
                      <a:pt x="211957" y="2282"/>
                    </a:cubicBezTo>
                    <a:cubicBezTo>
                      <a:pt x="206947" y="-1488"/>
                      <a:pt x="199831" y="-482"/>
                      <a:pt x="196063" y="4526"/>
                    </a:cubicBezTo>
                    <a:cubicBezTo>
                      <a:pt x="175018" y="32490"/>
                      <a:pt x="143009" y="48528"/>
                      <a:pt x="108242" y="48528"/>
                    </a:cubicBezTo>
                    <a:cubicBezTo>
                      <a:pt x="73475" y="48528"/>
                      <a:pt x="41465" y="32490"/>
                      <a:pt x="20421" y="4526"/>
                    </a:cubicBezTo>
                    <a:cubicBezTo>
                      <a:pt x="16651" y="-482"/>
                      <a:pt x="9536" y="-1488"/>
                      <a:pt x="4527" y="2282"/>
                    </a:cubicBezTo>
                    <a:cubicBezTo>
                      <a:pt x="-483" y="6052"/>
                      <a:pt x="-1488" y="13168"/>
                      <a:pt x="2282" y="18176"/>
                    </a:cubicBezTo>
                    <a:cubicBezTo>
                      <a:pt x="27655" y="51893"/>
                      <a:pt x="66275" y="71230"/>
                      <a:pt x="108242" y="71230"/>
                    </a:cubicBezTo>
                    <a:cubicBezTo>
                      <a:pt x="150208" y="71230"/>
                      <a:pt x="188828" y="51891"/>
                      <a:pt x="214201" y="18176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97" name="Freeform: Shape 1796">
                <a:extLst>
                  <a:ext uri="{FF2B5EF4-FFF2-40B4-BE49-F238E27FC236}">
                    <a16:creationId xmlns:a16="http://schemas.microsoft.com/office/drawing/2014/main" id="{CB09CAB8-0EE2-4ED6-A04D-5EA529241E1B}"/>
                  </a:ext>
                </a:extLst>
              </p:cNvPr>
              <p:cNvSpPr/>
              <p:nvPr/>
            </p:nvSpPr>
            <p:spPr>
              <a:xfrm>
                <a:off x="5248073" y="5738019"/>
                <a:ext cx="119757" cy="22701"/>
              </a:xfrm>
              <a:custGeom>
                <a:avLst/>
                <a:gdLst>
                  <a:gd name="connsiteX0" fmla="*/ 119758 w 119757"/>
                  <a:gd name="connsiteY0" fmla="*/ 11351 h 22701"/>
                  <a:gd name="connsiteX1" fmla="*/ 108407 w 119757"/>
                  <a:gd name="connsiteY1" fmla="*/ 0 h 22701"/>
                  <a:gd name="connsiteX2" fmla="*/ 11351 w 119757"/>
                  <a:gd name="connsiteY2" fmla="*/ 0 h 22701"/>
                  <a:gd name="connsiteX3" fmla="*/ 0 w 119757"/>
                  <a:gd name="connsiteY3" fmla="*/ 11351 h 22701"/>
                  <a:gd name="connsiteX4" fmla="*/ 11351 w 119757"/>
                  <a:gd name="connsiteY4" fmla="*/ 22702 h 22701"/>
                  <a:gd name="connsiteX5" fmla="*/ 108407 w 119757"/>
                  <a:gd name="connsiteY5" fmla="*/ 22702 h 22701"/>
                  <a:gd name="connsiteX6" fmla="*/ 119758 w 119757"/>
                  <a:gd name="connsiteY6" fmla="*/ 11351 h 227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19757" h="22701">
                    <a:moveTo>
                      <a:pt x="119758" y="11351"/>
                    </a:moveTo>
                    <a:cubicBezTo>
                      <a:pt x="119758" y="5082"/>
                      <a:pt x="114676" y="0"/>
                      <a:pt x="108407" y="0"/>
                    </a:cubicBezTo>
                    <a:lnTo>
                      <a:pt x="11351" y="0"/>
                    </a:lnTo>
                    <a:cubicBezTo>
                      <a:pt x="5082" y="0"/>
                      <a:pt x="0" y="5082"/>
                      <a:pt x="0" y="11351"/>
                    </a:cubicBezTo>
                    <a:cubicBezTo>
                      <a:pt x="0" y="17620"/>
                      <a:pt x="5082" y="22702"/>
                      <a:pt x="11351" y="22702"/>
                    </a:cubicBezTo>
                    <a:lnTo>
                      <a:pt x="108407" y="22702"/>
                    </a:lnTo>
                    <a:cubicBezTo>
                      <a:pt x="114676" y="22702"/>
                      <a:pt x="119758" y="17620"/>
                      <a:pt x="119758" y="11351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98" name="Freeform: Shape 1797">
                <a:extLst>
                  <a:ext uri="{FF2B5EF4-FFF2-40B4-BE49-F238E27FC236}">
                    <a16:creationId xmlns:a16="http://schemas.microsoft.com/office/drawing/2014/main" id="{AAFA325C-4ABA-4F1B-96E6-AB6B543F3E97}"/>
                  </a:ext>
                </a:extLst>
              </p:cNvPr>
              <p:cNvSpPr/>
              <p:nvPr/>
            </p:nvSpPr>
            <p:spPr>
              <a:xfrm>
                <a:off x="5248072" y="5786547"/>
                <a:ext cx="95494" cy="22701"/>
              </a:xfrm>
              <a:custGeom>
                <a:avLst/>
                <a:gdLst>
                  <a:gd name="connsiteX0" fmla="*/ 11351 w 95494"/>
                  <a:gd name="connsiteY0" fmla="*/ 0 h 22701"/>
                  <a:gd name="connsiteX1" fmla="*/ 0 w 95494"/>
                  <a:gd name="connsiteY1" fmla="*/ 11351 h 22701"/>
                  <a:gd name="connsiteX2" fmla="*/ 11351 w 95494"/>
                  <a:gd name="connsiteY2" fmla="*/ 22702 h 22701"/>
                  <a:gd name="connsiteX3" fmla="*/ 84143 w 95494"/>
                  <a:gd name="connsiteY3" fmla="*/ 22702 h 22701"/>
                  <a:gd name="connsiteX4" fmla="*/ 95494 w 95494"/>
                  <a:gd name="connsiteY4" fmla="*/ 11351 h 22701"/>
                  <a:gd name="connsiteX5" fmla="*/ 84143 w 95494"/>
                  <a:gd name="connsiteY5" fmla="*/ 0 h 22701"/>
                  <a:gd name="connsiteX6" fmla="*/ 11351 w 95494"/>
                  <a:gd name="connsiteY6" fmla="*/ 0 h 227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5494" h="22701">
                    <a:moveTo>
                      <a:pt x="11351" y="0"/>
                    </a:moveTo>
                    <a:cubicBezTo>
                      <a:pt x="5082" y="0"/>
                      <a:pt x="0" y="5082"/>
                      <a:pt x="0" y="11351"/>
                    </a:cubicBezTo>
                    <a:cubicBezTo>
                      <a:pt x="0" y="17620"/>
                      <a:pt x="5082" y="22702"/>
                      <a:pt x="11351" y="22702"/>
                    </a:cubicBezTo>
                    <a:lnTo>
                      <a:pt x="84143" y="22702"/>
                    </a:lnTo>
                    <a:cubicBezTo>
                      <a:pt x="90412" y="22702"/>
                      <a:pt x="95494" y="17620"/>
                      <a:pt x="95494" y="11351"/>
                    </a:cubicBezTo>
                    <a:cubicBezTo>
                      <a:pt x="95494" y="5082"/>
                      <a:pt x="90412" y="0"/>
                      <a:pt x="84143" y="0"/>
                    </a:cubicBezTo>
                    <a:lnTo>
                      <a:pt x="11351" y="0"/>
                    </a:ln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1799" name="Graphic 21">
            <a:extLst>
              <a:ext uri="{FF2B5EF4-FFF2-40B4-BE49-F238E27FC236}">
                <a16:creationId xmlns:a16="http://schemas.microsoft.com/office/drawing/2014/main" id="{F4548AA8-9A2E-4F43-ACCF-3595E8A4CA89}"/>
              </a:ext>
            </a:extLst>
          </p:cNvPr>
          <p:cNvGrpSpPr/>
          <p:nvPr/>
        </p:nvGrpSpPr>
        <p:grpSpPr>
          <a:xfrm>
            <a:off x="1824932" y="4406977"/>
            <a:ext cx="774886" cy="774886"/>
            <a:chOff x="1824932" y="4406977"/>
            <a:chExt cx="774886" cy="774886"/>
          </a:xfrm>
          <a:solidFill>
            <a:srgbClr val="FFFFFF"/>
          </a:solidFill>
        </p:grpSpPr>
        <p:grpSp>
          <p:nvGrpSpPr>
            <p:cNvPr id="1800" name="Graphic 21">
              <a:extLst>
                <a:ext uri="{FF2B5EF4-FFF2-40B4-BE49-F238E27FC236}">
                  <a16:creationId xmlns:a16="http://schemas.microsoft.com/office/drawing/2014/main" id="{F4548AA8-9A2E-4F43-ACCF-3595E8A4CA89}"/>
                </a:ext>
              </a:extLst>
            </p:cNvPr>
            <p:cNvGrpSpPr/>
            <p:nvPr/>
          </p:nvGrpSpPr>
          <p:grpSpPr>
            <a:xfrm>
              <a:off x="1836281" y="4418326"/>
              <a:ext cx="752190" cy="752187"/>
              <a:chOff x="1836281" y="4418326"/>
              <a:chExt cx="752190" cy="752187"/>
            </a:xfrm>
            <a:solidFill>
              <a:srgbClr val="FFFFFF"/>
            </a:solidFill>
          </p:grpSpPr>
          <p:sp>
            <p:nvSpPr>
              <p:cNvPr id="1801" name="Freeform: Shape 1800">
                <a:extLst>
                  <a:ext uri="{FF2B5EF4-FFF2-40B4-BE49-F238E27FC236}">
                    <a16:creationId xmlns:a16="http://schemas.microsoft.com/office/drawing/2014/main" id="{2927A463-BD2A-4FAD-88A9-A24350F87F02}"/>
                  </a:ext>
                </a:extLst>
              </p:cNvPr>
              <p:cNvSpPr/>
              <p:nvPr/>
            </p:nvSpPr>
            <p:spPr>
              <a:xfrm>
                <a:off x="1836281" y="4418326"/>
                <a:ext cx="509546" cy="509545"/>
              </a:xfrm>
              <a:custGeom>
                <a:avLst/>
                <a:gdLst>
                  <a:gd name="connsiteX0" fmla="*/ 496075 w 509546"/>
                  <a:gd name="connsiteY0" fmla="*/ 279872 h 509545"/>
                  <a:gd name="connsiteX1" fmla="*/ 509547 w 509546"/>
                  <a:gd name="connsiteY1" fmla="*/ 254773 h 509545"/>
                  <a:gd name="connsiteX2" fmla="*/ 495755 w 509546"/>
                  <a:gd name="connsiteY2" fmla="*/ 229474 h 509545"/>
                  <a:gd name="connsiteX3" fmla="*/ 494025 w 509546"/>
                  <a:gd name="connsiteY3" fmla="*/ 216419 h 509545"/>
                  <a:gd name="connsiteX4" fmla="*/ 500750 w 509546"/>
                  <a:gd name="connsiteY4" fmla="*/ 188400 h 509545"/>
                  <a:gd name="connsiteX5" fmla="*/ 481207 w 509546"/>
                  <a:gd name="connsiteY5" fmla="*/ 167677 h 509545"/>
                  <a:gd name="connsiteX6" fmla="*/ 476299 w 509546"/>
                  <a:gd name="connsiteY6" fmla="*/ 155857 h 509545"/>
                  <a:gd name="connsiteX7" fmla="*/ 475415 w 509546"/>
                  <a:gd name="connsiteY7" fmla="*/ 127386 h 509545"/>
                  <a:gd name="connsiteX8" fmla="*/ 451516 w 509546"/>
                  <a:gd name="connsiteY8" fmla="*/ 112416 h 509545"/>
                  <a:gd name="connsiteX9" fmla="*/ 442817 w 509546"/>
                  <a:gd name="connsiteY9" fmla="*/ 101828 h 509545"/>
                  <a:gd name="connsiteX10" fmla="*/ 434610 w 509546"/>
                  <a:gd name="connsiteY10" fmla="*/ 74304 h 509545"/>
                  <a:gd name="connsiteX11" fmla="*/ 408146 w 509546"/>
                  <a:gd name="connsiteY11" fmla="*/ 65976 h 509545"/>
                  <a:gd name="connsiteX12" fmla="*/ 397165 w 509546"/>
                  <a:gd name="connsiteY12" fmla="*/ 58387 h 509545"/>
                  <a:gd name="connsiteX13" fmla="*/ 382161 w 509546"/>
                  <a:gd name="connsiteY13" fmla="*/ 34133 h 509545"/>
                  <a:gd name="connsiteX14" fmla="*/ 353356 w 509546"/>
                  <a:gd name="connsiteY14" fmla="*/ 33428 h 509545"/>
                  <a:gd name="connsiteX15" fmla="*/ 341184 w 509546"/>
                  <a:gd name="connsiteY15" fmla="*/ 28398 h 509545"/>
                  <a:gd name="connsiteX16" fmla="*/ 320282 w 509546"/>
                  <a:gd name="connsiteY16" fmla="*/ 8566 h 509545"/>
                  <a:gd name="connsiteX17" fmla="*/ 292563 w 509546"/>
                  <a:gd name="connsiteY17" fmla="*/ 15130 h 509545"/>
                  <a:gd name="connsiteX18" fmla="*/ 279872 w 509546"/>
                  <a:gd name="connsiteY18" fmla="*/ 13471 h 509545"/>
                  <a:gd name="connsiteX19" fmla="*/ 254773 w 509546"/>
                  <a:gd name="connsiteY19" fmla="*/ 0 h 509545"/>
                  <a:gd name="connsiteX20" fmla="*/ 229474 w 509546"/>
                  <a:gd name="connsiteY20" fmla="*/ 13792 h 509545"/>
                  <a:gd name="connsiteX21" fmla="*/ 216419 w 509546"/>
                  <a:gd name="connsiteY21" fmla="*/ 15522 h 509545"/>
                  <a:gd name="connsiteX22" fmla="*/ 188400 w 509546"/>
                  <a:gd name="connsiteY22" fmla="*/ 8796 h 509545"/>
                  <a:gd name="connsiteX23" fmla="*/ 167678 w 509546"/>
                  <a:gd name="connsiteY23" fmla="*/ 28341 h 509545"/>
                  <a:gd name="connsiteX24" fmla="*/ 155857 w 509546"/>
                  <a:gd name="connsiteY24" fmla="*/ 33249 h 509545"/>
                  <a:gd name="connsiteX25" fmla="*/ 127386 w 509546"/>
                  <a:gd name="connsiteY25" fmla="*/ 34133 h 509545"/>
                  <a:gd name="connsiteX26" fmla="*/ 112416 w 509546"/>
                  <a:gd name="connsiteY26" fmla="*/ 58032 h 509545"/>
                  <a:gd name="connsiteX27" fmla="*/ 101829 w 509546"/>
                  <a:gd name="connsiteY27" fmla="*/ 66729 h 509545"/>
                  <a:gd name="connsiteX28" fmla="*/ 74304 w 509546"/>
                  <a:gd name="connsiteY28" fmla="*/ 74937 h 509545"/>
                  <a:gd name="connsiteX29" fmla="*/ 65976 w 509546"/>
                  <a:gd name="connsiteY29" fmla="*/ 101401 h 509545"/>
                  <a:gd name="connsiteX30" fmla="*/ 58387 w 509546"/>
                  <a:gd name="connsiteY30" fmla="*/ 112383 h 509545"/>
                  <a:gd name="connsiteX31" fmla="*/ 34133 w 509546"/>
                  <a:gd name="connsiteY31" fmla="*/ 127387 h 509545"/>
                  <a:gd name="connsiteX32" fmla="*/ 33428 w 509546"/>
                  <a:gd name="connsiteY32" fmla="*/ 156191 h 509545"/>
                  <a:gd name="connsiteX33" fmla="*/ 28398 w 509546"/>
                  <a:gd name="connsiteY33" fmla="*/ 168362 h 509545"/>
                  <a:gd name="connsiteX34" fmla="*/ 8566 w 509546"/>
                  <a:gd name="connsiteY34" fmla="*/ 189264 h 509545"/>
                  <a:gd name="connsiteX35" fmla="*/ 15130 w 509546"/>
                  <a:gd name="connsiteY35" fmla="*/ 216983 h 509545"/>
                  <a:gd name="connsiteX36" fmla="*/ 13471 w 509546"/>
                  <a:gd name="connsiteY36" fmla="*/ 229675 h 509545"/>
                  <a:gd name="connsiteX37" fmla="*/ 0 w 509546"/>
                  <a:gd name="connsiteY37" fmla="*/ 254774 h 509545"/>
                  <a:gd name="connsiteX38" fmla="*/ 13792 w 509546"/>
                  <a:gd name="connsiteY38" fmla="*/ 280073 h 509545"/>
                  <a:gd name="connsiteX39" fmla="*/ 15522 w 509546"/>
                  <a:gd name="connsiteY39" fmla="*/ 293128 h 509545"/>
                  <a:gd name="connsiteX40" fmla="*/ 8796 w 509546"/>
                  <a:gd name="connsiteY40" fmla="*/ 321146 h 509545"/>
                  <a:gd name="connsiteX41" fmla="*/ 28339 w 509546"/>
                  <a:gd name="connsiteY41" fmla="*/ 341870 h 509545"/>
                  <a:gd name="connsiteX42" fmla="*/ 33247 w 509546"/>
                  <a:gd name="connsiteY42" fmla="*/ 353690 h 509545"/>
                  <a:gd name="connsiteX43" fmla="*/ 34131 w 509546"/>
                  <a:gd name="connsiteY43" fmla="*/ 382161 h 509545"/>
                  <a:gd name="connsiteX44" fmla="*/ 58030 w 509546"/>
                  <a:gd name="connsiteY44" fmla="*/ 397131 h 509545"/>
                  <a:gd name="connsiteX45" fmla="*/ 66729 w 509546"/>
                  <a:gd name="connsiteY45" fmla="*/ 407719 h 509545"/>
                  <a:gd name="connsiteX46" fmla="*/ 74937 w 509546"/>
                  <a:gd name="connsiteY46" fmla="*/ 435242 h 509545"/>
                  <a:gd name="connsiteX47" fmla="*/ 101401 w 509546"/>
                  <a:gd name="connsiteY47" fmla="*/ 443571 h 509545"/>
                  <a:gd name="connsiteX48" fmla="*/ 112381 w 509546"/>
                  <a:gd name="connsiteY48" fmla="*/ 451158 h 509545"/>
                  <a:gd name="connsiteX49" fmla="*/ 127386 w 509546"/>
                  <a:gd name="connsiteY49" fmla="*/ 475412 h 509545"/>
                  <a:gd name="connsiteX50" fmla="*/ 156191 w 509546"/>
                  <a:gd name="connsiteY50" fmla="*/ 476118 h 509545"/>
                  <a:gd name="connsiteX51" fmla="*/ 168362 w 509546"/>
                  <a:gd name="connsiteY51" fmla="*/ 481147 h 509545"/>
                  <a:gd name="connsiteX52" fmla="*/ 189264 w 509546"/>
                  <a:gd name="connsiteY52" fmla="*/ 500979 h 509545"/>
                  <a:gd name="connsiteX53" fmla="*/ 216983 w 509546"/>
                  <a:gd name="connsiteY53" fmla="*/ 494415 h 509545"/>
                  <a:gd name="connsiteX54" fmla="*/ 229675 w 509546"/>
                  <a:gd name="connsiteY54" fmla="*/ 496074 h 509545"/>
                  <a:gd name="connsiteX55" fmla="*/ 254774 w 509546"/>
                  <a:gd name="connsiteY55" fmla="*/ 509545 h 509545"/>
                  <a:gd name="connsiteX56" fmla="*/ 280073 w 509546"/>
                  <a:gd name="connsiteY56" fmla="*/ 495753 h 509545"/>
                  <a:gd name="connsiteX57" fmla="*/ 293128 w 509546"/>
                  <a:gd name="connsiteY57" fmla="*/ 494023 h 509545"/>
                  <a:gd name="connsiteX58" fmla="*/ 321146 w 509546"/>
                  <a:gd name="connsiteY58" fmla="*/ 500749 h 509545"/>
                  <a:gd name="connsiteX59" fmla="*/ 341869 w 509546"/>
                  <a:gd name="connsiteY59" fmla="*/ 481204 h 509545"/>
                  <a:gd name="connsiteX60" fmla="*/ 353690 w 509546"/>
                  <a:gd name="connsiteY60" fmla="*/ 476296 h 509545"/>
                  <a:gd name="connsiteX61" fmla="*/ 382161 w 509546"/>
                  <a:gd name="connsiteY61" fmla="*/ 475412 h 509545"/>
                  <a:gd name="connsiteX62" fmla="*/ 397131 w 509546"/>
                  <a:gd name="connsiteY62" fmla="*/ 451513 h 509545"/>
                  <a:gd name="connsiteX63" fmla="*/ 407717 w 509546"/>
                  <a:gd name="connsiteY63" fmla="*/ 442816 h 509545"/>
                  <a:gd name="connsiteX64" fmla="*/ 435242 w 509546"/>
                  <a:gd name="connsiteY64" fmla="*/ 434608 h 509545"/>
                  <a:gd name="connsiteX65" fmla="*/ 443571 w 509546"/>
                  <a:gd name="connsiteY65" fmla="*/ 408144 h 509545"/>
                  <a:gd name="connsiteX66" fmla="*/ 451159 w 509546"/>
                  <a:gd name="connsiteY66" fmla="*/ 397162 h 509545"/>
                  <a:gd name="connsiteX67" fmla="*/ 475414 w 509546"/>
                  <a:gd name="connsiteY67" fmla="*/ 382158 h 509545"/>
                  <a:gd name="connsiteX68" fmla="*/ 476119 w 509546"/>
                  <a:gd name="connsiteY68" fmla="*/ 353354 h 509545"/>
                  <a:gd name="connsiteX69" fmla="*/ 481148 w 509546"/>
                  <a:gd name="connsiteY69" fmla="*/ 341183 h 509545"/>
                  <a:gd name="connsiteX70" fmla="*/ 500980 w 509546"/>
                  <a:gd name="connsiteY70" fmla="*/ 320281 h 509545"/>
                  <a:gd name="connsiteX71" fmla="*/ 494417 w 509546"/>
                  <a:gd name="connsiteY71" fmla="*/ 292562 h 509545"/>
                  <a:gd name="connsiteX72" fmla="*/ 496075 w 509546"/>
                  <a:gd name="connsiteY72" fmla="*/ 279872 h 5095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</a:cxnLst>
                <a:rect l="l" t="t" r="r" b="b"/>
                <a:pathLst>
                  <a:path w="509546" h="509545">
                    <a:moveTo>
                      <a:pt x="496075" y="279872"/>
                    </a:moveTo>
                    <a:cubicBezTo>
                      <a:pt x="504194" y="274466"/>
                      <a:pt x="509547" y="265273"/>
                      <a:pt x="509547" y="254773"/>
                    </a:cubicBezTo>
                    <a:cubicBezTo>
                      <a:pt x="509547" y="244136"/>
                      <a:pt x="504053" y="234845"/>
                      <a:pt x="495755" y="229474"/>
                    </a:cubicBezTo>
                    <a:cubicBezTo>
                      <a:pt x="491307" y="226595"/>
                      <a:pt x="490480" y="220357"/>
                      <a:pt x="494025" y="216419"/>
                    </a:cubicBezTo>
                    <a:cubicBezTo>
                      <a:pt x="500637" y="209072"/>
                      <a:pt x="503522" y="198669"/>
                      <a:pt x="500750" y="188400"/>
                    </a:cubicBezTo>
                    <a:cubicBezTo>
                      <a:pt x="498016" y="178263"/>
                      <a:pt x="490453" y="170782"/>
                      <a:pt x="481207" y="167677"/>
                    </a:cubicBezTo>
                    <a:cubicBezTo>
                      <a:pt x="476416" y="166068"/>
                      <a:pt x="474056" y="160386"/>
                      <a:pt x="476299" y="155857"/>
                    </a:cubicBezTo>
                    <a:cubicBezTo>
                      <a:pt x="480626" y="147115"/>
                      <a:pt x="480665" y="136478"/>
                      <a:pt x="475415" y="127386"/>
                    </a:cubicBezTo>
                    <a:cubicBezTo>
                      <a:pt x="470223" y="118391"/>
                      <a:pt x="461133" y="113126"/>
                      <a:pt x="451516" y="112416"/>
                    </a:cubicBezTo>
                    <a:cubicBezTo>
                      <a:pt x="446104" y="112016"/>
                      <a:pt x="441708" y="107140"/>
                      <a:pt x="442817" y="101828"/>
                    </a:cubicBezTo>
                    <a:cubicBezTo>
                      <a:pt x="444828" y="92189"/>
                      <a:pt x="442118" y="81785"/>
                      <a:pt x="434610" y="74304"/>
                    </a:cubicBezTo>
                    <a:cubicBezTo>
                      <a:pt x="427386" y="67105"/>
                      <a:pt x="417468" y="64353"/>
                      <a:pt x="408146" y="65976"/>
                    </a:cubicBezTo>
                    <a:cubicBezTo>
                      <a:pt x="402847" y="66897"/>
                      <a:pt x="397501" y="63756"/>
                      <a:pt x="397165" y="58387"/>
                    </a:cubicBezTo>
                    <a:cubicBezTo>
                      <a:pt x="396554" y="48639"/>
                      <a:pt x="391268" y="39388"/>
                      <a:pt x="382161" y="34133"/>
                    </a:cubicBezTo>
                    <a:cubicBezTo>
                      <a:pt x="372950" y="28815"/>
                      <a:pt x="362156" y="28927"/>
                      <a:pt x="353356" y="33428"/>
                    </a:cubicBezTo>
                    <a:cubicBezTo>
                      <a:pt x="348640" y="35840"/>
                      <a:pt x="342824" y="33437"/>
                      <a:pt x="341184" y="28398"/>
                    </a:cubicBezTo>
                    <a:cubicBezTo>
                      <a:pt x="338127" y="18998"/>
                      <a:pt x="330562" y="11301"/>
                      <a:pt x="320282" y="8566"/>
                    </a:cubicBezTo>
                    <a:cubicBezTo>
                      <a:pt x="310136" y="5866"/>
                      <a:pt x="299876" y="8675"/>
                      <a:pt x="292563" y="15130"/>
                    </a:cubicBezTo>
                    <a:cubicBezTo>
                      <a:pt x="288774" y="18475"/>
                      <a:pt x="282674" y="17677"/>
                      <a:pt x="279872" y="13471"/>
                    </a:cubicBezTo>
                    <a:cubicBezTo>
                      <a:pt x="274466" y="5353"/>
                      <a:pt x="265273" y="0"/>
                      <a:pt x="254773" y="0"/>
                    </a:cubicBezTo>
                    <a:cubicBezTo>
                      <a:pt x="244136" y="0"/>
                      <a:pt x="234843" y="5494"/>
                      <a:pt x="229474" y="13792"/>
                    </a:cubicBezTo>
                    <a:cubicBezTo>
                      <a:pt x="226595" y="18240"/>
                      <a:pt x="220357" y="19066"/>
                      <a:pt x="216419" y="15522"/>
                    </a:cubicBezTo>
                    <a:cubicBezTo>
                      <a:pt x="209072" y="8910"/>
                      <a:pt x="198669" y="6027"/>
                      <a:pt x="188400" y="8796"/>
                    </a:cubicBezTo>
                    <a:cubicBezTo>
                      <a:pt x="178263" y="11531"/>
                      <a:pt x="170782" y="19094"/>
                      <a:pt x="167678" y="28341"/>
                    </a:cubicBezTo>
                    <a:cubicBezTo>
                      <a:pt x="166069" y="33132"/>
                      <a:pt x="160386" y="35492"/>
                      <a:pt x="155857" y="33249"/>
                    </a:cubicBezTo>
                    <a:cubicBezTo>
                      <a:pt x="147116" y="28922"/>
                      <a:pt x="136478" y="28883"/>
                      <a:pt x="127386" y="34133"/>
                    </a:cubicBezTo>
                    <a:cubicBezTo>
                      <a:pt x="118390" y="39325"/>
                      <a:pt x="113126" y="48414"/>
                      <a:pt x="112416" y="58032"/>
                    </a:cubicBezTo>
                    <a:cubicBezTo>
                      <a:pt x="112016" y="63442"/>
                      <a:pt x="107140" y="67839"/>
                      <a:pt x="101829" y="66729"/>
                    </a:cubicBezTo>
                    <a:cubicBezTo>
                      <a:pt x="92189" y="64718"/>
                      <a:pt x="81785" y="67429"/>
                      <a:pt x="74304" y="74937"/>
                    </a:cubicBezTo>
                    <a:cubicBezTo>
                      <a:pt x="67105" y="82161"/>
                      <a:pt x="64355" y="92077"/>
                      <a:pt x="65976" y="101401"/>
                    </a:cubicBezTo>
                    <a:cubicBezTo>
                      <a:pt x="66897" y="106700"/>
                      <a:pt x="63756" y="112045"/>
                      <a:pt x="58387" y="112383"/>
                    </a:cubicBezTo>
                    <a:cubicBezTo>
                      <a:pt x="48639" y="112994"/>
                      <a:pt x="39389" y="118281"/>
                      <a:pt x="34133" y="127387"/>
                    </a:cubicBezTo>
                    <a:cubicBezTo>
                      <a:pt x="28815" y="136598"/>
                      <a:pt x="28927" y="147392"/>
                      <a:pt x="33428" y="156191"/>
                    </a:cubicBezTo>
                    <a:cubicBezTo>
                      <a:pt x="35840" y="160908"/>
                      <a:pt x="33437" y="166723"/>
                      <a:pt x="28398" y="168362"/>
                    </a:cubicBezTo>
                    <a:cubicBezTo>
                      <a:pt x="18998" y="171419"/>
                      <a:pt x="11301" y="178985"/>
                      <a:pt x="8566" y="189264"/>
                    </a:cubicBezTo>
                    <a:cubicBezTo>
                      <a:pt x="5866" y="199411"/>
                      <a:pt x="8675" y="209670"/>
                      <a:pt x="15130" y="216983"/>
                    </a:cubicBezTo>
                    <a:cubicBezTo>
                      <a:pt x="18475" y="220771"/>
                      <a:pt x="17677" y="226872"/>
                      <a:pt x="13471" y="229675"/>
                    </a:cubicBezTo>
                    <a:cubicBezTo>
                      <a:pt x="5353" y="235081"/>
                      <a:pt x="0" y="244274"/>
                      <a:pt x="0" y="254774"/>
                    </a:cubicBezTo>
                    <a:cubicBezTo>
                      <a:pt x="0" y="265411"/>
                      <a:pt x="5494" y="274702"/>
                      <a:pt x="13792" y="280073"/>
                    </a:cubicBezTo>
                    <a:cubicBezTo>
                      <a:pt x="18240" y="282951"/>
                      <a:pt x="19066" y="289190"/>
                      <a:pt x="15522" y="293128"/>
                    </a:cubicBezTo>
                    <a:cubicBezTo>
                      <a:pt x="8910" y="300474"/>
                      <a:pt x="6025" y="310878"/>
                      <a:pt x="8796" y="321146"/>
                    </a:cubicBezTo>
                    <a:cubicBezTo>
                      <a:pt x="11531" y="331283"/>
                      <a:pt x="19094" y="338764"/>
                      <a:pt x="28339" y="341870"/>
                    </a:cubicBezTo>
                    <a:cubicBezTo>
                      <a:pt x="33131" y="343479"/>
                      <a:pt x="35490" y="349160"/>
                      <a:pt x="33247" y="353690"/>
                    </a:cubicBezTo>
                    <a:cubicBezTo>
                      <a:pt x="28921" y="362432"/>
                      <a:pt x="28881" y="373068"/>
                      <a:pt x="34131" y="382161"/>
                    </a:cubicBezTo>
                    <a:cubicBezTo>
                      <a:pt x="39324" y="391156"/>
                      <a:pt x="48414" y="396421"/>
                      <a:pt x="58030" y="397131"/>
                    </a:cubicBezTo>
                    <a:cubicBezTo>
                      <a:pt x="63442" y="397530"/>
                      <a:pt x="67839" y="402406"/>
                      <a:pt x="66729" y="407719"/>
                    </a:cubicBezTo>
                    <a:cubicBezTo>
                      <a:pt x="64718" y="417358"/>
                      <a:pt x="67429" y="427761"/>
                      <a:pt x="74937" y="435242"/>
                    </a:cubicBezTo>
                    <a:cubicBezTo>
                      <a:pt x="82161" y="442442"/>
                      <a:pt x="92078" y="445193"/>
                      <a:pt x="101401" y="443571"/>
                    </a:cubicBezTo>
                    <a:cubicBezTo>
                      <a:pt x="106700" y="442649"/>
                      <a:pt x="112045" y="445791"/>
                      <a:pt x="112381" y="451158"/>
                    </a:cubicBezTo>
                    <a:cubicBezTo>
                      <a:pt x="112993" y="460906"/>
                      <a:pt x="118279" y="470158"/>
                      <a:pt x="127386" y="475412"/>
                    </a:cubicBezTo>
                    <a:cubicBezTo>
                      <a:pt x="136596" y="480731"/>
                      <a:pt x="147390" y="480619"/>
                      <a:pt x="156191" y="476118"/>
                    </a:cubicBezTo>
                    <a:cubicBezTo>
                      <a:pt x="160907" y="473705"/>
                      <a:pt x="166723" y="476108"/>
                      <a:pt x="168362" y="481147"/>
                    </a:cubicBezTo>
                    <a:cubicBezTo>
                      <a:pt x="171419" y="490547"/>
                      <a:pt x="178985" y="498244"/>
                      <a:pt x="189264" y="500979"/>
                    </a:cubicBezTo>
                    <a:cubicBezTo>
                      <a:pt x="199411" y="503679"/>
                      <a:pt x="209670" y="500870"/>
                      <a:pt x="216983" y="494415"/>
                    </a:cubicBezTo>
                    <a:cubicBezTo>
                      <a:pt x="220773" y="491070"/>
                      <a:pt x="226872" y="491868"/>
                      <a:pt x="229675" y="496074"/>
                    </a:cubicBezTo>
                    <a:cubicBezTo>
                      <a:pt x="235081" y="504192"/>
                      <a:pt x="244274" y="509545"/>
                      <a:pt x="254774" y="509545"/>
                    </a:cubicBezTo>
                    <a:cubicBezTo>
                      <a:pt x="265411" y="509545"/>
                      <a:pt x="274703" y="504051"/>
                      <a:pt x="280073" y="495753"/>
                    </a:cubicBezTo>
                    <a:cubicBezTo>
                      <a:pt x="282951" y="491305"/>
                      <a:pt x="289190" y="490479"/>
                      <a:pt x="293128" y="494023"/>
                    </a:cubicBezTo>
                    <a:cubicBezTo>
                      <a:pt x="300474" y="500635"/>
                      <a:pt x="310878" y="503519"/>
                      <a:pt x="321146" y="500749"/>
                    </a:cubicBezTo>
                    <a:cubicBezTo>
                      <a:pt x="331283" y="498014"/>
                      <a:pt x="338764" y="490451"/>
                      <a:pt x="341869" y="481204"/>
                    </a:cubicBezTo>
                    <a:cubicBezTo>
                      <a:pt x="343477" y="476413"/>
                      <a:pt x="349160" y="474053"/>
                      <a:pt x="353690" y="476296"/>
                    </a:cubicBezTo>
                    <a:cubicBezTo>
                      <a:pt x="362430" y="480623"/>
                      <a:pt x="373068" y="480662"/>
                      <a:pt x="382161" y="475412"/>
                    </a:cubicBezTo>
                    <a:cubicBezTo>
                      <a:pt x="391157" y="470220"/>
                      <a:pt x="396421" y="461131"/>
                      <a:pt x="397131" y="451513"/>
                    </a:cubicBezTo>
                    <a:cubicBezTo>
                      <a:pt x="397530" y="446103"/>
                      <a:pt x="402406" y="441706"/>
                      <a:pt x="407717" y="442816"/>
                    </a:cubicBezTo>
                    <a:cubicBezTo>
                      <a:pt x="417358" y="444827"/>
                      <a:pt x="427761" y="442116"/>
                      <a:pt x="435242" y="434608"/>
                    </a:cubicBezTo>
                    <a:cubicBezTo>
                      <a:pt x="442442" y="427384"/>
                      <a:pt x="445192" y="417468"/>
                      <a:pt x="443571" y="408144"/>
                    </a:cubicBezTo>
                    <a:cubicBezTo>
                      <a:pt x="442649" y="402845"/>
                      <a:pt x="445791" y="397500"/>
                      <a:pt x="451159" y="397162"/>
                    </a:cubicBezTo>
                    <a:cubicBezTo>
                      <a:pt x="460907" y="396551"/>
                      <a:pt x="470158" y="391264"/>
                      <a:pt x="475414" y="382158"/>
                    </a:cubicBezTo>
                    <a:cubicBezTo>
                      <a:pt x="480732" y="372947"/>
                      <a:pt x="480620" y="362153"/>
                      <a:pt x="476119" y="353354"/>
                    </a:cubicBezTo>
                    <a:cubicBezTo>
                      <a:pt x="473707" y="348637"/>
                      <a:pt x="476110" y="342822"/>
                      <a:pt x="481148" y="341183"/>
                    </a:cubicBezTo>
                    <a:cubicBezTo>
                      <a:pt x="490548" y="338126"/>
                      <a:pt x="498246" y="330560"/>
                      <a:pt x="500980" y="320281"/>
                    </a:cubicBezTo>
                    <a:cubicBezTo>
                      <a:pt x="503680" y="310135"/>
                      <a:pt x="500872" y="299875"/>
                      <a:pt x="494417" y="292562"/>
                    </a:cubicBezTo>
                    <a:cubicBezTo>
                      <a:pt x="491070" y="288775"/>
                      <a:pt x="491868" y="282674"/>
                      <a:pt x="496075" y="279872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02" name="Freeform: Shape 1801">
                <a:extLst>
                  <a:ext uri="{FF2B5EF4-FFF2-40B4-BE49-F238E27FC236}">
                    <a16:creationId xmlns:a16="http://schemas.microsoft.com/office/drawing/2014/main" id="{81D4B350-5300-404C-AA36-863560A31DBB}"/>
                  </a:ext>
                </a:extLst>
              </p:cNvPr>
              <p:cNvSpPr/>
              <p:nvPr/>
            </p:nvSpPr>
            <p:spPr>
              <a:xfrm>
                <a:off x="1836282" y="4485119"/>
                <a:ext cx="443281" cy="442753"/>
              </a:xfrm>
              <a:custGeom>
                <a:avLst/>
                <a:gdLst>
                  <a:gd name="connsiteX0" fmla="*/ 303300 w 443281"/>
                  <a:gd name="connsiteY0" fmla="*/ 394225 h 442753"/>
                  <a:gd name="connsiteX1" fmla="*/ 48527 w 443281"/>
                  <a:gd name="connsiteY1" fmla="*/ 139452 h 442753"/>
                  <a:gd name="connsiteX2" fmla="*/ 90220 w 443281"/>
                  <a:gd name="connsiteY2" fmla="*/ 0 h 442753"/>
                  <a:gd name="connsiteX3" fmla="*/ 74304 w 443281"/>
                  <a:gd name="connsiteY3" fmla="*/ 8145 h 442753"/>
                  <a:gd name="connsiteX4" fmla="*/ 65976 w 443281"/>
                  <a:gd name="connsiteY4" fmla="*/ 34610 h 442753"/>
                  <a:gd name="connsiteX5" fmla="*/ 58387 w 443281"/>
                  <a:gd name="connsiteY5" fmla="*/ 45591 h 442753"/>
                  <a:gd name="connsiteX6" fmla="*/ 34133 w 443281"/>
                  <a:gd name="connsiteY6" fmla="*/ 60595 h 442753"/>
                  <a:gd name="connsiteX7" fmla="*/ 33428 w 443281"/>
                  <a:gd name="connsiteY7" fmla="*/ 89399 h 442753"/>
                  <a:gd name="connsiteX8" fmla="*/ 28398 w 443281"/>
                  <a:gd name="connsiteY8" fmla="*/ 101571 h 442753"/>
                  <a:gd name="connsiteX9" fmla="*/ 8566 w 443281"/>
                  <a:gd name="connsiteY9" fmla="*/ 122473 h 442753"/>
                  <a:gd name="connsiteX10" fmla="*/ 15130 w 443281"/>
                  <a:gd name="connsiteY10" fmla="*/ 150192 h 442753"/>
                  <a:gd name="connsiteX11" fmla="*/ 13471 w 443281"/>
                  <a:gd name="connsiteY11" fmla="*/ 162883 h 442753"/>
                  <a:gd name="connsiteX12" fmla="*/ 0 w 443281"/>
                  <a:gd name="connsiteY12" fmla="*/ 187983 h 442753"/>
                  <a:gd name="connsiteX13" fmla="*/ 13792 w 443281"/>
                  <a:gd name="connsiteY13" fmla="*/ 213281 h 442753"/>
                  <a:gd name="connsiteX14" fmla="*/ 15522 w 443281"/>
                  <a:gd name="connsiteY14" fmla="*/ 226336 h 442753"/>
                  <a:gd name="connsiteX15" fmla="*/ 8796 w 443281"/>
                  <a:gd name="connsiteY15" fmla="*/ 254355 h 442753"/>
                  <a:gd name="connsiteX16" fmla="*/ 28339 w 443281"/>
                  <a:gd name="connsiteY16" fmla="*/ 275078 h 442753"/>
                  <a:gd name="connsiteX17" fmla="*/ 33247 w 443281"/>
                  <a:gd name="connsiteY17" fmla="*/ 286899 h 442753"/>
                  <a:gd name="connsiteX18" fmla="*/ 34131 w 443281"/>
                  <a:gd name="connsiteY18" fmla="*/ 315370 h 442753"/>
                  <a:gd name="connsiteX19" fmla="*/ 58030 w 443281"/>
                  <a:gd name="connsiteY19" fmla="*/ 330339 h 442753"/>
                  <a:gd name="connsiteX20" fmla="*/ 66729 w 443281"/>
                  <a:gd name="connsiteY20" fmla="*/ 340927 h 442753"/>
                  <a:gd name="connsiteX21" fmla="*/ 74937 w 443281"/>
                  <a:gd name="connsiteY21" fmla="*/ 368451 h 442753"/>
                  <a:gd name="connsiteX22" fmla="*/ 101401 w 443281"/>
                  <a:gd name="connsiteY22" fmla="*/ 376779 h 442753"/>
                  <a:gd name="connsiteX23" fmla="*/ 112381 w 443281"/>
                  <a:gd name="connsiteY23" fmla="*/ 384366 h 442753"/>
                  <a:gd name="connsiteX24" fmla="*/ 127386 w 443281"/>
                  <a:gd name="connsiteY24" fmla="*/ 408621 h 442753"/>
                  <a:gd name="connsiteX25" fmla="*/ 156191 w 443281"/>
                  <a:gd name="connsiteY25" fmla="*/ 409326 h 442753"/>
                  <a:gd name="connsiteX26" fmla="*/ 168362 w 443281"/>
                  <a:gd name="connsiteY26" fmla="*/ 414355 h 442753"/>
                  <a:gd name="connsiteX27" fmla="*/ 189264 w 443281"/>
                  <a:gd name="connsiteY27" fmla="*/ 434187 h 442753"/>
                  <a:gd name="connsiteX28" fmla="*/ 216983 w 443281"/>
                  <a:gd name="connsiteY28" fmla="*/ 427624 h 442753"/>
                  <a:gd name="connsiteX29" fmla="*/ 229675 w 443281"/>
                  <a:gd name="connsiteY29" fmla="*/ 429282 h 442753"/>
                  <a:gd name="connsiteX30" fmla="*/ 254774 w 443281"/>
                  <a:gd name="connsiteY30" fmla="*/ 442754 h 442753"/>
                  <a:gd name="connsiteX31" fmla="*/ 280073 w 443281"/>
                  <a:gd name="connsiteY31" fmla="*/ 428961 h 442753"/>
                  <a:gd name="connsiteX32" fmla="*/ 293128 w 443281"/>
                  <a:gd name="connsiteY32" fmla="*/ 427232 h 442753"/>
                  <a:gd name="connsiteX33" fmla="*/ 321146 w 443281"/>
                  <a:gd name="connsiteY33" fmla="*/ 433957 h 442753"/>
                  <a:gd name="connsiteX34" fmla="*/ 341869 w 443281"/>
                  <a:gd name="connsiteY34" fmla="*/ 414413 h 442753"/>
                  <a:gd name="connsiteX35" fmla="*/ 353690 w 443281"/>
                  <a:gd name="connsiteY35" fmla="*/ 409505 h 442753"/>
                  <a:gd name="connsiteX36" fmla="*/ 382161 w 443281"/>
                  <a:gd name="connsiteY36" fmla="*/ 408621 h 442753"/>
                  <a:gd name="connsiteX37" fmla="*/ 397131 w 443281"/>
                  <a:gd name="connsiteY37" fmla="*/ 384722 h 442753"/>
                  <a:gd name="connsiteX38" fmla="*/ 407717 w 443281"/>
                  <a:gd name="connsiteY38" fmla="*/ 376024 h 442753"/>
                  <a:gd name="connsiteX39" fmla="*/ 435242 w 443281"/>
                  <a:gd name="connsiteY39" fmla="*/ 367817 h 442753"/>
                  <a:gd name="connsiteX40" fmla="*/ 443282 w 443281"/>
                  <a:gd name="connsiteY40" fmla="*/ 352213 h 442753"/>
                  <a:gd name="connsiteX41" fmla="*/ 303300 w 443281"/>
                  <a:gd name="connsiteY41" fmla="*/ 394225 h 4427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</a:cxnLst>
                <a:rect l="l" t="t" r="r" b="b"/>
                <a:pathLst>
                  <a:path w="443281" h="442753">
                    <a:moveTo>
                      <a:pt x="303300" y="394225"/>
                    </a:moveTo>
                    <a:cubicBezTo>
                      <a:pt x="162593" y="394225"/>
                      <a:pt x="48527" y="280159"/>
                      <a:pt x="48527" y="139452"/>
                    </a:cubicBezTo>
                    <a:cubicBezTo>
                      <a:pt x="48527" y="87940"/>
                      <a:pt x="63934" y="40082"/>
                      <a:pt x="90220" y="0"/>
                    </a:cubicBezTo>
                    <a:cubicBezTo>
                      <a:pt x="84401" y="1059"/>
                      <a:pt x="78808" y="3625"/>
                      <a:pt x="74304" y="8145"/>
                    </a:cubicBezTo>
                    <a:cubicBezTo>
                      <a:pt x="67105" y="15369"/>
                      <a:pt x="64355" y="25285"/>
                      <a:pt x="65976" y="34610"/>
                    </a:cubicBezTo>
                    <a:cubicBezTo>
                      <a:pt x="66897" y="39908"/>
                      <a:pt x="63756" y="45254"/>
                      <a:pt x="58387" y="45591"/>
                    </a:cubicBezTo>
                    <a:cubicBezTo>
                      <a:pt x="48639" y="46203"/>
                      <a:pt x="39389" y="51489"/>
                      <a:pt x="34133" y="60595"/>
                    </a:cubicBezTo>
                    <a:cubicBezTo>
                      <a:pt x="28815" y="69806"/>
                      <a:pt x="28927" y="80600"/>
                      <a:pt x="33428" y="89399"/>
                    </a:cubicBezTo>
                    <a:cubicBezTo>
                      <a:pt x="35840" y="94117"/>
                      <a:pt x="33437" y="99932"/>
                      <a:pt x="28398" y="101571"/>
                    </a:cubicBezTo>
                    <a:cubicBezTo>
                      <a:pt x="18998" y="104628"/>
                      <a:pt x="11301" y="112194"/>
                      <a:pt x="8566" y="122473"/>
                    </a:cubicBezTo>
                    <a:cubicBezTo>
                      <a:pt x="5866" y="132619"/>
                      <a:pt x="8675" y="142879"/>
                      <a:pt x="15130" y="150192"/>
                    </a:cubicBezTo>
                    <a:cubicBezTo>
                      <a:pt x="18475" y="153980"/>
                      <a:pt x="17677" y="160081"/>
                      <a:pt x="13471" y="162883"/>
                    </a:cubicBezTo>
                    <a:cubicBezTo>
                      <a:pt x="5353" y="168290"/>
                      <a:pt x="0" y="177482"/>
                      <a:pt x="0" y="187983"/>
                    </a:cubicBezTo>
                    <a:cubicBezTo>
                      <a:pt x="0" y="198619"/>
                      <a:pt x="5494" y="207910"/>
                      <a:pt x="13792" y="213281"/>
                    </a:cubicBezTo>
                    <a:cubicBezTo>
                      <a:pt x="18240" y="216160"/>
                      <a:pt x="19066" y="222398"/>
                      <a:pt x="15522" y="226336"/>
                    </a:cubicBezTo>
                    <a:cubicBezTo>
                      <a:pt x="8910" y="233683"/>
                      <a:pt x="6025" y="244086"/>
                      <a:pt x="8796" y="254355"/>
                    </a:cubicBezTo>
                    <a:cubicBezTo>
                      <a:pt x="11531" y="264492"/>
                      <a:pt x="19094" y="271973"/>
                      <a:pt x="28339" y="275078"/>
                    </a:cubicBezTo>
                    <a:cubicBezTo>
                      <a:pt x="33131" y="276687"/>
                      <a:pt x="35490" y="282369"/>
                      <a:pt x="33247" y="286899"/>
                    </a:cubicBezTo>
                    <a:cubicBezTo>
                      <a:pt x="28921" y="295640"/>
                      <a:pt x="28881" y="306277"/>
                      <a:pt x="34131" y="315370"/>
                    </a:cubicBezTo>
                    <a:cubicBezTo>
                      <a:pt x="39324" y="324364"/>
                      <a:pt x="48414" y="329629"/>
                      <a:pt x="58030" y="330339"/>
                    </a:cubicBezTo>
                    <a:cubicBezTo>
                      <a:pt x="63442" y="330739"/>
                      <a:pt x="67839" y="335615"/>
                      <a:pt x="66729" y="340927"/>
                    </a:cubicBezTo>
                    <a:cubicBezTo>
                      <a:pt x="64718" y="350566"/>
                      <a:pt x="67429" y="360970"/>
                      <a:pt x="74937" y="368451"/>
                    </a:cubicBezTo>
                    <a:cubicBezTo>
                      <a:pt x="82161" y="375650"/>
                      <a:pt x="92078" y="378402"/>
                      <a:pt x="101401" y="376779"/>
                    </a:cubicBezTo>
                    <a:cubicBezTo>
                      <a:pt x="106700" y="375858"/>
                      <a:pt x="112045" y="378999"/>
                      <a:pt x="112381" y="384366"/>
                    </a:cubicBezTo>
                    <a:cubicBezTo>
                      <a:pt x="112993" y="394114"/>
                      <a:pt x="118279" y="403366"/>
                      <a:pt x="127386" y="408621"/>
                    </a:cubicBezTo>
                    <a:cubicBezTo>
                      <a:pt x="136596" y="413939"/>
                      <a:pt x="147390" y="413827"/>
                      <a:pt x="156191" y="409326"/>
                    </a:cubicBezTo>
                    <a:cubicBezTo>
                      <a:pt x="160907" y="406914"/>
                      <a:pt x="166723" y="409317"/>
                      <a:pt x="168362" y="414355"/>
                    </a:cubicBezTo>
                    <a:cubicBezTo>
                      <a:pt x="171419" y="423755"/>
                      <a:pt x="178985" y="431453"/>
                      <a:pt x="189264" y="434187"/>
                    </a:cubicBezTo>
                    <a:cubicBezTo>
                      <a:pt x="199411" y="436887"/>
                      <a:pt x="209670" y="434078"/>
                      <a:pt x="216983" y="427624"/>
                    </a:cubicBezTo>
                    <a:cubicBezTo>
                      <a:pt x="220773" y="424279"/>
                      <a:pt x="226872" y="425076"/>
                      <a:pt x="229675" y="429282"/>
                    </a:cubicBezTo>
                    <a:cubicBezTo>
                      <a:pt x="235081" y="437400"/>
                      <a:pt x="244274" y="442754"/>
                      <a:pt x="254774" y="442754"/>
                    </a:cubicBezTo>
                    <a:cubicBezTo>
                      <a:pt x="265411" y="442754"/>
                      <a:pt x="274703" y="437260"/>
                      <a:pt x="280073" y="428961"/>
                    </a:cubicBezTo>
                    <a:cubicBezTo>
                      <a:pt x="282951" y="424513"/>
                      <a:pt x="289190" y="423687"/>
                      <a:pt x="293128" y="427232"/>
                    </a:cubicBezTo>
                    <a:cubicBezTo>
                      <a:pt x="300474" y="433844"/>
                      <a:pt x="310878" y="436727"/>
                      <a:pt x="321146" y="433957"/>
                    </a:cubicBezTo>
                    <a:cubicBezTo>
                      <a:pt x="331283" y="431223"/>
                      <a:pt x="338764" y="423660"/>
                      <a:pt x="341869" y="414413"/>
                    </a:cubicBezTo>
                    <a:cubicBezTo>
                      <a:pt x="343477" y="409621"/>
                      <a:pt x="349160" y="407262"/>
                      <a:pt x="353690" y="409505"/>
                    </a:cubicBezTo>
                    <a:cubicBezTo>
                      <a:pt x="362430" y="413832"/>
                      <a:pt x="373068" y="413871"/>
                      <a:pt x="382161" y="408621"/>
                    </a:cubicBezTo>
                    <a:cubicBezTo>
                      <a:pt x="391157" y="403428"/>
                      <a:pt x="396421" y="394340"/>
                      <a:pt x="397131" y="384722"/>
                    </a:cubicBezTo>
                    <a:cubicBezTo>
                      <a:pt x="397530" y="379311"/>
                      <a:pt x="402406" y="374915"/>
                      <a:pt x="407717" y="376024"/>
                    </a:cubicBezTo>
                    <a:cubicBezTo>
                      <a:pt x="417358" y="378035"/>
                      <a:pt x="427761" y="375325"/>
                      <a:pt x="435242" y="367817"/>
                    </a:cubicBezTo>
                    <a:cubicBezTo>
                      <a:pt x="439657" y="363385"/>
                      <a:pt x="442195" y="357911"/>
                      <a:pt x="443282" y="352213"/>
                    </a:cubicBezTo>
                    <a:cubicBezTo>
                      <a:pt x="403094" y="378704"/>
                      <a:pt x="355033" y="394225"/>
                      <a:pt x="303300" y="394225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03" name="Freeform: Shape 1802">
                <a:extLst>
                  <a:ext uri="{FF2B5EF4-FFF2-40B4-BE49-F238E27FC236}">
                    <a16:creationId xmlns:a16="http://schemas.microsoft.com/office/drawing/2014/main" id="{BEE934DA-9639-4426-BF7C-C908B4B8C045}"/>
                  </a:ext>
                </a:extLst>
              </p:cNvPr>
              <p:cNvSpPr/>
              <p:nvPr/>
            </p:nvSpPr>
            <p:spPr>
              <a:xfrm>
                <a:off x="2163843" y="4745891"/>
                <a:ext cx="424628" cy="424622"/>
              </a:xfrm>
              <a:custGeom>
                <a:avLst/>
                <a:gdLst>
                  <a:gd name="connsiteX0" fmla="*/ 424624 w 424628"/>
                  <a:gd name="connsiteY0" fmla="*/ 151651 h 424622"/>
                  <a:gd name="connsiteX1" fmla="*/ 414478 w 424628"/>
                  <a:gd name="connsiteY1" fmla="*/ 129011 h 424622"/>
                  <a:gd name="connsiteX2" fmla="*/ 414478 w 424628"/>
                  <a:gd name="connsiteY2" fmla="*/ 113628 h 424622"/>
                  <a:gd name="connsiteX3" fmla="*/ 424622 w 424628"/>
                  <a:gd name="connsiteY3" fmla="*/ 90990 h 424622"/>
                  <a:gd name="connsiteX4" fmla="*/ 414552 w 424628"/>
                  <a:gd name="connsiteY4" fmla="*/ 68419 h 424622"/>
                  <a:gd name="connsiteX5" fmla="*/ 414053 w 424628"/>
                  <a:gd name="connsiteY5" fmla="*/ 53342 h 424622"/>
                  <a:gd name="connsiteX6" fmla="*/ 423580 w 424628"/>
                  <a:gd name="connsiteY6" fmla="*/ 22255 h 424622"/>
                  <a:gd name="connsiteX7" fmla="*/ 402375 w 424628"/>
                  <a:gd name="connsiteY7" fmla="*/ 1044 h 424622"/>
                  <a:gd name="connsiteX8" fmla="*/ 371281 w 424628"/>
                  <a:gd name="connsiteY8" fmla="*/ 10570 h 424622"/>
                  <a:gd name="connsiteX9" fmla="*/ 356204 w 424628"/>
                  <a:gd name="connsiteY9" fmla="*/ 10071 h 424622"/>
                  <a:gd name="connsiteX10" fmla="*/ 333632 w 424628"/>
                  <a:gd name="connsiteY10" fmla="*/ 0 h 424622"/>
                  <a:gd name="connsiteX11" fmla="*/ 310994 w 424628"/>
                  <a:gd name="connsiteY11" fmla="*/ 10145 h 424622"/>
                  <a:gd name="connsiteX12" fmla="*/ 295611 w 424628"/>
                  <a:gd name="connsiteY12" fmla="*/ 10145 h 424622"/>
                  <a:gd name="connsiteX13" fmla="*/ 272972 w 424628"/>
                  <a:gd name="connsiteY13" fmla="*/ 0 h 424622"/>
                  <a:gd name="connsiteX14" fmla="*/ 250334 w 424628"/>
                  <a:gd name="connsiteY14" fmla="*/ 10145 h 424622"/>
                  <a:gd name="connsiteX15" fmla="*/ 234951 w 424628"/>
                  <a:gd name="connsiteY15" fmla="*/ 10145 h 424622"/>
                  <a:gd name="connsiteX16" fmla="*/ 212311 w 424628"/>
                  <a:gd name="connsiteY16" fmla="*/ 0 h 424622"/>
                  <a:gd name="connsiteX17" fmla="*/ 189673 w 424628"/>
                  <a:gd name="connsiteY17" fmla="*/ 10145 h 424622"/>
                  <a:gd name="connsiteX18" fmla="*/ 174290 w 424628"/>
                  <a:gd name="connsiteY18" fmla="*/ 10145 h 424622"/>
                  <a:gd name="connsiteX19" fmla="*/ 151651 w 424628"/>
                  <a:gd name="connsiteY19" fmla="*/ 0 h 424622"/>
                  <a:gd name="connsiteX20" fmla="*/ 129012 w 424628"/>
                  <a:gd name="connsiteY20" fmla="*/ 10145 h 424622"/>
                  <a:gd name="connsiteX21" fmla="*/ 113630 w 424628"/>
                  <a:gd name="connsiteY21" fmla="*/ 10145 h 424622"/>
                  <a:gd name="connsiteX22" fmla="*/ 90990 w 424628"/>
                  <a:gd name="connsiteY22" fmla="*/ 0 h 424622"/>
                  <a:gd name="connsiteX23" fmla="*/ 68419 w 424628"/>
                  <a:gd name="connsiteY23" fmla="*/ 10071 h 424622"/>
                  <a:gd name="connsiteX24" fmla="*/ 53342 w 424628"/>
                  <a:gd name="connsiteY24" fmla="*/ 10570 h 424622"/>
                  <a:gd name="connsiteX25" fmla="*/ 22255 w 424628"/>
                  <a:gd name="connsiteY25" fmla="*/ 1043 h 424622"/>
                  <a:gd name="connsiteX26" fmla="*/ 1044 w 424628"/>
                  <a:gd name="connsiteY26" fmla="*/ 22248 h 424622"/>
                  <a:gd name="connsiteX27" fmla="*/ 10570 w 424628"/>
                  <a:gd name="connsiteY27" fmla="*/ 53342 h 424622"/>
                  <a:gd name="connsiteX28" fmla="*/ 10071 w 424628"/>
                  <a:gd name="connsiteY28" fmla="*/ 68419 h 424622"/>
                  <a:gd name="connsiteX29" fmla="*/ 0 w 424628"/>
                  <a:gd name="connsiteY29" fmla="*/ 90990 h 424622"/>
                  <a:gd name="connsiteX30" fmla="*/ 10146 w 424628"/>
                  <a:gd name="connsiteY30" fmla="*/ 113628 h 424622"/>
                  <a:gd name="connsiteX31" fmla="*/ 10146 w 424628"/>
                  <a:gd name="connsiteY31" fmla="*/ 129011 h 424622"/>
                  <a:gd name="connsiteX32" fmla="*/ 2 w 424628"/>
                  <a:gd name="connsiteY32" fmla="*/ 151651 h 424622"/>
                  <a:gd name="connsiteX33" fmla="*/ 10148 w 424628"/>
                  <a:gd name="connsiteY33" fmla="*/ 174289 h 424622"/>
                  <a:gd name="connsiteX34" fmla="*/ 10148 w 424628"/>
                  <a:gd name="connsiteY34" fmla="*/ 189672 h 424622"/>
                  <a:gd name="connsiteX35" fmla="*/ 3 w 424628"/>
                  <a:gd name="connsiteY35" fmla="*/ 212311 h 424622"/>
                  <a:gd name="connsiteX36" fmla="*/ 10149 w 424628"/>
                  <a:gd name="connsiteY36" fmla="*/ 234949 h 424622"/>
                  <a:gd name="connsiteX37" fmla="*/ 10149 w 424628"/>
                  <a:gd name="connsiteY37" fmla="*/ 250332 h 424622"/>
                  <a:gd name="connsiteX38" fmla="*/ 5 w 424628"/>
                  <a:gd name="connsiteY38" fmla="*/ 272972 h 424622"/>
                  <a:gd name="connsiteX39" fmla="*/ 10151 w 424628"/>
                  <a:gd name="connsiteY39" fmla="*/ 295610 h 424622"/>
                  <a:gd name="connsiteX40" fmla="*/ 10151 w 424628"/>
                  <a:gd name="connsiteY40" fmla="*/ 310993 h 424622"/>
                  <a:gd name="connsiteX41" fmla="*/ 6 w 424628"/>
                  <a:gd name="connsiteY41" fmla="*/ 333632 h 424622"/>
                  <a:gd name="connsiteX42" fmla="*/ 10077 w 424628"/>
                  <a:gd name="connsiteY42" fmla="*/ 356204 h 424622"/>
                  <a:gd name="connsiteX43" fmla="*/ 10576 w 424628"/>
                  <a:gd name="connsiteY43" fmla="*/ 371281 h 424622"/>
                  <a:gd name="connsiteX44" fmla="*/ 1049 w 424628"/>
                  <a:gd name="connsiteY44" fmla="*/ 402367 h 424622"/>
                  <a:gd name="connsiteX45" fmla="*/ 22254 w 424628"/>
                  <a:gd name="connsiteY45" fmla="*/ 423577 h 424622"/>
                  <a:gd name="connsiteX46" fmla="*/ 53348 w 424628"/>
                  <a:gd name="connsiteY46" fmla="*/ 414051 h 424622"/>
                  <a:gd name="connsiteX47" fmla="*/ 68425 w 424628"/>
                  <a:gd name="connsiteY47" fmla="*/ 414552 h 424622"/>
                  <a:gd name="connsiteX48" fmla="*/ 90996 w 424628"/>
                  <a:gd name="connsiteY48" fmla="*/ 424622 h 424622"/>
                  <a:gd name="connsiteX49" fmla="*/ 113634 w 424628"/>
                  <a:gd name="connsiteY49" fmla="*/ 414476 h 424622"/>
                  <a:gd name="connsiteX50" fmla="*/ 129017 w 424628"/>
                  <a:gd name="connsiteY50" fmla="*/ 414476 h 424622"/>
                  <a:gd name="connsiteX51" fmla="*/ 151657 w 424628"/>
                  <a:gd name="connsiteY51" fmla="*/ 424622 h 424622"/>
                  <a:gd name="connsiteX52" fmla="*/ 174295 w 424628"/>
                  <a:gd name="connsiteY52" fmla="*/ 414476 h 424622"/>
                  <a:gd name="connsiteX53" fmla="*/ 189678 w 424628"/>
                  <a:gd name="connsiteY53" fmla="*/ 414476 h 424622"/>
                  <a:gd name="connsiteX54" fmla="*/ 212317 w 424628"/>
                  <a:gd name="connsiteY54" fmla="*/ 424622 h 424622"/>
                  <a:gd name="connsiteX55" fmla="*/ 234955 w 424628"/>
                  <a:gd name="connsiteY55" fmla="*/ 414476 h 424622"/>
                  <a:gd name="connsiteX56" fmla="*/ 250338 w 424628"/>
                  <a:gd name="connsiteY56" fmla="*/ 414476 h 424622"/>
                  <a:gd name="connsiteX57" fmla="*/ 272978 w 424628"/>
                  <a:gd name="connsiteY57" fmla="*/ 424622 h 424622"/>
                  <a:gd name="connsiteX58" fmla="*/ 295616 w 424628"/>
                  <a:gd name="connsiteY58" fmla="*/ 414476 h 424622"/>
                  <a:gd name="connsiteX59" fmla="*/ 310999 w 424628"/>
                  <a:gd name="connsiteY59" fmla="*/ 414476 h 424622"/>
                  <a:gd name="connsiteX60" fmla="*/ 333638 w 424628"/>
                  <a:gd name="connsiteY60" fmla="*/ 424622 h 424622"/>
                  <a:gd name="connsiteX61" fmla="*/ 356210 w 424628"/>
                  <a:gd name="connsiteY61" fmla="*/ 414550 h 424622"/>
                  <a:gd name="connsiteX62" fmla="*/ 371287 w 424628"/>
                  <a:gd name="connsiteY62" fmla="*/ 414051 h 424622"/>
                  <a:gd name="connsiteX63" fmla="*/ 402373 w 424628"/>
                  <a:gd name="connsiteY63" fmla="*/ 423578 h 424622"/>
                  <a:gd name="connsiteX64" fmla="*/ 423584 w 424628"/>
                  <a:gd name="connsiteY64" fmla="*/ 402373 h 424622"/>
                  <a:gd name="connsiteX65" fmla="*/ 414059 w 424628"/>
                  <a:gd name="connsiteY65" fmla="*/ 371279 h 424622"/>
                  <a:gd name="connsiteX66" fmla="*/ 414558 w 424628"/>
                  <a:gd name="connsiteY66" fmla="*/ 356202 h 424622"/>
                  <a:gd name="connsiteX67" fmla="*/ 424628 w 424628"/>
                  <a:gd name="connsiteY67" fmla="*/ 333631 h 424622"/>
                  <a:gd name="connsiteX68" fmla="*/ 414482 w 424628"/>
                  <a:gd name="connsiteY68" fmla="*/ 310991 h 424622"/>
                  <a:gd name="connsiteX69" fmla="*/ 414482 w 424628"/>
                  <a:gd name="connsiteY69" fmla="*/ 295609 h 424622"/>
                  <a:gd name="connsiteX70" fmla="*/ 424627 w 424628"/>
                  <a:gd name="connsiteY70" fmla="*/ 272970 h 424622"/>
                  <a:gd name="connsiteX71" fmla="*/ 414481 w 424628"/>
                  <a:gd name="connsiteY71" fmla="*/ 250331 h 424622"/>
                  <a:gd name="connsiteX72" fmla="*/ 414481 w 424628"/>
                  <a:gd name="connsiteY72" fmla="*/ 234948 h 424622"/>
                  <a:gd name="connsiteX73" fmla="*/ 424625 w 424628"/>
                  <a:gd name="connsiteY73" fmla="*/ 212310 h 424622"/>
                  <a:gd name="connsiteX74" fmla="*/ 414479 w 424628"/>
                  <a:gd name="connsiteY74" fmla="*/ 189670 h 424622"/>
                  <a:gd name="connsiteX75" fmla="*/ 414479 w 424628"/>
                  <a:gd name="connsiteY75" fmla="*/ 174287 h 424622"/>
                  <a:gd name="connsiteX76" fmla="*/ 424624 w 424628"/>
                  <a:gd name="connsiteY76" fmla="*/ 151651 h 4246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</a:cxnLst>
                <a:rect l="l" t="t" r="r" b="b"/>
                <a:pathLst>
                  <a:path w="424628" h="424622">
                    <a:moveTo>
                      <a:pt x="424624" y="151651"/>
                    </a:moveTo>
                    <a:cubicBezTo>
                      <a:pt x="424624" y="142650"/>
                      <a:pt x="420704" y="134567"/>
                      <a:pt x="414478" y="129011"/>
                    </a:cubicBezTo>
                    <a:cubicBezTo>
                      <a:pt x="409806" y="124843"/>
                      <a:pt x="409806" y="117798"/>
                      <a:pt x="414478" y="113628"/>
                    </a:cubicBezTo>
                    <a:cubicBezTo>
                      <a:pt x="420703" y="108074"/>
                      <a:pt x="424622" y="99989"/>
                      <a:pt x="424622" y="90990"/>
                    </a:cubicBezTo>
                    <a:cubicBezTo>
                      <a:pt x="424622" y="82026"/>
                      <a:pt x="420734" y="73971"/>
                      <a:pt x="414552" y="68419"/>
                    </a:cubicBezTo>
                    <a:cubicBezTo>
                      <a:pt x="410060" y="64385"/>
                      <a:pt x="409474" y="57277"/>
                      <a:pt x="414053" y="53342"/>
                    </a:cubicBezTo>
                    <a:cubicBezTo>
                      <a:pt x="422370" y="46192"/>
                      <a:pt x="426768" y="34608"/>
                      <a:pt x="423580" y="22255"/>
                    </a:cubicBezTo>
                    <a:cubicBezTo>
                      <a:pt x="420943" y="12040"/>
                      <a:pt x="412589" y="3685"/>
                      <a:pt x="402375" y="1044"/>
                    </a:cubicBezTo>
                    <a:cubicBezTo>
                      <a:pt x="390020" y="-2149"/>
                      <a:pt x="378433" y="2251"/>
                      <a:pt x="371281" y="10570"/>
                    </a:cubicBezTo>
                    <a:cubicBezTo>
                      <a:pt x="367346" y="15148"/>
                      <a:pt x="360239" y="14562"/>
                      <a:pt x="356204" y="10071"/>
                    </a:cubicBezTo>
                    <a:cubicBezTo>
                      <a:pt x="350651" y="3888"/>
                      <a:pt x="342596" y="0"/>
                      <a:pt x="333632" y="0"/>
                    </a:cubicBezTo>
                    <a:cubicBezTo>
                      <a:pt x="324632" y="0"/>
                      <a:pt x="316549" y="3920"/>
                      <a:pt x="310994" y="10145"/>
                    </a:cubicBezTo>
                    <a:cubicBezTo>
                      <a:pt x="306826" y="14817"/>
                      <a:pt x="299781" y="14817"/>
                      <a:pt x="295611" y="10145"/>
                    </a:cubicBezTo>
                    <a:cubicBezTo>
                      <a:pt x="290057" y="3918"/>
                      <a:pt x="281972" y="0"/>
                      <a:pt x="272972" y="0"/>
                    </a:cubicBezTo>
                    <a:cubicBezTo>
                      <a:pt x="263971" y="0"/>
                      <a:pt x="255888" y="3920"/>
                      <a:pt x="250334" y="10145"/>
                    </a:cubicBezTo>
                    <a:cubicBezTo>
                      <a:pt x="246166" y="14817"/>
                      <a:pt x="239120" y="14817"/>
                      <a:pt x="234951" y="10145"/>
                    </a:cubicBezTo>
                    <a:cubicBezTo>
                      <a:pt x="229397" y="3918"/>
                      <a:pt x="221312" y="0"/>
                      <a:pt x="212311" y="0"/>
                    </a:cubicBezTo>
                    <a:cubicBezTo>
                      <a:pt x="203311" y="0"/>
                      <a:pt x="195227" y="3920"/>
                      <a:pt x="189673" y="10145"/>
                    </a:cubicBezTo>
                    <a:cubicBezTo>
                      <a:pt x="185505" y="14817"/>
                      <a:pt x="178460" y="14817"/>
                      <a:pt x="174290" y="10145"/>
                    </a:cubicBezTo>
                    <a:cubicBezTo>
                      <a:pt x="168736" y="3918"/>
                      <a:pt x="160651" y="0"/>
                      <a:pt x="151651" y="0"/>
                    </a:cubicBezTo>
                    <a:cubicBezTo>
                      <a:pt x="142650" y="0"/>
                      <a:pt x="134567" y="3920"/>
                      <a:pt x="129012" y="10145"/>
                    </a:cubicBezTo>
                    <a:cubicBezTo>
                      <a:pt x="124844" y="14817"/>
                      <a:pt x="117799" y="14817"/>
                      <a:pt x="113630" y="10145"/>
                    </a:cubicBezTo>
                    <a:cubicBezTo>
                      <a:pt x="108075" y="3918"/>
                      <a:pt x="99991" y="0"/>
                      <a:pt x="90990" y="0"/>
                    </a:cubicBezTo>
                    <a:cubicBezTo>
                      <a:pt x="82026" y="0"/>
                      <a:pt x="73971" y="3888"/>
                      <a:pt x="68419" y="10071"/>
                    </a:cubicBezTo>
                    <a:cubicBezTo>
                      <a:pt x="64385" y="14562"/>
                      <a:pt x="57277" y="15148"/>
                      <a:pt x="53342" y="10570"/>
                    </a:cubicBezTo>
                    <a:cubicBezTo>
                      <a:pt x="46192" y="2252"/>
                      <a:pt x="34608" y="-2146"/>
                      <a:pt x="22255" y="1043"/>
                    </a:cubicBezTo>
                    <a:cubicBezTo>
                      <a:pt x="12039" y="3679"/>
                      <a:pt x="3685" y="12034"/>
                      <a:pt x="1044" y="22248"/>
                    </a:cubicBezTo>
                    <a:cubicBezTo>
                      <a:pt x="-2148" y="34602"/>
                      <a:pt x="2250" y="46189"/>
                      <a:pt x="10570" y="53342"/>
                    </a:cubicBezTo>
                    <a:cubicBezTo>
                      <a:pt x="15148" y="57277"/>
                      <a:pt x="14562" y="64384"/>
                      <a:pt x="10071" y="68419"/>
                    </a:cubicBezTo>
                    <a:cubicBezTo>
                      <a:pt x="3888" y="73971"/>
                      <a:pt x="0" y="82026"/>
                      <a:pt x="0" y="90990"/>
                    </a:cubicBezTo>
                    <a:cubicBezTo>
                      <a:pt x="0" y="99991"/>
                      <a:pt x="3920" y="108074"/>
                      <a:pt x="10146" y="113628"/>
                    </a:cubicBezTo>
                    <a:cubicBezTo>
                      <a:pt x="14818" y="117796"/>
                      <a:pt x="14818" y="124841"/>
                      <a:pt x="10146" y="129011"/>
                    </a:cubicBezTo>
                    <a:cubicBezTo>
                      <a:pt x="3921" y="134565"/>
                      <a:pt x="2" y="142650"/>
                      <a:pt x="2" y="151651"/>
                    </a:cubicBezTo>
                    <a:cubicBezTo>
                      <a:pt x="2" y="160651"/>
                      <a:pt x="3921" y="168735"/>
                      <a:pt x="10148" y="174289"/>
                    </a:cubicBezTo>
                    <a:cubicBezTo>
                      <a:pt x="14820" y="178457"/>
                      <a:pt x="14820" y="185502"/>
                      <a:pt x="10148" y="189672"/>
                    </a:cubicBezTo>
                    <a:cubicBezTo>
                      <a:pt x="3923" y="195226"/>
                      <a:pt x="3" y="203311"/>
                      <a:pt x="3" y="212311"/>
                    </a:cubicBezTo>
                    <a:cubicBezTo>
                      <a:pt x="3" y="221312"/>
                      <a:pt x="3923" y="229395"/>
                      <a:pt x="10149" y="234949"/>
                    </a:cubicBezTo>
                    <a:cubicBezTo>
                      <a:pt x="14821" y="239117"/>
                      <a:pt x="14821" y="246163"/>
                      <a:pt x="10149" y="250332"/>
                    </a:cubicBezTo>
                    <a:cubicBezTo>
                      <a:pt x="3924" y="255887"/>
                      <a:pt x="5" y="263971"/>
                      <a:pt x="5" y="272972"/>
                    </a:cubicBezTo>
                    <a:cubicBezTo>
                      <a:pt x="5" y="281972"/>
                      <a:pt x="3924" y="290056"/>
                      <a:pt x="10151" y="295610"/>
                    </a:cubicBezTo>
                    <a:cubicBezTo>
                      <a:pt x="14823" y="299778"/>
                      <a:pt x="14823" y="306823"/>
                      <a:pt x="10151" y="310993"/>
                    </a:cubicBezTo>
                    <a:cubicBezTo>
                      <a:pt x="3926" y="316547"/>
                      <a:pt x="6" y="324632"/>
                      <a:pt x="6" y="333632"/>
                    </a:cubicBezTo>
                    <a:cubicBezTo>
                      <a:pt x="6" y="342597"/>
                      <a:pt x="3894" y="350651"/>
                      <a:pt x="10077" y="356204"/>
                    </a:cubicBezTo>
                    <a:cubicBezTo>
                      <a:pt x="14568" y="360239"/>
                      <a:pt x="15154" y="367346"/>
                      <a:pt x="10576" y="371281"/>
                    </a:cubicBezTo>
                    <a:cubicBezTo>
                      <a:pt x="2258" y="378431"/>
                      <a:pt x="-2140" y="390014"/>
                      <a:pt x="1049" y="402367"/>
                    </a:cubicBezTo>
                    <a:cubicBezTo>
                      <a:pt x="3685" y="412581"/>
                      <a:pt x="12039" y="420937"/>
                      <a:pt x="22254" y="423577"/>
                    </a:cubicBezTo>
                    <a:cubicBezTo>
                      <a:pt x="34608" y="426770"/>
                      <a:pt x="46195" y="422372"/>
                      <a:pt x="53348" y="414051"/>
                    </a:cubicBezTo>
                    <a:cubicBezTo>
                      <a:pt x="57283" y="409473"/>
                      <a:pt x="64390" y="410060"/>
                      <a:pt x="68425" y="414552"/>
                    </a:cubicBezTo>
                    <a:cubicBezTo>
                      <a:pt x="73977" y="420733"/>
                      <a:pt x="82032" y="424622"/>
                      <a:pt x="90996" y="424622"/>
                    </a:cubicBezTo>
                    <a:cubicBezTo>
                      <a:pt x="99997" y="424622"/>
                      <a:pt x="108080" y="420703"/>
                      <a:pt x="113634" y="414476"/>
                    </a:cubicBezTo>
                    <a:cubicBezTo>
                      <a:pt x="117802" y="409804"/>
                      <a:pt x="124847" y="409804"/>
                      <a:pt x="129017" y="414476"/>
                    </a:cubicBezTo>
                    <a:cubicBezTo>
                      <a:pt x="134571" y="420703"/>
                      <a:pt x="142656" y="424622"/>
                      <a:pt x="151657" y="424622"/>
                    </a:cubicBezTo>
                    <a:cubicBezTo>
                      <a:pt x="160657" y="424622"/>
                      <a:pt x="168741" y="420703"/>
                      <a:pt x="174295" y="414476"/>
                    </a:cubicBezTo>
                    <a:cubicBezTo>
                      <a:pt x="178463" y="409804"/>
                      <a:pt x="185508" y="409804"/>
                      <a:pt x="189678" y="414476"/>
                    </a:cubicBezTo>
                    <a:cubicBezTo>
                      <a:pt x="195232" y="420703"/>
                      <a:pt x="203317" y="424622"/>
                      <a:pt x="212317" y="424622"/>
                    </a:cubicBezTo>
                    <a:cubicBezTo>
                      <a:pt x="221318" y="424622"/>
                      <a:pt x="229401" y="420703"/>
                      <a:pt x="234955" y="414476"/>
                    </a:cubicBezTo>
                    <a:cubicBezTo>
                      <a:pt x="239123" y="409804"/>
                      <a:pt x="246169" y="409804"/>
                      <a:pt x="250338" y="414476"/>
                    </a:cubicBezTo>
                    <a:cubicBezTo>
                      <a:pt x="255892" y="420703"/>
                      <a:pt x="263977" y="424622"/>
                      <a:pt x="272978" y="424622"/>
                    </a:cubicBezTo>
                    <a:cubicBezTo>
                      <a:pt x="281978" y="424622"/>
                      <a:pt x="290062" y="420703"/>
                      <a:pt x="295616" y="414476"/>
                    </a:cubicBezTo>
                    <a:cubicBezTo>
                      <a:pt x="299784" y="409804"/>
                      <a:pt x="306829" y="409804"/>
                      <a:pt x="310999" y="414476"/>
                    </a:cubicBezTo>
                    <a:cubicBezTo>
                      <a:pt x="316553" y="420703"/>
                      <a:pt x="324638" y="424622"/>
                      <a:pt x="333638" y="424622"/>
                    </a:cubicBezTo>
                    <a:cubicBezTo>
                      <a:pt x="342603" y="424622"/>
                      <a:pt x="350657" y="420733"/>
                      <a:pt x="356210" y="414550"/>
                    </a:cubicBezTo>
                    <a:cubicBezTo>
                      <a:pt x="360245" y="410059"/>
                      <a:pt x="367352" y="409473"/>
                      <a:pt x="371287" y="414051"/>
                    </a:cubicBezTo>
                    <a:cubicBezTo>
                      <a:pt x="378436" y="422370"/>
                      <a:pt x="390020" y="426769"/>
                      <a:pt x="402373" y="423578"/>
                    </a:cubicBezTo>
                    <a:cubicBezTo>
                      <a:pt x="412589" y="420940"/>
                      <a:pt x="420943" y="412588"/>
                      <a:pt x="423584" y="402373"/>
                    </a:cubicBezTo>
                    <a:cubicBezTo>
                      <a:pt x="426776" y="390019"/>
                      <a:pt x="422378" y="378432"/>
                      <a:pt x="414059" y="371279"/>
                    </a:cubicBezTo>
                    <a:cubicBezTo>
                      <a:pt x="409480" y="367344"/>
                      <a:pt x="410066" y="360237"/>
                      <a:pt x="414558" y="356202"/>
                    </a:cubicBezTo>
                    <a:cubicBezTo>
                      <a:pt x="420740" y="350650"/>
                      <a:pt x="424628" y="342594"/>
                      <a:pt x="424628" y="333631"/>
                    </a:cubicBezTo>
                    <a:cubicBezTo>
                      <a:pt x="424628" y="324630"/>
                      <a:pt x="420709" y="316547"/>
                      <a:pt x="414482" y="310991"/>
                    </a:cubicBezTo>
                    <a:cubicBezTo>
                      <a:pt x="409810" y="306823"/>
                      <a:pt x="409810" y="299778"/>
                      <a:pt x="414482" y="295609"/>
                    </a:cubicBezTo>
                    <a:cubicBezTo>
                      <a:pt x="420707" y="290054"/>
                      <a:pt x="424627" y="281969"/>
                      <a:pt x="424627" y="272970"/>
                    </a:cubicBezTo>
                    <a:cubicBezTo>
                      <a:pt x="424627" y="263970"/>
                      <a:pt x="420707" y="255887"/>
                      <a:pt x="414481" y="250331"/>
                    </a:cubicBezTo>
                    <a:cubicBezTo>
                      <a:pt x="409809" y="246163"/>
                      <a:pt x="409809" y="239117"/>
                      <a:pt x="414481" y="234948"/>
                    </a:cubicBezTo>
                    <a:cubicBezTo>
                      <a:pt x="420706" y="229394"/>
                      <a:pt x="424625" y="221309"/>
                      <a:pt x="424625" y="212310"/>
                    </a:cubicBezTo>
                    <a:cubicBezTo>
                      <a:pt x="424625" y="203311"/>
                      <a:pt x="420706" y="195226"/>
                      <a:pt x="414479" y="189670"/>
                    </a:cubicBezTo>
                    <a:cubicBezTo>
                      <a:pt x="409807" y="185502"/>
                      <a:pt x="409807" y="178457"/>
                      <a:pt x="414479" y="174287"/>
                    </a:cubicBezTo>
                    <a:cubicBezTo>
                      <a:pt x="420704" y="168735"/>
                      <a:pt x="424624" y="160651"/>
                      <a:pt x="424624" y="151651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04" name="Freeform: Shape 1803">
                <a:extLst>
                  <a:ext uri="{FF2B5EF4-FFF2-40B4-BE49-F238E27FC236}">
                    <a16:creationId xmlns:a16="http://schemas.microsoft.com/office/drawing/2014/main" id="{03AEF612-7175-4BB2-BA7F-E7E77DB3623F}"/>
                  </a:ext>
                </a:extLst>
              </p:cNvPr>
              <p:cNvSpPr/>
              <p:nvPr/>
            </p:nvSpPr>
            <p:spPr>
              <a:xfrm>
                <a:off x="2163846" y="4745901"/>
                <a:ext cx="424611" cy="424612"/>
              </a:xfrm>
              <a:custGeom>
                <a:avLst/>
                <a:gdLst>
                  <a:gd name="connsiteX0" fmla="*/ 418473 w 424611"/>
                  <a:gd name="connsiteY0" fmla="*/ 376082 h 424612"/>
                  <a:gd name="connsiteX1" fmla="*/ 84924 w 424611"/>
                  <a:gd name="connsiteY1" fmla="*/ 376082 h 424612"/>
                  <a:gd name="connsiteX2" fmla="*/ 48529 w 424611"/>
                  <a:gd name="connsiteY2" fmla="*/ 339686 h 424612"/>
                  <a:gd name="connsiteX3" fmla="*/ 48529 w 424611"/>
                  <a:gd name="connsiteY3" fmla="*/ 6137 h 424612"/>
                  <a:gd name="connsiteX4" fmla="*/ 22255 w 424611"/>
                  <a:gd name="connsiteY4" fmla="*/ 1032 h 424612"/>
                  <a:gd name="connsiteX5" fmla="*/ 1044 w 424611"/>
                  <a:gd name="connsiteY5" fmla="*/ 22237 h 424612"/>
                  <a:gd name="connsiteX6" fmla="*/ 10571 w 424611"/>
                  <a:gd name="connsiteY6" fmla="*/ 53331 h 424612"/>
                  <a:gd name="connsiteX7" fmla="*/ 10071 w 424611"/>
                  <a:gd name="connsiteY7" fmla="*/ 68408 h 424612"/>
                  <a:gd name="connsiteX8" fmla="*/ 0 w 424611"/>
                  <a:gd name="connsiteY8" fmla="*/ 90980 h 424612"/>
                  <a:gd name="connsiteX9" fmla="*/ 10146 w 424611"/>
                  <a:gd name="connsiteY9" fmla="*/ 113618 h 424612"/>
                  <a:gd name="connsiteX10" fmla="*/ 10145 w 424611"/>
                  <a:gd name="connsiteY10" fmla="*/ 129001 h 424612"/>
                  <a:gd name="connsiteX11" fmla="*/ 0 w 424611"/>
                  <a:gd name="connsiteY11" fmla="*/ 151640 h 424612"/>
                  <a:gd name="connsiteX12" fmla="*/ 10146 w 424611"/>
                  <a:gd name="connsiteY12" fmla="*/ 174278 h 424612"/>
                  <a:gd name="connsiteX13" fmla="*/ 10145 w 424611"/>
                  <a:gd name="connsiteY13" fmla="*/ 189661 h 424612"/>
                  <a:gd name="connsiteX14" fmla="*/ 0 w 424611"/>
                  <a:gd name="connsiteY14" fmla="*/ 212301 h 424612"/>
                  <a:gd name="connsiteX15" fmla="*/ 10146 w 424611"/>
                  <a:gd name="connsiteY15" fmla="*/ 234939 h 424612"/>
                  <a:gd name="connsiteX16" fmla="*/ 10145 w 424611"/>
                  <a:gd name="connsiteY16" fmla="*/ 250322 h 424612"/>
                  <a:gd name="connsiteX17" fmla="*/ 0 w 424611"/>
                  <a:gd name="connsiteY17" fmla="*/ 272961 h 424612"/>
                  <a:gd name="connsiteX18" fmla="*/ 10146 w 424611"/>
                  <a:gd name="connsiteY18" fmla="*/ 295600 h 424612"/>
                  <a:gd name="connsiteX19" fmla="*/ 10145 w 424611"/>
                  <a:gd name="connsiteY19" fmla="*/ 310982 h 424612"/>
                  <a:gd name="connsiteX20" fmla="*/ 0 w 424611"/>
                  <a:gd name="connsiteY20" fmla="*/ 333622 h 424612"/>
                  <a:gd name="connsiteX21" fmla="*/ 10071 w 424611"/>
                  <a:gd name="connsiteY21" fmla="*/ 356194 h 424612"/>
                  <a:gd name="connsiteX22" fmla="*/ 10570 w 424611"/>
                  <a:gd name="connsiteY22" fmla="*/ 371271 h 424612"/>
                  <a:gd name="connsiteX23" fmla="*/ 1043 w 424611"/>
                  <a:gd name="connsiteY23" fmla="*/ 402357 h 424612"/>
                  <a:gd name="connsiteX24" fmla="*/ 22248 w 424611"/>
                  <a:gd name="connsiteY24" fmla="*/ 423566 h 424612"/>
                  <a:gd name="connsiteX25" fmla="*/ 53342 w 424611"/>
                  <a:gd name="connsiteY25" fmla="*/ 414041 h 424612"/>
                  <a:gd name="connsiteX26" fmla="*/ 68417 w 424611"/>
                  <a:gd name="connsiteY26" fmla="*/ 414542 h 424612"/>
                  <a:gd name="connsiteX27" fmla="*/ 90990 w 424611"/>
                  <a:gd name="connsiteY27" fmla="*/ 424612 h 424612"/>
                  <a:gd name="connsiteX28" fmla="*/ 113628 w 424611"/>
                  <a:gd name="connsiteY28" fmla="*/ 414466 h 424612"/>
                  <a:gd name="connsiteX29" fmla="*/ 129011 w 424611"/>
                  <a:gd name="connsiteY29" fmla="*/ 414466 h 424612"/>
                  <a:gd name="connsiteX30" fmla="*/ 151651 w 424611"/>
                  <a:gd name="connsiteY30" fmla="*/ 424612 h 424612"/>
                  <a:gd name="connsiteX31" fmla="*/ 174289 w 424611"/>
                  <a:gd name="connsiteY31" fmla="*/ 414466 h 424612"/>
                  <a:gd name="connsiteX32" fmla="*/ 189672 w 424611"/>
                  <a:gd name="connsiteY32" fmla="*/ 414466 h 424612"/>
                  <a:gd name="connsiteX33" fmla="*/ 212311 w 424611"/>
                  <a:gd name="connsiteY33" fmla="*/ 424612 h 424612"/>
                  <a:gd name="connsiteX34" fmla="*/ 234949 w 424611"/>
                  <a:gd name="connsiteY34" fmla="*/ 414466 h 424612"/>
                  <a:gd name="connsiteX35" fmla="*/ 250332 w 424611"/>
                  <a:gd name="connsiteY35" fmla="*/ 414466 h 424612"/>
                  <a:gd name="connsiteX36" fmla="*/ 272972 w 424611"/>
                  <a:gd name="connsiteY36" fmla="*/ 424612 h 424612"/>
                  <a:gd name="connsiteX37" fmla="*/ 295610 w 424611"/>
                  <a:gd name="connsiteY37" fmla="*/ 414466 h 424612"/>
                  <a:gd name="connsiteX38" fmla="*/ 310993 w 424611"/>
                  <a:gd name="connsiteY38" fmla="*/ 414466 h 424612"/>
                  <a:gd name="connsiteX39" fmla="*/ 333632 w 424611"/>
                  <a:gd name="connsiteY39" fmla="*/ 424612 h 424612"/>
                  <a:gd name="connsiteX40" fmla="*/ 356205 w 424611"/>
                  <a:gd name="connsiteY40" fmla="*/ 414540 h 424612"/>
                  <a:gd name="connsiteX41" fmla="*/ 371281 w 424611"/>
                  <a:gd name="connsiteY41" fmla="*/ 414041 h 424612"/>
                  <a:gd name="connsiteX42" fmla="*/ 402367 w 424611"/>
                  <a:gd name="connsiteY42" fmla="*/ 423568 h 424612"/>
                  <a:gd name="connsiteX43" fmla="*/ 423578 w 424611"/>
                  <a:gd name="connsiteY43" fmla="*/ 402363 h 424612"/>
                  <a:gd name="connsiteX44" fmla="*/ 418473 w 424611"/>
                  <a:gd name="connsiteY44" fmla="*/ 376082 h 4246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</a:cxnLst>
                <a:rect l="l" t="t" r="r" b="b"/>
                <a:pathLst>
                  <a:path w="424611" h="424612">
                    <a:moveTo>
                      <a:pt x="418473" y="376082"/>
                    </a:moveTo>
                    <a:lnTo>
                      <a:pt x="84924" y="376082"/>
                    </a:lnTo>
                    <a:cubicBezTo>
                      <a:pt x="64856" y="376082"/>
                      <a:pt x="48529" y="359755"/>
                      <a:pt x="48529" y="339686"/>
                    </a:cubicBezTo>
                    <a:lnTo>
                      <a:pt x="48529" y="6137"/>
                    </a:lnTo>
                    <a:cubicBezTo>
                      <a:pt x="41505" y="842"/>
                      <a:pt x="32146" y="-1521"/>
                      <a:pt x="22255" y="1032"/>
                    </a:cubicBezTo>
                    <a:cubicBezTo>
                      <a:pt x="12039" y="3669"/>
                      <a:pt x="3685" y="12023"/>
                      <a:pt x="1044" y="22237"/>
                    </a:cubicBezTo>
                    <a:cubicBezTo>
                      <a:pt x="-2148" y="34592"/>
                      <a:pt x="2250" y="46179"/>
                      <a:pt x="10571" y="53331"/>
                    </a:cubicBezTo>
                    <a:cubicBezTo>
                      <a:pt x="15150" y="57266"/>
                      <a:pt x="14562" y="64373"/>
                      <a:pt x="10071" y="68408"/>
                    </a:cubicBezTo>
                    <a:cubicBezTo>
                      <a:pt x="3890" y="73961"/>
                      <a:pt x="0" y="82016"/>
                      <a:pt x="0" y="90980"/>
                    </a:cubicBezTo>
                    <a:cubicBezTo>
                      <a:pt x="0" y="99980"/>
                      <a:pt x="3920" y="108063"/>
                      <a:pt x="10146" y="113618"/>
                    </a:cubicBezTo>
                    <a:cubicBezTo>
                      <a:pt x="14818" y="117786"/>
                      <a:pt x="14818" y="124831"/>
                      <a:pt x="10145" y="129001"/>
                    </a:cubicBezTo>
                    <a:cubicBezTo>
                      <a:pt x="3920" y="134555"/>
                      <a:pt x="0" y="142640"/>
                      <a:pt x="0" y="151640"/>
                    </a:cubicBezTo>
                    <a:cubicBezTo>
                      <a:pt x="0" y="160641"/>
                      <a:pt x="3920" y="168724"/>
                      <a:pt x="10146" y="174278"/>
                    </a:cubicBezTo>
                    <a:cubicBezTo>
                      <a:pt x="14818" y="178446"/>
                      <a:pt x="14818" y="185492"/>
                      <a:pt x="10145" y="189661"/>
                    </a:cubicBezTo>
                    <a:cubicBezTo>
                      <a:pt x="3920" y="195215"/>
                      <a:pt x="0" y="203300"/>
                      <a:pt x="0" y="212301"/>
                    </a:cubicBezTo>
                    <a:cubicBezTo>
                      <a:pt x="0" y="221301"/>
                      <a:pt x="3920" y="229385"/>
                      <a:pt x="10146" y="234939"/>
                    </a:cubicBezTo>
                    <a:cubicBezTo>
                      <a:pt x="14818" y="239107"/>
                      <a:pt x="14818" y="246152"/>
                      <a:pt x="10145" y="250322"/>
                    </a:cubicBezTo>
                    <a:cubicBezTo>
                      <a:pt x="3920" y="255876"/>
                      <a:pt x="0" y="263961"/>
                      <a:pt x="0" y="272961"/>
                    </a:cubicBezTo>
                    <a:cubicBezTo>
                      <a:pt x="0" y="281962"/>
                      <a:pt x="3920" y="290045"/>
                      <a:pt x="10146" y="295600"/>
                    </a:cubicBezTo>
                    <a:cubicBezTo>
                      <a:pt x="14818" y="299768"/>
                      <a:pt x="14818" y="306813"/>
                      <a:pt x="10145" y="310982"/>
                    </a:cubicBezTo>
                    <a:cubicBezTo>
                      <a:pt x="3920" y="316537"/>
                      <a:pt x="0" y="324621"/>
                      <a:pt x="0" y="333622"/>
                    </a:cubicBezTo>
                    <a:cubicBezTo>
                      <a:pt x="0" y="342586"/>
                      <a:pt x="3890" y="350641"/>
                      <a:pt x="10071" y="356194"/>
                    </a:cubicBezTo>
                    <a:cubicBezTo>
                      <a:pt x="14564" y="360228"/>
                      <a:pt x="15148" y="367336"/>
                      <a:pt x="10570" y="371271"/>
                    </a:cubicBezTo>
                    <a:cubicBezTo>
                      <a:pt x="2252" y="378420"/>
                      <a:pt x="-2148" y="390004"/>
                      <a:pt x="1043" y="402357"/>
                    </a:cubicBezTo>
                    <a:cubicBezTo>
                      <a:pt x="3679" y="412571"/>
                      <a:pt x="12033" y="420927"/>
                      <a:pt x="22248" y="423566"/>
                    </a:cubicBezTo>
                    <a:cubicBezTo>
                      <a:pt x="34602" y="426760"/>
                      <a:pt x="46189" y="422362"/>
                      <a:pt x="53342" y="414041"/>
                    </a:cubicBezTo>
                    <a:cubicBezTo>
                      <a:pt x="57276" y="409462"/>
                      <a:pt x="64384" y="410050"/>
                      <a:pt x="68417" y="414542"/>
                    </a:cubicBezTo>
                    <a:cubicBezTo>
                      <a:pt x="73970" y="420722"/>
                      <a:pt x="82026" y="424612"/>
                      <a:pt x="90990" y="424612"/>
                    </a:cubicBezTo>
                    <a:cubicBezTo>
                      <a:pt x="99991" y="424612"/>
                      <a:pt x="108074" y="420692"/>
                      <a:pt x="113628" y="414466"/>
                    </a:cubicBezTo>
                    <a:cubicBezTo>
                      <a:pt x="117798" y="409794"/>
                      <a:pt x="124841" y="409794"/>
                      <a:pt x="129011" y="414466"/>
                    </a:cubicBezTo>
                    <a:cubicBezTo>
                      <a:pt x="134565" y="420692"/>
                      <a:pt x="142650" y="424612"/>
                      <a:pt x="151651" y="424612"/>
                    </a:cubicBezTo>
                    <a:cubicBezTo>
                      <a:pt x="160651" y="424612"/>
                      <a:pt x="168734" y="420692"/>
                      <a:pt x="174289" y="414466"/>
                    </a:cubicBezTo>
                    <a:cubicBezTo>
                      <a:pt x="178458" y="409794"/>
                      <a:pt x="185502" y="409794"/>
                      <a:pt x="189672" y="414466"/>
                    </a:cubicBezTo>
                    <a:cubicBezTo>
                      <a:pt x="195226" y="420692"/>
                      <a:pt x="203311" y="424612"/>
                      <a:pt x="212311" y="424612"/>
                    </a:cubicBezTo>
                    <a:cubicBezTo>
                      <a:pt x="221312" y="424612"/>
                      <a:pt x="229395" y="420692"/>
                      <a:pt x="234949" y="414466"/>
                    </a:cubicBezTo>
                    <a:cubicBezTo>
                      <a:pt x="239119" y="409794"/>
                      <a:pt x="246163" y="409794"/>
                      <a:pt x="250332" y="414466"/>
                    </a:cubicBezTo>
                    <a:cubicBezTo>
                      <a:pt x="255886" y="420692"/>
                      <a:pt x="263971" y="424612"/>
                      <a:pt x="272972" y="424612"/>
                    </a:cubicBezTo>
                    <a:cubicBezTo>
                      <a:pt x="281972" y="424612"/>
                      <a:pt x="290056" y="420692"/>
                      <a:pt x="295610" y="414466"/>
                    </a:cubicBezTo>
                    <a:cubicBezTo>
                      <a:pt x="299779" y="409794"/>
                      <a:pt x="306823" y="409794"/>
                      <a:pt x="310993" y="414466"/>
                    </a:cubicBezTo>
                    <a:cubicBezTo>
                      <a:pt x="316547" y="420692"/>
                      <a:pt x="324632" y="424612"/>
                      <a:pt x="333632" y="424612"/>
                    </a:cubicBezTo>
                    <a:cubicBezTo>
                      <a:pt x="342595" y="424612"/>
                      <a:pt x="350651" y="420722"/>
                      <a:pt x="356205" y="414540"/>
                    </a:cubicBezTo>
                    <a:cubicBezTo>
                      <a:pt x="360240" y="410048"/>
                      <a:pt x="367347" y="409462"/>
                      <a:pt x="371281" y="414041"/>
                    </a:cubicBezTo>
                    <a:cubicBezTo>
                      <a:pt x="378430" y="422360"/>
                      <a:pt x="390014" y="426758"/>
                      <a:pt x="402367" y="423568"/>
                    </a:cubicBezTo>
                    <a:cubicBezTo>
                      <a:pt x="412583" y="420930"/>
                      <a:pt x="420937" y="412577"/>
                      <a:pt x="423578" y="402363"/>
                    </a:cubicBezTo>
                    <a:cubicBezTo>
                      <a:pt x="426134" y="392468"/>
                      <a:pt x="423769" y="383109"/>
                      <a:pt x="418473" y="376082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1805" name="Graphic 21">
              <a:extLst>
                <a:ext uri="{FF2B5EF4-FFF2-40B4-BE49-F238E27FC236}">
                  <a16:creationId xmlns:a16="http://schemas.microsoft.com/office/drawing/2014/main" id="{F4548AA8-9A2E-4F43-ACCF-3595E8A4CA89}"/>
                </a:ext>
              </a:extLst>
            </p:cNvPr>
            <p:cNvGrpSpPr/>
            <p:nvPr/>
          </p:nvGrpSpPr>
          <p:grpSpPr>
            <a:xfrm>
              <a:off x="1824932" y="4406977"/>
              <a:ext cx="774886" cy="774886"/>
              <a:chOff x="1824932" y="4406977"/>
              <a:chExt cx="774886" cy="774886"/>
            </a:xfrm>
            <a:solidFill>
              <a:srgbClr val="FFFFFF"/>
            </a:solidFill>
          </p:grpSpPr>
          <p:sp>
            <p:nvSpPr>
              <p:cNvPr id="1806" name="Freeform: Shape 1805">
                <a:extLst>
                  <a:ext uri="{FF2B5EF4-FFF2-40B4-BE49-F238E27FC236}">
                    <a16:creationId xmlns:a16="http://schemas.microsoft.com/office/drawing/2014/main" id="{72E37EAC-B8F0-4393-9793-68B48972B47B}"/>
                  </a:ext>
                </a:extLst>
              </p:cNvPr>
              <p:cNvSpPr/>
              <p:nvPr/>
            </p:nvSpPr>
            <p:spPr>
              <a:xfrm>
                <a:off x="2152496" y="4734540"/>
                <a:ext cx="447321" cy="447322"/>
              </a:xfrm>
              <a:custGeom>
                <a:avLst/>
                <a:gdLst>
                  <a:gd name="connsiteX0" fmla="*/ 447321 w 447321"/>
                  <a:gd name="connsiteY0" fmla="*/ 163002 h 447322"/>
                  <a:gd name="connsiteX1" fmla="*/ 434231 w 447321"/>
                  <a:gd name="connsiteY1" fmla="*/ 132670 h 447322"/>
                  <a:gd name="connsiteX2" fmla="*/ 447321 w 447321"/>
                  <a:gd name="connsiteY2" fmla="*/ 102341 h 447322"/>
                  <a:gd name="connsiteX3" fmla="*/ 434231 w 447321"/>
                  <a:gd name="connsiteY3" fmla="*/ 72011 h 447322"/>
                  <a:gd name="connsiteX4" fmla="*/ 445918 w 447321"/>
                  <a:gd name="connsiteY4" fmla="*/ 30767 h 447322"/>
                  <a:gd name="connsiteX5" fmla="*/ 416563 w 447321"/>
                  <a:gd name="connsiteY5" fmla="*/ 1404 h 447322"/>
                  <a:gd name="connsiteX6" fmla="*/ 375311 w 447321"/>
                  <a:gd name="connsiteY6" fmla="*/ 13090 h 447322"/>
                  <a:gd name="connsiteX7" fmla="*/ 344982 w 447321"/>
                  <a:gd name="connsiteY7" fmla="*/ 0 h 447322"/>
                  <a:gd name="connsiteX8" fmla="*/ 314652 w 447321"/>
                  <a:gd name="connsiteY8" fmla="*/ 13090 h 447322"/>
                  <a:gd name="connsiteX9" fmla="*/ 284321 w 447321"/>
                  <a:gd name="connsiteY9" fmla="*/ 0 h 447322"/>
                  <a:gd name="connsiteX10" fmla="*/ 253992 w 447321"/>
                  <a:gd name="connsiteY10" fmla="*/ 13090 h 447322"/>
                  <a:gd name="connsiteX11" fmla="*/ 223661 w 447321"/>
                  <a:gd name="connsiteY11" fmla="*/ 0 h 447322"/>
                  <a:gd name="connsiteX12" fmla="*/ 193330 w 447321"/>
                  <a:gd name="connsiteY12" fmla="*/ 13090 h 447322"/>
                  <a:gd name="connsiteX13" fmla="*/ 163000 w 447321"/>
                  <a:gd name="connsiteY13" fmla="*/ 0 h 447322"/>
                  <a:gd name="connsiteX14" fmla="*/ 132642 w 447321"/>
                  <a:gd name="connsiteY14" fmla="*/ 13120 h 447322"/>
                  <a:gd name="connsiteX15" fmla="*/ 117422 w 447321"/>
                  <a:gd name="connsiteY15" fmla="*/ 13025 h 447322"/>
                  <a:gd name="connsiteX16" fmla="*/ 116508 w 447321"/>
                  <a:gd name="connsiteY16" fmla="*/ 29051 h 447322"/>
                  <a:gd name="connsiteX17" fmla="*/ 132669 w 447321"/>
                  <a:gd name="connsiteY17" fmla="*/ 36350 h 447322"/>
                  <a:gd name="connsiteX18" fmla="*/ 132669 w 447321"/>
                  <a:gd name="connsiteY18" fmla="*/ 36350 h 447322"/>
                  <a:gd name="connsiteX19" fmla="*/ 148831 w 447321"/>
                  <a:gd name="connsiteY19" fmla="*/ 29051 h 447322"/>
                  <a:gd name="connsiteX20" fmla="*/ 163000 w 447321"/>
                  <a:gd name="connsiteY20" fmla="*/ 22700 h 447322"/>
                  <a:gd name="connsiteX21" fmla="*/ 177169 w 447321"/>
                  <a:gd name="connsiteY21" fmla="*/ 29051 h 447322"/>
                  <a:gd name="connsiteX22" fmla="*/ 193330 w 447321"/>
                  <a:gd name="connsiteY22" fmla="*/ 36350 h 447322"/>
                  <a:gd name="connsiteX23" fmla="*/ 193330 w 447321"/>
                  <a:gd name="connsiteY23" fmla="*/ 36350 h 447322"/>
                  <a:gd name="connsiteX24" fmla="*/ 209490 w 447321"/>
                  <a:gd name="connsiteY24" fmla="*/ 29052 h 447322"/>
                  <a:gd name="connsiteX25" fmla="*/ 223659 w 447321"/>
                  <a:gd name="connsiteY25" fmla="*/ 22700 h 447322"/>
                  <a:gd name="connsiteX26" fmla="*/ 237828 w 447321"/>
                  <a:gd name="connsiteY26" fmla="*/ 29052 h 447322"/>
                  <a:gd name="connsiteX27" fmla="*/ 253990 w 447321"/>
                  <a:gd name="connsiteY27" fmla="*/ 36350 h 447322"/>
                  <a:gd name="connsiteX28" fmla="*/ 270149 w 447321"/>
                  <a:gd name="connsiteY28" fmla="*/ 29052 h 447322"/>
                  <a:gd name="connsiteX29" fmla="*/ 284318 w 447321"/>
                  <a:gd name="connsiteY29" fmla="*/ 22700 h 447322"/>
                  <a:gd name="connsiteX30" fmla="*/ 298487 w 447321"/>
                  <a:gd name="connsiteY30" fmla="*/ 29052 h 447322"/>
                  <a:gd name="connsiteX31" fmla="*/ 314649 w 447321"/>
                  <a:gd name="connsiteY31" fmla="*/ 36350 h 447322"/>
                  <a:gd name="connsiteX32" fmla="*/ 330808 w 447321"/>
                  <a:gd name="connsiteY32" fmla="*/ 29052 h 447322"/>
                  <a:gd name="connsiteX33" fmla="*/ 344977 w 447321"/>
                  <a:gd name="connsiteY33" fmla="*/ 22700 h 447322"/>
                  <a:gd name="connsiteX34" fmla="*/ 359104 w 447321"/>
                  <a:gd name="connsiteY34" fmla="*/ 29005 h 447322"/>
                  <a:gd name="connsiteX35" fmla="*/ 375855 w 447321"/>
                  <a:gd name="connsiteY35" fmla="*/ 36433 h 447322"/>
                  <a:gd name="connsiteX36" fmla="*/ 391234 w 447321"/>
                  <a:gd name="connsiteY36" fmla="*/ 29319 h 447322"/>
                  <a:gd name="connsiteX37" fmla="*/ 410880 w 447321"/>
                  <a:gd name="connsiteY37" fmla="*/ 23384 h 447322"/>
                  <a:gd name="connsiteX38" fmla="*/ 423934 w 447321"/>
                  <a:gd name="connsiteY38" fmla="*/ 36441 h 447322"/>
                  <a:gd name="connsiteX39" fmla="*/ 417998 w 447321"/>
                  <a:gd name="connsiteY39" fmla="*/ 56082 h 447322"/>
                  <a:gd name="connsiteX40" fmla="*/ 410883 w 447321"/>
                  <a:gd name="connsiteY40" fmla="*/ 71465 h 447322"/>
                  <a:gd name="connsiteX41" fmla="*/ 418311 w 447321"/>
                  <a:gd name="connsiteY41" fmla="*/ 88213 h 447322"/>
                  <a:gd name="connsiteX42" fmla="*/ 424616 w 447321"/>
                  <a:gd name="connsiteY42" fmla="*/ 102341 h 447322"/>
                  <a:gd name="connsiteX43" fmla="*/ 418266 w 447321"/>
                  <a:gd name="connsiteY43" fmla="*/ 116510 h 447322"/>
                  <a:gd name="connsiteX44" fmla="*/ 410967 w 447321"/>
                  <a:gd name="connsiteY44" fmla="*/ 132670 h 447322"/>
                  <a:gd name="connsiteX45" fmla="*/ 418266 w 447321"/>
                  <a:gd name="connsiteY45" fmla="*/ 148833 h 447322"/>
                  <a:gd name="connsiteX46" fmla="*/ 424616 w 447321"/>
                  <a:gd name="connsiteY46" fmla="*/ 163002 h 447322"/>
                  <a:gd name="connsiteX47" fmla="*/ 418266 w 447321"/>
                  <a:gd name="connsiteY47" fmla="*/ 177170 h 447322"/>
                  <a:gd name="connsiteX48" fmla="*/ 410967 w 447321"/>
                  <a:gd name="connsiteY48" fmla="*/ 193331 h 447322"/>
                  <a:gd name="connsiteX49" fmla="*/ 418264 w 447321"/>
                  <a:gd name="connsiteY49" fmla="*/ 209493 h 447322"/>
                  <a:gd name="connsiteX50" fmla="*/ 424616 w 447321"/>
                  <a:gd name="connsiteY50" fmla="*/ 223662 h 447322"/>
                  <a:gd name="connsiteX51" fmla="*/ 418264 w 447321"/>
                  <a:gd name="connsiteY51" fmla="*/ 237831 h 447322"/>
                  <a:gd name="connsiteX52" fmla="*/ 410967 w 447321"/>
                  <a:gd name="connsiteY52" fmla="*/ 253993 h 447322"/>
                  <a:gd name="connsiteX53" fmla="*/ 418264 w 447321"/>
                  <a:gd name="connsiteY53" fmla="*/ 270152 h 447322"/>
                  <a:gd name="connsiteX54" fmla="*/ 424616 w 447321"/>
                  <a:gd name="connsiteY54" fmla="*/ 284321 h 447322"/>
                  <a:gd name="connsiteX55" fmla="*/ 418264 w 447321"/>
                  <a:gd name="connsiteY55" fmla="*/ 298490 h 447322"/>
                  <a:gd name="connsiteX56" fmla="*/ 410967 w 447321"/>
                  <a:gd name="connsiteY56" fmla="*/ 314652 h 447322"/>
                  <a:gd name="connsiteX57" fmla="*/ 418264 w 447321"/>
                  <a:gd name="connsiteY57" fmla="*/ 330811 h 447322"/>
                  <a:gd name="connsiteX58" fmla="*/ 424616 w 447321"/>
                  <a:gd name="connsiteY58" fmla="*/ 344980 h 447322"/>
                  <a:gd name="connsiteX59" fmla="*/ 418311 w 447321"/>
                  <a:gd name="connsiteY59" fmla="*/ 359107 h 447322"/>
                  <a:gd name="connsiteX60" fmla="*/ 410883 w 447321"/>
                  <a:gd name="connsiteY60" fmla="*/ 375858 h 447322"/>
                  <a:gd name="connsiteX61" fmla="*/ 417998 w 447321"/>
                  <a:gd name="connsiteY61" fmla="*/ 391237 h 447322"/>
                  <a:gd name="connsiteX62" fmla="*/ 423932 w 447321"/>
                  <a:gd name="connsiteY62" fmla="*/ 410882 h 447322"/>
                  <a:gd name="connsiteX63" fmla="*/ 410874 w 447321"/>
                  <a:gd name="connsiteY63" fmla="*/ 423937 h 447322"/>
                  <a:gd name="connsiteX64" fmla="*/ 391234 w 447321"/>
                  <a:gd name="connsiteY64" fmla="*/ 418001 h 447322"/>
                  <a:gd name="connsiteX65" fmla="*/ 375852 w 447321"/>
                  <a:gd name="connsiteY65" fmla="*/ 410886 h 447322"/>
                  <a:gd name="connsiteX66" fmla="*/ 359104 w 447321"/>
                  <a:gd name="connsiteY66" fmla="*/ 418314 h 447322"/>
                  <a:gd name="connsiteX67" fmla="*/ 344976 w 447321"/>
                  <a:gd name="connsiteY67" fmla="*/ 424619 h 447322"/>
                  <a:gd name="connsiteX68" fmla="*/ 330807 w 447321"/>
                  <a:gd name="connsiteY68" fmla="*/ 418269 h 447322"/>
                  <a:gd name="connsiteX69" fmla="*/ 314646 w 447321"/>
                  <a:gd name="connsiteY69" fmla="*/ 410970 h 447322"/>
                  <a:gd name="connsiteX70" fmla="*/ 314646 w 447321"/>
                  <a:gd name="connsiteY70" fmla="*/ 410970 h 447322"/>
                  <a:gd name="connsiteX71" fmla="*/ 298485 w 447321"/>
                  <a:gd name="connsiteY71" fmla="*/ 418267 h 447322"/>
                  <a:gd name="connsiteX72" fmla="*/ 284317 w 447321"/>
                  <a:gd name="connsiteY72" fmla="*/ 424619 h 447322"/>
                  <a:gd name="connsiteX73" fmla="*/ 270148 w 447321"/>
                  <a:gd name="connsiteY73" fmla="*/ 418267 h 447322"/>
                  <a:gd name="connsiteX74" fmla="*/ 253986 w 447321"/>
                  <a:gd name="connsiteY74" fmla="*/ 410970 h 447322"/>
                  <a:gd name="connsiteX75" fmla="*/ 237826 w 447321"/>
                  <a:gd name="connsiteY75" fmla="*/ 418267 h 447322"/>
                  <a:gd name="connsiteX76" fmla="*/ 223658 w 447321"/>
                  <a:gd name="connsiteY76" fmla="*/ 424619 h 447322"/>
                  <a:gd name="connsiteX77" fmla="*/ 209489 w 447321"/>
                  <a:gd name="connsiteY77" fmla="*/ 418267 h 447322"/>
                  <a:gd name="connsiteX78" fmla="*/ 193326 w 447321"/>
                  <a:gd name="connsiteY78" fmla="*/ 410970 h 447322"/>
                  <a:gd name="connsiteX79" fmla="*/ 177167 w 447321"/>
                  <a:gd name="connsiteY79" fmla="*/ 418267 h 447322"/>
                  <a:gd name="connsiteX80" fmla="*/ 162998 w 447321"/>
                  <a:gd name="connsiteY80" fmla="*/ 424619 h 447322"/>
                  <a:gd name="connsiteX81" fmla="*/ 148830 w 447321"/>
                  <a:gd name="connsiteY81" fmla="*/ 418267 h 447322"/>
                  <a:gd name="connsiteX82" fmla="*/ 132667 w 447321"/>
                  <a:gd name="connsiteY82" fmla="*/ 410970 h 447322"/>
                  <a:gd name="connsiteX83" fmla="*/ 116508 w 447321"/>
                  <a:gd name="connsiteY83" fmla="*/ 418267 h 447322"/>
                  <a:gd name="connsiteX84" fmla="*/ 102339 w 447321"/>
                  <a:gd name="connsiteY84" fmla="*/ 424619 h 447322"/>
                  <a:gd name="connsiteX85" fmla="*/ 88213 w 447321"/>
                  <a:gd name="connsiteY85" fmla="*/ 418314 h 447322"/>
                  <a:gd name="connsiteX86" fmla="*/ 71462 w 447321"/>
                  <a:gd name="connsiteY86" fmla="*/ 410886 h 447322"/>
                  <a:gd name="connsiteX87" fmla="*/ 56082 w 447321"/>
                  <a:gd name="connsiteY87" fmla="*/ 418001 h 447322"/>
                  <a:gd name="connsiteX88" fmla="*/ 36438 w 447321"/>
                  <a:gd name="connsiteY88" fmla="*/ 423935 h 447322"/>
                  <a:gd name="connsiteX89" fmla="*/ 23383 w 447321"/>
                  <a:gd name="connsiteY89" fmla="*/ 410877 h 447322"/>
                  <a:gd name="connsiteX90" fmla="*/ 29320 w 447321"/>
                  <a:gd name="connsiteY90" fmla="*/ 391237 h 447322"/>
                  <a:gd name="connsiteX91" fmla="*/ 36435 w 447321"/>
                  <a:gd name="connsiteY91" fmla="*/ 375855 h 447322"/>
                  <a:gd name="connsiteX92" fmla="*/ 29007 w 447321"/>
                  <a:gd name="connsiteY92" fmla="*/ 359107 h 447322"/>
                  <a:gd name="connsiteX93" fmla="*/ 22702 w 447321"/>
                  <a:gd name="connsiteY93" fmla="*/ 344979 h 447322"/>
                  <a:gd name="connsiteX94" fmla="*/ 29052 w 447321"/>
                  <a:gd name="connsiteY94" fmla="*/ 330810 h 447322"/>
                  <a:gd name="connsiteX95" fmla="*/ 36352 w 447321"/>
                  <a:gd name="connsiteY95" fmla="*/ 314649 h 447322"/>
                  <a:gd name="connsiteX96" fmla="*/ 29052 w 447321"/>
                  <a:gd name="connsiteY96" fmla="*/ 298487 h 447322"/>
                  <a:gd name="connsiteX97" fmla="*/ 22702 w 447321"/>
                  <a:gd name="connsiteY97" fmla="*/ 284318 h 447322"/>
                  <a:gd name="connsiteX98" fmla="*/ 29052 w 447321"/>
                  <a:gd name="connsiteY98" fmla="*/ 270149 h 447322"/>
                  <a:gd name="connsiteX99" fmla="*/ 36352 w 447321"/>
                  <a:gd name="connsiteY99" fmla="*/ 253989 h 447322"/>
                  <a:gd name="connsiteX100" fmla="*/ 29054 w 447321"/>
                  <a:gd name="connsiteY100" fmla="*/ 237826 h 447322"/>
                  <a:gd name="connsiteX101" fmla="*/ 22702 w 447321"/>
                  <a:gd name="connsiteY101" fmla="*/ 223658 h 447322"/>
                  <a:gd name="connsiteX102" fmla="*/ 29054 w 447321"/>
                  <a:gd name="connsiteY102" fmla="*/ 209489 h 447322"/>
                  <a:gd name="connsiteX103" fmla="*/ 36352 w 447321"/>
                  <a:gd name="connsiteY103" fmla="*/ 193327 h 447322"/>
                  <a:gd name="connsiteX104" fmla="*/ 29054 w 447321"/>
                  <a:gd name="connsiteY104" fmla="*/ 177167 h 447322"/>
                  <a:gd name="connsiteX105" fmla="*/ 22702 w 447321"/>
                  <a:gd name="connsiteY105" fmla="*/ 162999 h 447322"/>
                  <a:gd name="connsiteX106" fmla="*/ 29054 w 447321"/>
                  <a:gd name="connsiteY106" fmla="*/ 148830 h 447322"/>
                  <a:gd name="connsiteX107" fmla="*/ 36352 w 447321"/>
                  <a:gd name="connsiteY107" fmla="*/ 132667 h 447322"/>
                  <a:gd name="connsiteX108" fmla="*/ 29054 w 447321"/>
                  <a:gd name="connsiteY108" fmla="*/ 116508 h 447322"/>
                  <a:gd name="connsiteX109" fmla="*/ 22702 w 447321"/>
                  <a:gd name="connsiteY109" fmla="*/ 102339 h 447322"/>
                  <a:gd name="connsiteX110" fmla="*/ 29007 w 447321"/>
                  <a:gd name="connsiteY110" fmla="*/ 88213 h 447322"/>
                  <a:gd name="connsiteX111" fmla="*/ 36435 w 447321"/>
                  <a:gd name="connsiteY111" fmla="*/ 71464 h 447322"/>
                  <a:gd name="connsiteX112" fmla="*/ 29320 w 447321"/>
                  <a:gd name="connsiteY112" fmla="*/ 56082 h 447322"/>
                  <a:gd name="connsiteX113" fmla="*/ 23386 w 447321"/>
                  <a:gd name="connsiteY113" fmla="*/ 36438 h 447322"/>
                  <a:gd name="connsiteX114" fmla="*/ 36442 w 447321"/>
                  <a:gd name="connsiteY114" fmla="*/ 23383 h 447322"/>
                  <a:gd name="connsiteX115" fmla="*/ 56082 w 447321"/>
                  <a:gd name="connsiteY115" fmla="*/ 29317 h 447322"/>
                  <a:gd name="connsiteX116" fmla="*/ 79017 w 447321"/>
                  <a:gd name="connsiteY116" fmla="*/ 35165 h 447322"/>
                  <a:gd name="connsiteX117" fmla="*/ 85920 w 447321"/>
                  <a:gd name="connsiteY117" fmla="*/ 20672 h 447322"/>
                  <a:gd name="connsiteX118" fmla="*/ 72375 w 447321"/>
                  <a:gd name="connsiteY118" fmla="*/ 13479 h 447322"/>
                  <a:gd name="connsiteX119" fmla="*/ 30768 w 447321"/>
                  <a:gd name="connsiteY119" fmla="*/ 1401 h 447322"/>
                  <a:gd name="connsiteX120" fmla="*/ 1406 w 447321"/>
                  <a:gd name="connsiteY120" fmla="*/ 30758 h 447322"/>
                  <a:gd name="connsiteX121" fmla="*/ 13090 w 447321"/>
                  <a:gd name="connsiteY121" fmla="*/ 72010 h 447322"/>
                  <a:gd name="connsiteX122" fmla="*/ 0 w 447321"/>
                  <a:gd name="connsiteY122" fmla="*/ 102341 h 447322"/>
                  <a:gd name="connsiteX123" fmla="*/ 13090 w 447321"/>
                  <a:gd name="connsiteY123" fmla="*/ 132670 h 447322"/>
                  <a:gd name="connsiteX124" fmla="*/ 0 w 447321"/>
                  <a:gd name="connsiteY124" fmla="*/ 163002 h 447322"/>
                  <a:gd name="connsiteX125" fmla="*/ 13090 w 447321"/>
                  <a:gd name="connsiteY125" fmla="*/ 193331 h 447322"/>
                  <a:gd name="connsiteX126" fmla="*/ 0 w 447321"/>
                  <a:gd name="connsiteY126" fmla="*/ 223662 h 447322"/>
                  <a:gd name="connsiteX127" fmla="*/ 13090 w 447321"/>
                  <a:gd name="connsiteY127" fmla="*/ 253993 h 447322"/>
                  <a:gd name="connsiteX128" fmla="*/ 0 w 447321"/>
                  <a:gd name="connsiteY128" fmla="*/ 284323 h 447322"/>
                  <a:gd name="connsiteX129" fmla="*/ 13090 w 447321"/>
                  <a:gd name="connsiteY129" fmla="*/ 314654 h 447322"/>
                  <a:gd name="connsiteX130" fmla="*/ 0 w 447321"/>
                  <a:gd name="connsiteY130" fmla="*/ 344983 h 447322"/>
                  <a:gd name="connsiteX131" fmla="*/ 13090 w 447321"/>
                  <a:gd name="connsiteY131" fmla="*/ 375313 h 447322"/>
                  <a:gd name="connsiteX132" fmla="*/ 1401 w 447321"/>
                  <a:gd name="connsiteY132" fmla="*/ 416556 h 447322"/>
                  <a:gd name="connsiteX133" fmla="*/ 30756 w 447321"/>
                  <a:gd name="connsiteY133" fmla="*/ 445918 h 447322"/>
                  <a:gd name="connsiteX134" fmla="*/ 72010 w 447321"/>
                  <a:gd name="connsiteY134" fmla="*/ 434233 h 447322"/>
                  <a:gd name="connsiteX135" fmla="*/ 102339 w 447321"/>
                  <a:gd name="connsiteY135" fmla="*/ 447323 h 447322"/>
                  <a:gd name="connsiteX136" fmla="*/ 132669 w 447321"/>
                  <a:gd name="connsiteY136" fmla="*/ 434233 h 447322"/>
                  <a:gd name="connsiteX137" fmla="*/ 163000 w 447321"/>
                  <a:gd name="connsiteY137" fmla="*/ 447323 h 447322"/>
                  <a:gd name="connsiteX138" fmla="*/ 193330 w 447321"/>
                  <a:gd name="connsiteY138" fmla="*/ 434233 h 447322"/>
                  <a:gd name="connsiteX139" fmla="*/ 223661 w 447321"/>
                  <a:gd name="connsiteY139" fmla="*/ 447323 h 447322"/>
                  <a:gd name="connsiteX140" fmla="*/ 253990 w 447321"/>
                  <a:gd name="connsiteY140" fmla="*/ 434233 h 447322"/>
                  <a:gd name="connsiteX141" fmla="*/ 284321 w 447321"/>
                  <a:gd name="connsiteY141" fmla="*/ 447323 h 447322"/>
                  <a:gd name="connsiteX142" fmla="*/ 314651 w 447321"/>
                  <a:gd name="connsiteY142" fmla="*/ 434233 h 447322"/>
                  <a:gd name="connsiteX143" fmla="*/ 344982 w 447321"/>
                  <a:gd name="connsiteY143" fmla="*/ 447323 h 447322"/>
                  <a:gd name="connsiteX144" fmla="*/ 375311 w 447321"/>
                  <a:gd name="connsiteY144" fmla="*/ 434233 h 447322"/>
                  <a:gd name="connsiteX145" fmla="*/ 416554 w 447321"/>
                  <a:gd name="connsiteY145" fmla="*/ 445921 h 447322"/>
                  <a:gd name="connsiteX146" fmla="*/ 445917 w 447321"/>
                  <a:gd name="connsiteY146" fmla="*/ 416565 h 447322"/>
                  <a:gd name="connsiteX147" fmla="*/ 434231 w 447321"/>
                  <a:gd name="connsiteY147" fmla="*/ 375313 h 447322"/>
                  <a:gd name="connsiteX148" fmla="*/ 447321 w 447321"/>
                  <a:gd name="connsiteY148" fmla="*/ 344983 h 447322"/>
                  <a:gd name="connsiteX149" fmla="*/ 434231 w 447321"/>
                  <a:gd name="connsiteY149" fmla="*/ 314654 h 447322"/>
                  <a:gd name="connsiteX150" fmla="*/ 447321 w 447321"/>
                  <a:gd name="connsiteY150" fmla="*/ 284323 h 447322"/>
                  <a:gd name="connsiteX151" fmla="*/ 434231 w 447321"/>
                  <a:gd name="connsiteY151" fmla="*/ 253993 h 447322"/>
                  <a:gd name="connsiteX152" fmla="*/ 447321 w 447321"/>
                  <a:gd name="connsiteY152" fmla="*/ 223662 h 447322"/>
                  <a:gd name="connsiteX153" fmla="*/ 434231 w 447321"/>
                  <a:gd name="connsiteY153" fmla="*/ 193331 h 447322"/>
                  <a:gd name="connsiteX154" fmla="*/ 447321 w 447321"/>
                  <a:gd name="connsiteY154" fmla="*/ 163002 h 4473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</a:cxnLst>
                <a:rect l="l" t="t" r="r" b="b"/>
                <a:pathLst>
                  <a:path w="447321" h="447322">
                    <a:moveTo>
                      <a:pt x="447321" y="163002"/>
                    </a:moveTo>
                    <a:cubicBezTo>
                      <a:pt x="447321" y="151519"/>
                      <a:pt x="442563" y="140530"/>
                      <a:pt x="434231" y="132670"/>
                    </a:cubicBezTo>
                    <a:cubicBezTo>
                      <a:pt x="442564" y="124811"/>
                      <a:pt x="447321" y="113822"/>
                      <a:pt x="447321" y="102341"/>
                    </a:cubicBezTo>
                    <a:cubicBezTo>
                      <a:pt x="447321" y="90864"/>
                      <a:pt x="442563" y="79871"/>
                      <a:pt x="434231" y="72011"/>
                    </a:cubicBezTo>
                    <a:cubicBezTo>
                      <a:pt x="445355" y="61534"/>
                      <a:pt x="449829" y="45912"/>
                      <a:pt x="445918" y="30767"/>
                    </a:cubicBezTo>
                    <a:cubicBezTo>
                      <a:pt x="442259" y="16592"/>
                      <a:pt x="430735" y="5067"/>
                      <a:pt x="416563" y="1404"/>
                    </a:cubicBezTo>
                    <a:cubicBezTo>
                      <a:pt x="401418" y="-2508"/>
                      <a:pt x="385792" y="1963"/>
                      <a:pt x="375311" y="13090"/>
                    </a:cubicBezTo>
                    <a:cubicBezTo>
                      <a:pt x="367452" y="4758"/>
                      <a:pt x="356457" y="0"/>
                      <a:pt x="344982" y="0"/>
                    </a:cubicBezTo>
                    <a:cubicBezTo>
                      <a:pt x="333501" y="0"/>
                      <a:pt x="322513" y="4757"/>
                      <a:pt x="314652" y="13090"/>
                    </a:cubicBezTo>
                    <a:cubicBezTo>
                      <a:pt x="306793" y="4757"/>
                      <a:pt x="295804" y="0"/>
                      <a:pt x="284321" y="0"/>
                    </a:cubicBezTo>
                    <a:cubicBezTo>
                      <a:pt x="272840" y="0"/>
                      <a:pt x="261852" y="4757"/>
                      <a:pt x="253992" y="13090"/>
                    </a:cubicBezTo>
                    <a:cubicBezTo>
                      <a:pt x="246132" y="4757"/>
                      <a:pt x="235143" y="0"/>
                      <a:pt x="223661" y="0"/>
                    </a:cubicBezTo>
                    <a:cubicBezTo>
                      <a:pt x="212178" y="0"/>
                      <a:pt x="201190" y="4757"/>
                      <a:pt x="193330" y="13090"/>
                    </a:cubicBezTo>
                    <a:cubicBezTo>
                      <a:pt x="185470" y="4757"/>
                      <a:pt x="174483" y="0"/>
                      <a:pt x="163000" y="0"/>
                    </a:cubicBezTo>
                    <a:cubicBezTo>
                      <a:pt x="151502" y="0"/>
                      <a:pt x="140503" y="4769"/>
                      <a:pt x="132642" y="13120"/>
                    </a:cubicBezTo>
                    <a:cubicBezTo>
                      <a:pt x="128397" y="9228"/>
                      <a:pt x="121810" y="9111"/>
                      <a:pt x="117422" y="13025"/>
                    </a:cubicBezTo>
                    <a:cubicBezTo>
                      <a:pt x="112744" y="17197"/>
                      <a:pt x="112336" y="24374"/>
                      <a:pt x="116508" y="29051"/>
                    </a:cubicBezTo>
                    <a:cubicBezTo>
                      <a:pt x="120646" y="33688"/>
                      <a:pt x="126536" y="36349"/>
                      <a:pt x="132669" y="36350"/>
                    </a:cubicBezTo>
                    <a:lnTo>
                      <a:pt x="132669" y="36350"/>
                    </a:lnTo>
                    <a:cubicBezTo>
                      <a:pt x="138801" y="36350"/>
                      <a:pt x="144692" y="33689"/>
                      <a:pt x="148831" y="29051"/>
                    </a:cubicBezTo>
                    <a:cubicBezTo>
                      <a:pt x="152432" y="25014"/>
                      <a:pt x="157597" y="22700"/>
                      <a:pt x="163000" y="22700"/>
                    </a:cubicBezTo>
                    <a:cubicBezTo>
                      <a:pt x="168403" y="22700"/>
                      <a:pt x="173568" y="25016"/>
                      <a:pt x="177169" y="29051"/>
                    </a:cubicBezTo>
                    <a:cubicBezTo>
                      <a:pt x="181307" y="33688"/>
                      <a:pt x="187197" y="36349"/>
                      <a:pt x="193330" y="36350"/>
                    </a:cubicBezTo>
                    <a:lnTo>
                      <a:pt x="193330" y="36350"/>
                    </a:lnTo>
                    <a:cubicBezTo>
                      <a:pt x="199462" y="36350"/>
                      <a:pt x="205352" y="33689"/>
                      <a:pt x="209490" y="29052"/>
                    </a:cubicBezTo>
                    <a:cubicBezTo>
                      <a:pt x="213092" y="25016"/>
                      <a:pt x="218256" y="22700"/>
                      <a:pt x="223659" y="22700"/>
                    </a:cubicBezTo>
                    <a:cubicBezTo>
                      <a:pt x="229062" y="22700"/>
                      <a:pt x="234227" y="25016"/>
                      <a:pt x="237828" y="29052"/>
                    </a:cubicBezTo>
                    <a:cubicBezTo>
                      <a:pt x="241966" y="33691"/>
                      <a:pt x="247858" y="36350"/>
                      <a:pt x="253990" y="36350"/>
                    </a:cubicBezTo>
                    <a:cubicBezTo>
                      <a:pt x="260123" y="36350"/>
                      <a:pt x="266013" y="33689"/>
                      <a:pt x="270149" y="29052"/>
                    </a:cubicBezTo>
                    <a:cubicBezTo>
                      <a:pt x="273751" y="25016"/>
                      <a:pt x="278915" y="22700"/>
                      <a:pt x="284318" y="22700"/>
                    </a:cubicBezTo>
                    <a:cubicBezTo>
                      <a:pt x="289721" y="22700"/>
                      <a:pt x="294887" y="25016"/>
                      <a:pt x="298487" y="29052"/>
                    </a:cubicBezTo>
                    <a:cubicBezTo>
                      <a:pt x="302625" y="33691"/>
                      <a:pt x="308515" y="36350"/>
                      <a:pt x="314649" y="36350"/>
                    </a:cubicBezTo>
                    <a:cubicBezTo>
                      <a:pt x="320782" y="36350"/>
                      <a:pt x="326672" y="33689"/>
                      <a:pt x="330808" y="29052"/>
                    </a:cubicBezTo>
                    <a:cubicBezTo>
                      <a:pt x="334410" y="25016"/>
                      <a:pt x="339574" y="22700"/>
                      <a:pt x="344977" y="22700"/>
                    </a:cubicBezTo>
                    <a:cubicBezTo>
                      <a:pt x="350357" y="22700"/>
                      <a:pt x="355506" y="24999"/>
                      <a:pt x="359104" y="29005"/>
                    </a:cubicBezTo>
                    <a:cubicBezTo>
                      <a:pt x="363406" y="33795"/>
                      <a:pt x="369483" y="36518"/>
                      <a:pt x="375855" y="36433"/>
                    </a:cubicBezTo>
                    <a:cubicBezTo>
                      <a:pt x="381798" y="36370"/>
                      <a:pt x="387404" y="33776"/>
                      <a:pt x="391234" y="29319"/>
                    </a:cubicBezTo>
                    <a:cubicBezTo>
                      <a:pt x="396085" y="23676"/>
                      <a:pt x="403427" y="21459"/>
                      <a:pt x="410880" y="23384"/>
                    </a:cubicBezTo>
                    <a:cubicBezTo>
                      <a:pt x="417085" y="24987"/>
                      <a:pt x="422331" y="30234"/>
                      <a:pt x="423934" y="36441"/>
                    </a:cubicBezTo>
                    <a:cubicBezTo>
                      <a:pt x="425857" y="43892"/>
                      <a:pt x="423639" y="51233"/>
                      <a:pt x="417998" y="56082"/>
                    </a:cubicBezTo>
                    <a:cubicBezTo>
                      <a:pt x="413542" y="59913"/>
                      <a:pt x="410948" y="65520"/>
                      <a:pt x="410883" y="71465"/>
                    </a:cubicBezTo>
                    <a:cubicBezTo>
                      <a:pt x="410815" y="77806"/>
                      <a:pt x="413521" y="83912"/>
                      <a:pt x="418311" y="88213"/>
                    </a:cubicBezTo>
                    <a:cubicBezTo>
                      <a:pt x="422317" y="91812"/>
                      <a:pt x="424616" y="96961"/>
                      <a:pt x="424616" y="102341"/>
                    </a:cubicBezTo>
                    <a:cubicBezTo>
                      <a:pt x="424616" y="107744"/>
                      <a:pt x="422301" y="112908"/>
                      <a:pt x="418266" y="116510"/>
                    </a:cubicBezTo>
                    <a:cubicBezTo>
                      <a:pt x="413629" y="120648"/>
                      <a:pt x="410968" y="126538"/>
                      <a:pt x="410967" y="132670"/>
                    </a:cubicBezTo>
                    <a:cubicBezTo>
                      <a:pt x="410967" y="138803"/>
                      <a:pt x="413626" y="144693"/>
                      <a:pt x="418266" y="148833"/>
                    </a:cubicBezTo>
                    <a:cubicBezTo>
                      <a:pt x="422302" y="152433"/>
                      <a:pt x="424616" y="157598"/>
                      <a:pt x="424616" y="163002"/>
                    </a:cubicBezTo>
                    <a:cubicBezTo>
                      <a:pt x="424616" y="168405"/>
                      <a:pt x="422301" y="173570"/>
                      <a:pt x="418266" y="177170"/>
                    </a:cubicBezTo>
                    <a:cubicBezTo>
                      <a:pt x="413629" y="181308"/>
                      <a:pt x="410968" y="187199"/>
                      <a:pt x="410967" y="193331"/>
                    </a:cubicBezTo>
                    <a:cubicBezTo>
                      <a:pt x="410967" y="199464"/>
                      <a:pt x="413626" y="205354"/>
                      <a:pt x="418264" y="209493"/>
                    </a:cubicBezTo>
                    <a:cubicBezTo>
                      <a:pt x="422301" y="213095"/>
                      <a:pt x="424616" y="218259"/>
                      <a:pt x="424616" y="223662"/>
                    </a:cubicBezTo>
                    <a:cubicBezTo>
                      <a:pt x="424616" y="229065"/>
                      <a:pt x="422301" y="234230"/>
                      <a:pt x="418264" y="237831"/>
                    </a:cubicBezTo>
                    <a:cubicBezTo>
                      <a:pt x="413626" y="241969"/>
                      <a:pt x="410967" y="247861"/>
                      <a:pt x="410967" y="253993"/>
                    </a:cubicBezTo>
                    <a:cubicBezTo>
                      <a:pt x="410967" y="260126"/>
                      <a:pt x="413627" y="266016"/>
                      <a:pt x="418264" y="270152"/>
                    </a:cubicBezTo>
                    <a:cubicBezTo>
                      <a:pt x="422301" y="273754"/>
                      <a:pt x="424616" y="278918"/>
                      <a:pt x="424616" y="284321"/>
                    </a:cubicBezTo>
                    <a:cubicBezTo>
                      <a:pt x="424616" y="289724"/>
                      <a:pt x="422301" y="294890"/>
                      <a:pt x="418264" y="298490"/>
                    </a:cubicBezTo>
                    <a:cubicBezTo>
                      <a:pt x="413626" y="302628"/>
                      <a:pt x="410967" y="308518"/>
                      <a:pt x="410967" y="314652"/>
                    </a:cubicBezTo>
                    <a:cubicBezTo>
                      <a:pt x="410967" y="320785"/>
                      <a:pt x="413627" y="326675"/>
                      <a:pt x="418264" y="330811"/>
                    </a:cubicBezTo>
                    <a:cubicBezTo>
                      <a:pt x="422301" y="334413"/>
                      <a:pt x="424616" y="339577"/>
                      <a:pt x="424616" y="344980"/>
                    </a:cubicBezTo>
                    <a:cubicBezTo>
                      <a:pt x="424616" y="350361"/>
                      <a:pt x="422317" y="355509"/>
                      <a:pt x="418311" y="359107"/>
                    </a:cubicBezTo>
                    <a:cubicBezTo>
                      <a:pt x="413521" y="363409"/>
                      <a:pt x="410814" y="369515"/>
                      <a:pt x="410883" y="375858"/>
                    </a:cubicBezTo>
                    <a:cubicBezTo>
                      <a:pt x="410947" y="381801"/>
                      <a:pt x="413541" y="387407"/>
                      <a:pt x="417998" y="391237"/>
                    </a:cubicBezTo>
                    <a:cubicBezTo>
                      <a:pt x="423640" y="396086"/>
                      <a:pt x="425859" y="403430"/>
                      <a:pt x="423932" y="410882"/>
                    </a:cubicBezTo>
                    <a:cubicBezTo>
                      <a:pt x="422328" y="417088"/>
                      <a:pt x="417081" y="422334"/>
                      <a:pt x="410874" y="423937"/>
                    </a:cubicBezTo>
                    <a:cubicBezTo>
                      <a:pt x="403425" y="425860"/>
                      <a:pt x="396083" y="423643"/>
                      <a:pt x="391234" y="418001"/>
                    </a:cubicBezTo>
                    <a:cubicBezTo>
                      <a:pt x="387404" y="413545"/>
                      <a:pt x="381796" y="410951"/>
                      <a:pt x="375852" y="410886"/>
                    </a:cubicBezTo>
                    <a:cubicBezTo>
                      <a:pt x="369480" y="410786"/>
                      <a:pt x="363405" y="413524"/>
                      <a:pt x="359104" y="418314"/>
                    </a:cubicBezTo>
                    <a:cubicBezTo>
                      <a:pt x="355505" y="422320"/>
                      <a:pt x="350356" y="424619"/>
                      <a:pt x="344976" y="424619"/>
                    </a:cubicBezTo>
                    <a:cubicBezTo>
                      <a:pt x="339573" y="424619"/>
                      <a:pt x="334407" y="422304"/>
                      <a:pt x="330807" y="418269"/>
                    </a:cubicBezTo>
                    <a:cubicBezTo>
                      <a:pt x="326669" y="413632"/>
                      <a:pt x="320779" y="410971"/>
                      <a:pt x="314646" y="410970"/>
                    </a:cubicBezTo>
                    <a:lnTo>
                      <a:pt x="314646" y="410970"/>
                    </a:lnTo>
                    <a:cubicBezTo>
                      <a:pt x="308514" y="410970"/>
                      <a:pt x="302623" y="413630"/>
                      <a:pt x="298485" y="418267"/>
                    </a:cubicBezTo>
                    <a:cubicBezTo>
                      <a:pt x="294884" y="422304"/>
                      <a:pt x="289720" y="424619"/>
                      <a:pt x="284317" y="424619"/>
                    </a:cubicBezTo>
                    <a:cubicBezTo>
                      <a:pt x="278914" y="424619"/>
                      <a:pt x="273748" y="422304"/>
                      <a:pt x="270148" y="418267"/>
                    </a:cubicBezTo>
                    <a:cubicBezTo>
                      <a:pt x="266010" y="413629"/>
                      <a:pt x="260118" y="410970"/>
                      <a:pt x="253986" y="410970"/>
                    </a:cubicBezTo>
                    <a:cubicBezTo>
                      <a:pt x="247853" y="410970"/>
                      <a:pt x="241963" y="413630"/>
                      <a:pt x="237826" y="418267"/>
                    </a:cubicBezTo>
                    <a:cubicBezTo>
                      <a:pt x="234224" y="422304"/>
                      <a:pt x="229061" y="424619"/>
                      <a:pt x="223658" y="424619"/>
                    </a:cubicBezTo>
                    <a:cubicBezTo>
                      <a:pt x="218255" y="424619"/>
                      <a:pt x="213089" y="422304"/>
                      <a:pt x="209489" y="418267"/>
                    </a:cubicBezTo>
                    <a:cubicBezTo>
                      <a:pt x="205351" y="413629"/>
                      <a:pt x="199459" y="410970"/>
                      <a:pt x="193326" y="410970"/>
                    </a:cubicBezTo>
                    <a:cubicBezTo>
                      <a:pt x="187194" y="410970"/>
                      <a:pt x="181304" y="413630"/>
                      <a:pt x="177167" y="418267"/>
                    </a:cubicBezTo>
                    <a:cubicBezTo>
                      <a:pt x="173565" y="422304"/>
                      <a:pt x="168401" y="424619"/>
                      <a:pt x="162998" y="424619"/>
                    </a:cubicBezTo>
                    <a:cubicBezTo>
                      <a:pt x="157595" y="424619"/>
                      <a:pt x="152430" y="422304"/>
                      <a:pt x="148830" y="418267"/>
                    </a:cubicBezTo>
                    <a:cubicBezTo>
                      <a:pt x="144692" y="413629"/>
                      <a:pt x="138801" y="410970"/>
                      <a:pt x="132667" y="410970"/>
                    </a:cubicBezTo>
                    <a:cubicBezTo>
                      <a:pt x="126535" y="410970"/>
                      <a:pt x="120645" y="413630"/>
                      <a:pt x="116508" y="418267"/>
                    </a:cubicBezTo>
                    <a:cubicBezTo>
                      <a:pt x="112906" y="422304"/>
                      <a:pt x="107742" y="424619"/>
                      <a:pt x="102339" y="424619"/>
                    </a:cubicBezTo>
                    <a:cubicBezTo>
                      <a:pt x="96959" y="424619"/>
                      <a:pt x="91810" y="422320"/>
                      <a:pt x="88213" y="418314"/>
                    </a:cubicBezTo>
                    <a:cubicBezTo>
                      <a:pt x="83910" y="413524"/>
                      <a:pt x="77814" y="410747"/>
                      <a:pt x="71462" y="410886"/>
                    </a:cubicBezTo>
                    <a:cubicBezTo>
                      <a:pt x="65519" y="410950"/>
                      <a:pt x="59913" y="413544"/>
                      <a:pt x="56082" y="418001"/>
                    </a:cubicBezTo>
                    <a:cubicBezTo>
                      <a:pt x="51233" y="423645"/>
                      <a:pt x="43889" y="425865"/>
                      <a:pt x="36438" y="423935"/>
                    </a:cubicBezTo>
                    <a:cubicBezTo>
                      <a:pt x="30231" y="422331"/>
                      <a:pt x="24986" y="417084"/>
                      <a:pt x="23383" y="410877"/>
                    </a:cubicBezTo>
                    <a:cubicBezTo>
                      <a:pt x="21459" y="403428"/>
                      <a:pt x="23678" y="396086"/>
                      <a:pt x="29320" y="391237"/>
                    </a:cubicBezTo>
                    <a:cubicBezTo>
                      <a:pt x="33776" y="387407"/>
                      <a:pt x="36370" y="381799"/>
                      <a:pt x="36435" y="375855"/>
                    </a:cubicBezTo>
                    <a:cubicBezTo>
                      <a:pt x="36503" y="369513"/>
                      <a:pt x="33797" y="363408"/>
                      <a:pt x="29007" y="359107"/>
                    </a:cubicBezTo>
                    <a:cubicBezTo>
                      <a:pt x="25001" y="355508"/>
                      <a:pt x="22702" y="350359"/>
                      <a:pt x="22702" y="344979"/>
                    </a:cubicBezTo>
                    <a:cubicBezTo>
                      <a:pt x="22702" y="339576"/>
                      <a:pt x="25017" y="334412"/>
                      <a:pt x="29052" y="330810"/>
                    </a:cubicBezTo>
                    <a:cubicBezTo>
                      <a:pt x="33689" y="326672"/>
                      <a:pt x="36350" y="320782"/>
                      <a:pt x="36352" y="314649"/>
                    </a:cubicBezTo>
                    <a:cubicBezTo>
                      <a:pt x="36352" y="308517"/>
                      <a:pt x="33692" y="302626"/>
                      <a:pt x="29052" y="298487"/>
                    </a:cubicBezTo>
                    <a:cubicBezTo>
                      <a:pt x="25016" y="294887"/>
                      <a:pt x="22702" y="289721"/>
                      <a:pt x="22702" y="284318"/>
                    </a:cubicBezTo>
                    <a:cubicBezTo>
                      <a:pt x="22702" y="278915"/>
                      <a:pt x="25017" y="273750"/>
                      <a:pt x="29052" y="270149"/>
                    </a:cubicBezTo>
                    <a:cubicBezTo>
                      <a:pt x="33689" y="266011"/>
                      <a:pt x="36350" y="260121"/>
                      <a:pt x="36352" y="253989"/>
                    </a:cubicBezTo>
                    <a:cubicBezTo>
                      <a:pt x="36352" y="247856"/>
                      <a:pt x="33692" y="241966"/>
                      <a:pt x="29054" y="237826"/>
                    </a:cubicBezTo>
                    <a:cubicBezTo>
                      <a:pt x="25017" y="234224"/>
                      <a:pt x="22702" y="229061"/>
                      <a:pt x="22702" y="223658"/>
                    </a:cubicBezTo>
                    <a:cubicBezTo>
                      <a:pt x="22702" y="218255"/>
                      <a:pt x="25017" y="213089"/>
                      <a:pt x="29054" y="209489"/>
                    </a:cubicBezTo>
                    <a:cubicBezTo>
                      <a:pt x="33692" y="205351"/>
                      <a:pt x="36352" y="199459"/>
                      <a:pt x="36352" y="193327"/>
                    </a:cubicBezTo>
                    <a:cubicBezTo>
                      <a:pt x="36352" y="187194"/>
                      <a:pt x="33691" y="181304"/>
                      <a:pt x="29054" y="177167"/>
                    </a:cubicBezTo>
                    <a:cubicBezTo>
                      <a:pt x="25017" y="173565"/>
                      <a:pt x="22702" y="168401"/>
                      <a:pt x="22702" y="162999"/>
                    </a:cubicBezTo>
                    <a:cubicBezTo>
                      <a:pt x="22702" y="157595"/>
                      <a:pt x="25017" y="152430"/>
                      <a:pt x="29054" y="148830"/>
                    </a:cubicBezTo>
                    <a:cubicBezTo>
                      <a:pt x="33692" y="144692"/>
                      <a:pt x="36352" y="138801"/>
                      <a:pt x="36352" y="132667"/>
                    </a:cubicBezTo>
                    <a:cubicBezTo>
                      <a:pt x="36352" y="126535"/>
                      <a:pt x="33691" y="120645"/>
                      <a:pt x="29054" y="116508"/>
                    </a:cubicBezTo>
                    <a:cubicBezTo>
                      <a:pt x="25017" y="112906"/>
                      <a:pt x="22702" y="107742"/>
                      <a:pt x="22702" y="102339"/>
                    </a:cubicBezTo>
                    <a:cubicBezTo>
                      <a:pt x="22702" y="96959"/>
                      <a:pt x="25001" y="91810"/>
                      <a:pt x="29007" y="88213"/>
                    </a:cubicBezTo>
                    <a:cubicBezTo>
                      <a:pt x="33797" y="83910"/>
                      <a:pt x="36504" y="77806"/>
                      <a:pt x="36435" y="71464"/>
                    </a:cubicBezTo>
                    <a:cubicBezTo>
                      <a:pt x="36370" y="65520"/>
                      <a:pt x="33777" y="59914"/>
                      <a:pt x="29320" y="56082"/>
                    </a:cubicBezTo>
                    <a:cubicBezTo>
                      <a:pt x="23678" y="51233"/>
                      <a:pt x="21459" y="43890"/>
                      <a:pt x="23386" y="36438"/>
                    </a:cubicBezTo>
                    <a:cubicBezTo>
                      <a:pt x="24990" y="30231"/>
                      <a:pt x="30236" y="24986"/>
                      <a:pt x="36442" y="23383"/>
                    </a:cubicBezTo>
                    <a:cubicBezTo>
                      <a:pt x="43890" y="21461"/>
                      <a:pt x="51235" y="23678"/>
                      <a:pt x="56082" y="29317"/>
                    </a:cubicBezTo>
                    <a:cubicBezTo>
                      <a:pt x="61676" y="35826"/>
                      <a:pt x="70677" y="38124"/>
                      <a:pt x="79017" y="35165"/>
                    </a:cubicBezTo>
                    <a:cubicBezTo>
                      <a:pt x="84926" y="33069"/>
                      <a:pt x="88016" y="26581"/>
                      <a:pt x="85920" y="20672"/>
                    </a:cubicBezTo>
                    <a:cubicBezTo>
                      <a:pt x="83936" y="15078"/>
                      <a:pt x="78012" y="12011"/>
                      <a:pt x="72375" y="13479"/>
                    </a:cubicBezTo>
                    <a:cubicBezTo>
                      <a:pt x="61897" y="2069"/>
                      <a:pt x="46089" y="-2555"/>
                      <a:pt x="30768" y="1401"/>
                    </a:cubicBezTo>
                    <a:cubicBezTo>
                      <a:pt x="16593" y="5059"/>
                      <a:pt x="5069" y="16583"/>
                      <a:pt x="1406" y="30758"/>
                    </a:cubicBezTo>
                    <a:cubicBezTo>
                      <a:pt x="-2508" y="45904"/>
                      <a:pt x="1964" y="61531"/>
                      <a:pt x="13090" y="72010"/>
                    </a:cubicBezTo>
                    <a:cubicBezTo>
                      <a:pt x="4758" y="79869"/>
                      <a:pt x="0" y="90864"/>
                      <a:pt x="0" y="102341"/>
                    </a:cubicBezTo>
                    <a:cubicBezTo>
                      <a:pt x="0" y="113822"/>
                      <a:pt x="4757" y="124810"/>
                      <a:pt x="13090" y="132670"/>
                    </a:cubicBezTo>
                    <a:cubicBezTo>
                      <a:pt x="4757" y="140530"/>
                      <a:pt x="0" y="151519"/>
                      <a:pt x="0" y="163002"/>
                    </a:cubicBezTo>
                    <a:cubicBezTo>
                      <a:pt x="0" y="174483"/>
                      <a:pt x="4757" y="185470"/>
                      <a:pt x="13090" y="193331"/>
                    </a:cubicBezTo>
                    <a:cubicBezTo>
                      <a:pt x="4757" y="201190"/>
                      <a:pt x="0" y="212180"/>
                      <a:pt x="0" y="223662"/>
                    </a:cubicBezTo>
                    <a:cubicBezTo>
                      <a:pt x="0" y="235145"/>
                      <a:pt x="4757" y="246132"/>
                      <a:pt x="13090" y="253993"/>
                    </a:cubicBezTo>
                    <a:cubicBezTo>
                      <a:pt x="4757" y="261852"/>
                      <a:pt x="0" y="272840"/>
                      <a:pt x="0" y="284323"/>
                    </a:cubicBezTo>
                    <a:cubicBezTo>
                      <a:pt x="0" y="295805"/>
                      <a:pt x="4758" y="306794"/>
                      <a:pt x="13090" y="314654"/>
                    </a:cubicBezTo>
                    <a:cubicBezTo>
                      <a:pt x="4757" y="322513"/>
                      <a:pt x="0" y="333502"/>
                      <a:pt x="0" y="344983"/>
                    </a:cubicBezTo>
                    <a:cubicBezTo>
                      <a:pt x="0" y="356460"/>
                      <a:pt x="4758" y="367453"/>
                      <a:pt x="13090" y="375313"/>
                    </a:cubicBezTo>
                    <a:cubicBezTo>
                      <a:pt x="1966" y="385789"/>
                      <a:pt x="-2508" y="401412"/>
                      <a:pt x="1401" y="416556"/>
                    </a:cubicBezTo>
                    <a:cubicBezTo>
                      <a:pt x="5061" y="430731"/>
                      <a:pt x="16583" y="442256"/>
                      <a:pt x="30756" y="445918"/>
                    </a:cubicBezTo>
                    <a:cubicBezTo>
                      <a:pt x="45903" y="449832"/>
                      <a:pt x="61529" y="445357"/>
                      <a:pt x="72010" y="434233"/>
                    </a:cubicBezTo>
                    <a:cubicBezTo>
                      <a:pt x="79869" y="442564"/>
                      <a:pt x="90864" y="447323"/>
                      <a:pt x="102339" y="447323"/>
                    </a:cubicBezTo>
                    <a:cubicBezTo>
                      <a:pt x="113820" y="447323"/>
                      <a:pt x="124808" y="442566"/>
                      <a:pt x="132669" y="434233"/>
                    </a:cubicBezTo>
                    <a:cubicBezTo>
                      <a:pt x="140528" y="442566"/>
                      <a:pt x="151517" y="447323"/>
                      <a:pt x="163000" y="447323"/>
                    </a:cubicBezTo>
                    <a:cubicBezTo>
                      <a:pt x="174481" y="447323"/>
                      <a:pt x="185469" y="442566"/>
                      <a:pt x="193330" y="434233"/>
                    </a:cubicBezTo>
                    <a:cubicBezTo>
                      <a:pt x="201189" y="442566"/>
                      <a:pt x="212178" y="447323"/>
                      <a:pt x="223661" y="447323"/>
                    </a:cubicBezTo>
                    <a:cubicBezTo>
                      <a:pt x="235142" y="447323"/>
                      <a:pt x="246129" y="442566"/>
                      <a:pt x="253990" y="434233"/>
                    </a:cubicBezTo>
                    <a:cubicBezTo>
                      <a:pt x="261849" y="442566"/>
                      <a:pt x="272839" y="447323"/>
                      <a:pt x="284321" y="447323"/>
                    </a:cubicBezTo>
                    <a:cubicBezTo>
                      <a:pt x="295802" y="447323"/>
                      <a:pt x="306791" y="442564"/>
                      <a:pt x="314651" y="434233"/>
                    </a:cubicBezTo>
                    <a:cubicBezTo>
                      <a:pt x="322510" y="442566"/>
                      <a:pt x="333499" y="447323"/>
                      <a:pt x="344982" y="447323"/>
                    </a:cubicBezTo>
                    <a:cubicBezTo>
                      <a:pt x="356458" y="447323"/>
                      <a:pt x="367452" y="442564"/>
                      <a:pt x="375311" y="434233"/>
                    </a:cubicBezTo>
                    <a:cubicBezTo>
                      <a:pt x="385789" y="445358"/>
                      <a:pt x="401412" y="449830"/>
                      <a:pt x="416554" y="445921"/>
                    </a:cubicBezTo>
                    <a:cubicBezTo>
                      <a:pt x="430729" y="442263"/>
                      <a:pt x="442254" y="430740"/>
                      <a:pt x="445917" y="416565"/>
                    </a:cubicBezTo>
                    <a:cubicBezTo>
                      <a:pt x="449830" y="401418"/>
                      <a:pt x="445357" y="385792"/>
                      <a:pt x="434231" y="375313"/>
                    </a:cubicBezTo>
                    <a:cubicBezTo>
                      <a:pt x="442563" y="367453"/>
                      <a:pt x="447321" y="356458"/>
                      <a:pt x="447321" y="344983"/>
                    </a:cubicBezTo>
                    <a:cubicBezTo>
                      <a:pt x="447321" y="333502"/>
                      <a:pt x="442564" y="322515"/>
                      <a:pt x="434231" y="314654"/>
                    </a:cubicBezTo>
                    <a:cubicBezTo>
                      <a:pt x="442564" y="306794"/>
                      <a:pt x="447321" y="295805"/>
                      <a:pt x="447321" y="284323"/>
                    </a:cubicBezTo>
                    <a:cubicBezTo>
                      <a:pt x="447321" y="272842"/>
                      <a:pt x="442564" y="261854"/>
                      <a:pt x="434231" y="253993"/>
                    </a:cubicBezTo>
                    <a:cubicBezTo>
                      <a:pt x="442564" y="246134"/>
                      <a:pt x="447321" y="235145"/>
                      <a:pt x="447321" y="223662"/>
                    </a:cubicBezTo>
                    <a:cubicBezTo>
                      <a:pt x="447321" y="212180"/>
                      <a:pt x="442564" y="201192"/>
                      <a:pt x="434231" y="193331"/>
                    </a:cubicBezTo>
                    <a:cubicBezTo>
                      <a:pt x="442564" y="185472"/>
                      <a:pt x="447321" y="174484"/>
                      <a:pt x="447321" y="163002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07" name="Freeform: Shape 1806">
                <a:extLst>
                  <a:ext uri="{FF2B5EF4-FFF2-40B4-BE49-F238E27FC236}">
                    <a16:creationId xmlns:a16="http://schemas.microsoft.com/office/drawing/2014/main" id="{B9033D83-0D2A-4928-B068-B8CAC6A11551}"/>
                  </a:ext>
                </a:extLst>
              </p:cNvPr>
              <p:cNvSpPr/>
              <p:nvPr/>
            </p:nvSpPr>
            <p:spPr>
              <a:xfrm>
                <a:off x="1824932" y="4406977"/>
                <a:ext cx="532249" cy="532248"/>
              </a:xfrm>
              <a:custGeom>
                <a:avLst/>
                <a:gdLst>
                  <a:gd name="connsiteX0" fmla="*/ 281774 w 532249"/>
                  <a:gd name="connsiteY0" fmla="*/ 31113 h 532248"/>
                  <a:gd name="connsiteX1" fmla="*/ 295726 w 532249"/>
                  <a:gd name="connsiteY1" fmla="*/ 39739 h 532248"/>
                  <a:gd name="connsiteX2" fmla="*/ 311425 w 532249"/>
                  <a:gd name="connsiteY2" fmla="*/ 34991 h 532248"/>
                  <a:gd name="connsiteX3" fmla="*/ 328712 w 532249"/>
                  <a:gd name="connsiteY3" fmla="*/ 30886 h 532248"/>
                  <a:gd name="connsiteX4" fmla="*/ 341738 w 532249"/>
                  <a:gd name="connsiteY4" fmla="*/ 43259 h 532248"/>
                  <a:gd name="connsiteX5" fmla="*/ 353129 w 532249"/>
                  <a:gd name="connsiteY5" fmla="*/ 55548 h 532248"/>
                  <a:gd name="connsiteX6" fmla="*/ 369872 w 532249"/>
                  <a:gd name="connsiteY6" fmla="*/ 54885 h 532248"/>
                  <a:gd name="connsiteX7" fmla="*/ 387835 w 532249"/>
                  <a:gd name="connsiteY7" fmla="*/ 55315 h 532248"/>
                  <a:gd name="connsiteX8" fmla="*/ 397185 w 532249"/>
                  <a:gd name="connsiteY8" fmla="*/ 70450 h 532248"/>
                  <a:gd name="connsiteX9" fmla="*/ 404494 w 532249"/>
                  <a:gd name="connsiteY9" fmla="*/ 84357 h 532248"/>
                  <a:gd name="connsiteX10" fmla="*/ 421438 w 532249"/>
                  <a:gd name="connsiteY10" fmla="*/ 88511 h 532248"/>
                  <a:gd name="connsiteX11" fmla="*/ 437947 w 532249"/>
                  <a:gd name="connsiteY11" fmla="*/ 93696 h 532248"/>
                  <a:gd name="connsiteX12" fmla="*/ 443055 w 532249"/>
                  <a:gd name="connsiteY12" fmla="*/ 110862 h 532248"/>
                  <a:gd name="connsiteX13" fmla="*/ 446672 w 532249"/>
                  <a:gd name="connsiteY13" fmla="*/ 126729 h 532248"/>
                  <a:gd name="connsiteX14" fmla="*/ 462030 w 532249"/>
                  <a:gd name="connsiteY14" fmla="*/ 135087 h 532248"/>
                  <a:gd name="connsiteX15" fmla="*/ 476935 w 532249"/>
                  <a:gd name="connsiteY15" fmla="*/ 144413 h 532248"/>
                  <a:gd name="connsiteX16" fmla="*/ 477475 w 532249"/>
                  <a:gd name="connsiteY16" fmla="*/ 162174 h 532248"/>
                  <a:gd name="connsiteX17" fmla="*/ 476982 w 532249"/>
                  <a:gd name="connsiteY17" fmla="*/ 178567 h 532248"/>
                  <a:gd name="connsiteX18" fmla="*/ 488942 w 532249"/>
                  <a:gd name="connsiteY18" fmla="*/ 189790 h 532248"/>
                  <a:gd name="connsiteX19" fmla="*/ 501141 w 532249"/>
                  <a:gd name="connsiteY19" fmla="*/ 202710 h 532248"/>
                  <a:gd name="connsiteX20" fmla="*/ 496938 w 532249"/>
                  <a:gd name="connsiteY20" fmla="*/ 220178 h 532248"/>
                  <a:gd name="connsiteX21" fmla="*/ 491992 w 532249"/>
                  <a:gd name="connsiteY21" fmla="*/ 236189 h 532248"/>
                  <a:gd name="connsiteX22" fmla="*/ 500940 w 532249"/>
                  <a:gd name="connsiteY22" fmla="*/ 250355 h 532248"/>
                  <a:gd name="connsiteX23" fmla="*/ 509548 w 532249"/>
                  <a:gd name="connsiteY23" fmla="*/ 266125 h 532248"/>
                  <a:gd name="connsiteX24" fmla="*/ 501135 w 532249"/>
                  <a:gd name="connsiteY24" fmla="*/ 281776 h 532248"/>
                  <a:gd name="connsiteX25" fmla="*/ 497981 w 532249"/>
                  <a:gd name="connsiteY25" fmla="*/ 297515 h 532248"/>
                  <a:gd name="connsiteX26" fmla="*/ 513721 w 532249"/>
                  <a:gd name="connsiteY26" fmla="*/ 300669 h 532248"/>
                  <a:gd name="connsiteX27" fmla="*/ 532250 w 532249"/>
                  <a:gd name="connsiteY27" fmla="*/ 266123 h 532248"/>
                  <a:gd name="connsiteX28" fmla="*/ 515762 w 532249"/>
                  <a:gd name="connsiteY28" fmla="*/ 233035 h 532248"/>
                  <a:gd name="connsiteX29" fmla="*/ 523060 w 532249"/>
                  <a:gd name="connsiteY29" fmla="*/ 196795 h 532248"/>
                  <a:gd name="connsiteX30" fmla="*/ 499110 w 532249"/>
                  <a:gd name="connsiteY30" fmla="*/ 169379 h 532248"/>
                  <a:gd name="connsiteX31" fmla="*/ 496596 w 532249"/>
                  <a:gd name="connsiteY31" fmla="*/ 133062 h 532248"/>
                  <a:gd name="connsiteX32" fmla="*/ 465773 w 532249"/>
                  <a:gd name="connsiteY32" fmla="*/ 112652 h 532248"/>
                  <a:gd name="connsiteX33" fmla="*/ 453973 w 532249"/>
                  <a:gd name="connsiteY33" fmla="*/ 77616 h 532248"/>
                  <a:gd name="connsiteX34" fmla="*/ 419524 w 532249"/>
                  <a:gd name="connsiteY34" fmla="*/ 65850 h 532248"/>
                  <a:gd name="connsiteX35" fmla="*/ 399187 w 532249"/>
                  <a:gd name="connsiteY35" fmla="*/ 35654 h 532248"/>
                  <a:gd name="connsiteX36" fmla="*/ 362289 w 532249"/>
                  <a:gd name="connsiteY36" fmla="*/ 33388 h 532248"/>
                  <a:gd name="connsiteX37" fmla="*/ 334552 w 532249"/>
                  <a:gd name="connsiteY37" fmla="*/ 8948 h 532248"/>
                  <a:gd name="connsiteX38" fmla="*/ 298835 w 532249"/>
                  <a:gd name="connsiteY38" fmla="*/ 15982 h 532248"/>
                  <a:gd name="connsiteX39" fmla="*/ 266123 w 532249"/>
                  <a:gd name="connsiteY39" fmla="*/ 0 h 532248"/>
                  <a:gd name="connsiteX40" fmla="*/ 233035 w 532249"/>
                  <a:gd name="connsiteY40" fmla="*/ 16488 h 532248"/>
                  <a:gd name="connsiteX41" fmla="*/ 196792 w 532249"/>
                  <a:gd name="connsiteY41" fmla="*/ 9190 h 532248"/>
                  <a:gd name="connsiteX42" fmla="*/ 169378 w 532249"/>
                  <a:gd name="connsiteY42" fmla="*/ 33140 h 532248"/>
                  <a:gd name="connsiteX43" fmla="*/ 133061 w 532249"/>
                  <a:gd name="connsiteY43" fmla="*/ 35654 h 532248"/>
                  <a:gd name="connsiteX44" fmla="*/ 112651 w 532249"/>
                  <a:gd name="connsiteY44" fmla="*/ 66477 h 532248"/>
                  <a:gd name="connsiteX45" fmla="*/ 77613 w 532249"/>
                  <a:gd name="connsiteY45" fmla="*/ 78276 h 532248"/>
                  <a:gd name="connsiteX46" fmla="*/ 65849 w 532249"/>
                  <a:gd name="connsiteY46" fmla="*/ 112726 h 532248"/>
                  <a:gd name="connsiteX47" fmla="*/ 35652 w 532249"/>
                  <a:gd name="connsiteY47" fmla="*/ 133062 h 532248"/>
                  <a:gd name="connsiteX48" fmla="*/ 33387 w 532249"/>
                  <a:gd name="connsiteY48" fmla="*/ 169960 h 532248"/>
                  <a:gd name="connsiteX49" fmla="*/ 8946 w 532249"/>
                  <a:gd name="connsiteY49" fmla="*/ 197697 h 532248"/>
                  <a:gd name="connsiteX50" fmla="*/ 15981 w 532249"/>
                  <a:gd name="connsiteY50" fmla="*/ 233416 h 532248"/>
                  <a:gd name="connsiteX51" fmla="*/ 0 w 532249"/>
                  <a:gd name="connsiteY51" fmla="*/ 266123 h 532248"/>
                  <a:gd name="connsiteX52" fmla="*/ 16488 w 532249"/>
                  <a:gd name="connsiteY52" fmla="*/ 299212 h 532248"/>
                  <a:gd name="connsiteX53" fmla="*/ 9190 w 532249"/>
                  <a:gd name="connsiteY53" fmla="*/ 335451 h 532248"/>
                  <a:gd name="connsiteX54" fmla="*/ 33142 w 532249"/>
                  <a:gd name="connsiteY54" fmla="*/ 362868 h 532248"/>
                  <a:gd name="connsiteX55" fmla="*/ 35655 w 532249"/>
                  <a:gd name="connsiteY55" fmla="*/ 399186 h 532248"/>
                  <a:gd name="connsiteX56" fmla="*/ 66478 w 532249"/>
                  <a:gd name="connsiteY56" fmla="*/ 419596 h 532248"/>
                  <a:gd name="connsiteX57" fmla="*/ 78277 w 532249"/>
                  <a:gd name="connsiteY57" fmla="*/ 454633 h 532248"/>
                  <a:gd name="connsiteX58" fmla="*/ 112726 w 532249"/>
                  <a:gd name="connsiteY58" fmla="*/ 466397 h 532248"/>
                  <a:gd name="connsiteX59" fmla="*/ 133062 w 532249"/>
                  <a:gd name="connsiteY59" fmla="*/ 496593 h 532248"/>
                  <a:gd name="connsiteX60" fmla="*/ 169962 w 532249"/>
                  <a:gd name="connsiteY60" fmla="*/ 498859 h 532248"/>
                  <a:gd name="connsiteX61" fmla="*/ 197697 w 532249"/>
                  <a:gd name="connsiteY61" fmla="*/ 523301 h 532248"/>
                  <a:gd name="connsiteX62" fmla="*/ 233415 w 532249"/>
                  <a:gd name="connsiteY62" fmla="*/ 516265 h 532248"/>
                  <a:gd name="connsiteX63" fmla="*/ 266123 w 532249"/>
                  <a:gd name="connsiteY63" fmla="*/ 532248 h 532248"/>
                  <a:gd name="connsiteX64" fmla="*/ 300952 w 532249"/>
                  <a:gd name="connsiteY64" fmla="*/ 513273 h 532248"/>
                  <a:gd name="connsiteX65" fmla="*/ 297591 w 532249"/>
                  <a:gd name="connsiteY65" fmla="*/ 497575 h 532248"/>
                  <a:gd name="connsiteX66" fmla="*/ 281894 w 532249"/>
                  <a:gd name="connsiteY66" fmla="*/ 500937 h 532248"/>
                  <a:gd name="connsiteX67" fmla="*/ 266123 w 532249"/>
                  <a:gd name="connsiteY67" fmla="*/ 509545 h 532248"/>
                  <a:gd name="connsiteX68" fmla="*/ 250471 w 532249"/>
                  <a:gd name="connsiteY68" fmla="*/ 501133 h 532248"/>
                  <a:gd name="connsiteX69" fmla="*/ 236520 w 532249"/>
                  <a:gd name="connsiteY69" fmla="*/ 492508 h 532248"/>
                  <a:gd name="connsiteX70" fmla="*/ 220820 w 532249"/>
                  <a:gd name="connsiteY70" fmla="*/ 497256 h 532248"/>
                  <a:gd name="connsiteX71" fmla="*/ 203533 w 532249"/>
                  <a:gd name="connsiteY71" fmla="*/ 501362 h 532248"/>
                  <a:gd name="connsiteX72" fmla="*/ 190508 w 532249"/>
                  <a:gd name="connsiteY72" fmla="*/ 488988 h 532248"/>
                  <a:gd name="connsiteX73" fmla="*/ 179117 w 532249"/>
                  <a:gd name="connsiteY73" fmla="*/ 476699 h 532248"/>
                  <a:gd name="connsiteX74" fmla="*/ 162373 w 532249"/>
                  <a:gd name="connsiteY74" fmla="*/ 477363 h 532248"/>
                  <a:gd name="connsiteX75" fmla="*/ 144412 w 532249"/>
                  <a:gd name="connsiteY75" fmla="*/ 476933 h 532248"/>
                  <a:gd name="connsiteX76" fmla="*/ 135062 w 532249"/>
                  <a:gd name="connsiteY76" fmla="*/ 461799 h 532248"/>
                  <a:gd name="connsiteX77" fmla="*/ 127753 w 532249"/>
                  <a:gd name="connsiteY77" fmla="*/ 447892 h 532248"/>
                  <a:gd name="connsiteX78" fmla="*/ 110807 w 532249"/>
                  <a:gd name="connsiteY78" fmla="*/ 443737 h 532248"/>
                  <a:gd name="connsiteX79" fmla="*/ 94300 w 532249"/>
                  <a:gd name="connsiteY79" fmla="*/ 438552 h 532248"/>
                  <a:gd name="connsiteX80" fmla="*/ 89192 w 532249"/>
                  <a:gd name="connsiteY80" fmla="*/ 421387 h 532248"/>
                  <a:gd name="connsiteX81" fmla="*/ 85575 w 532249"/>
                  <a:gd name="connsiteY81" fmla="*/ 405521 h 532248"/>
                  <a:gd name="connsiteX82" fmla="*/ 70216 w 532249"/>
                  <a:gd name="connsiteY82" fmla="*/ 397162 h 532248"/>
                  <a:gd name="connsiteX83" fmla="*/ 55312 w 532249"/>
                  <a:gd name="connsiteY83" fmla="*/ 387837 h 532248"/>
                  <a:gd name="connsiteX84" fmla="*/ 54772 w 532249"/>
                  <a:gd name="connsiteY84" fmla="*/ 370076 h 532248"/>
                  <a:gd name="connsiteX85" fmla="*/ 55265 w 532249"/>
                  <a:gd name="connsiteY85" fmla="*/ 353682 h 532248"/>
                  <a:gd name="connsiteX86" fmla="*/ 43303 w 532249"/>
                  <a:gd name="connsiteY86" fmla="*/ 342459 h 532248"/>
                  <a:gd name="connsiteX87" fmla="*/ 31104 w 532249"/>
                  <a:gd name="connsiteY87" fmla="*/ 329538 h 532248"/>
                  <a:gd name="connsiteX88" fmla="*/ 35306 w 532249"/>
                  <a:gd name="connsiteY88" fmla="*/ 312072 h 532248"/>
                  <a:gd name="connsiteX89" fmla="*/ 40255 w 532249"/>
                  <a:gd name="connsiteY89" fmla="*/ 296064 h 532248"/>
                  <a:gd name="connsiteX90" fmla="*/ 31307 w 532249"/>
                  <a:gd name="connsiteY90" fmla="*/ 281894 h 532248"/>
                  <a:gd name="connsiteX91" fmla="*/ 22699 w 532249"/>
                  <a:gd name="connsiteY91" fmla="*/ 266125 h 532248"/>
                  <a:gd name="connsiteX92" fmla="*/ 31110 w 532249"/>
                  <a:gd name="connsiteY92" fmla="*/ 250473 h 532248"/>
                  <a:gd name="connsiteX93" fmla="*/ 39736 w 532249"/>
                  <a:gd name="connsiteY93" fmla="*/ 236520 h 532248"/>
                  <a:gd name="connsiteX94" fmla="*/ 34988 w 532249"/>
                  <a:gd name="connsiteY94" fmla="*/ 220823 h 532248"/>
                  <a:gd name="connsiteX95" fmla="*/ 30883 w 532249"/>
                  <a:gd name="connsiteY95" fmla="*/ 203535 h 532248"/>
                  <a:gd name="connsiteX96" fmla="*/ 43257 w 532249"/>
                  <a:gd name="connsiteY96" fmla="*/ 190508 h 532248"/>
                  <a:gd name="connsiteX97" fmla="*/ 55547 w 532249"/>
                  <a:gd name="connsiteY97" fmla="*/ 179117 h 532248"/>
                  <a:gd name="connsiteX98" fmla="*/ 54884 w 532249"/>
                  <a:gd name="connsiteY98" fmla="*/ 162375 h 532248"/>
                  <a:gd name="connsiteX99" fmla="*/ 55314 w 532249"/>
                  <a:gd name="connsiteY99" fmla="*/ 144413 h 532248"/>
                  <a:gd name="connsiteX100" fmla="*/ 70448 w 532249"/>
                  <a:gd name="connsiteY100" fmla="*/ 135063 h 532248"/>
                  <a:gd name="connsiteX101" fmla="*/ 84355 w 532249"/>
                  <a:gd name="connsiteY101" fmla="*/ 127753 h 532248"/>
                  <a:gd name="connsiteX102" fmla="*/ 88510 w 532249"/>
                  <a:gd name="connsiteY102" fmla="*/ 110809 h 532248"/>
                  <a:gd name="connsiteX103" fmla="*/ 93695 w 532249"/>
                  <a:gd name="connsiteY103" fmla="*/ 94300 h 532248"/>
                  <a:gd name="connsiteX104" fmla="*/ 110859 w 532249"/>
                  <a:gd name="connsiteY104" fmla="*/ 89192 h 532248"/>
                  <a:gd name="connsiteX105" fmla="*/ 126727 w 532249"/>
                  <a:gd name="connsiteY105" fmla="*/ 85575 h 532248"/>
                  <a:gd name="connsiteX106" fmla="*/ 135084 w 532249"/>
                  <a:gd name="connsiteY106" fmla="*/ 70216 h 532248"/>
                  <a:gd name="connsiteX107" fmla="*/ 144410 w 532249"/>
                  <a:gd name="connsiteY107" fmla="*/ 55312 h 532248"/>
                  <a:gd name="connsiteX108" fmla="*/ 162171 w 532249"/>
                  <a:gd name="connsiteY108" fmla="*/ 54772 h 532248"/>
                  <a:gd name="connsiteX109" fmla="*/ 178566 w 532249"/>
                  <a:gd name="connsiteY109" fmla="*/ 55265 h 532248"/>
                  <a:gd name="connsiteX110" fmla="*/ 189788 w 532249"/>
                  <a:gd name="connsiteY110" fmla="*/ 43304 h 532248"/>
                  <a:gd name="connsiteX111" fmla="*/ 202708 w 532249"/>
                  <a:gd name="connsiteY111" fmla="*/ 31104 h 532248"/>
                  <a:gd name="connsiteX112" fmla="*/ 220177 w 532249"/>
                  <a:gd name="connsiteY112" fmla="*/ 35307 h 532248"/>
                  <a:gd name="connsiteX113" fmla="*/ 236186 w 532249"/>
                  <a:gd name="connsiteY113" fmla="*/ 40255 h 532248"/>
                  <a:gd name="connsiteX114" fmla="*/ 250353 w 532249"/>
                  <a:gd name="connsiteY114" fmla="*/ 31307 h 532248"/>
                  <a:gd name="connsiteX115" fmla="*/ 266123 w 532249"/>
                  <a:gd name="connsiteY115" fmla="*/ 22699 h 532248"/>
                  <a:gd name="connsiteX116" fmla="*/ 281774 w 532249"/>
                  <a:gd name="connsiteY116" fmla="*/ 31113 h 5322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</a:cxnLst>
                <a:rect l="l" t="t" r="r" b="b"/>
                <a:pathLst>
                  <a:path w="532249" h="532248">
                    <a:moveTo>
                      <a:pt x="281774" y="31113"/>
                    </a:moveTo>
                    <a:cubicBezTo>
                      <a:pt x="284927" y="35848"/>
                      <a:pt x="290012" y="38993"/>
                      <a:pt x="295726" y="39739"/>
                    </a:cubicBezTo>
                    <a:cubicBezTo>
                      <a:pt x="301443" y="40489"/>
                      <a:pt x="307164" y="38755"/>
                      <a:pt x="311425" y="34991"/>
                    </a:cubicBezTo>
                    <a:cubicBezTo>
                      <a:pt x="316170" y="30803"/>
                      <a:pt x="322633" y="29272"/>
                      <a:pt x="328712" y="30886"/>
                    </a:cubicBezTo>
                    <a:cubicBezTo>
                      <a:pt x="334884" y="32529"/>
                      <a:pt x="339753" y="37155"/>
                      <a:pt x="341738" y="43259"/>
                    </a:cubicBezTo>
                    <a:cubicBezTo>
                      <a:pt x="343548" y="48825"/>
                      <a:pt x="347700" y="53305"/>
                      <a:pt x="353129" y="55548"/>
                    </a:cubicBezTo>
                    <a:cubicBezTo>
                      <a:pt x="358559" y="57791"/>
                      <a:pt x="364663" y="57549"/>
                      <a:pt x="369872" y="54885"/>
                    </a:cubicBezTo>
                    <a:cubicBezTo>
                      <a:pt x="375590" y="51961"/>
                      <a:pt x="382305" y="52122"/>
                      <a:pt x="387835" y="55315"/>
                    </a:cubicBezTo>
                    <a:cubicBezTo>
                      <a:pt x="393292" y="58466"/>
                      <a:pt x="396789" y="64125"/>
                      <a:pt x="397185" y="70450"/>
                    </a:cubicBezTo>
                    <a:cubicBezTo>
                      <a:pt x="397532" y="75972"/>
                      <a:pt x="400126" y="80912"/>
                      <a:pt x="404494" y="84357"/>
                    </a:cubicBezTo>
                    <a:cubicBezTo>
                      <a:pt x="409179" y="88054"/>
                      <a:pt x="415356" y="89569"/>
                      <a:pt x="421438" y="88511"/>
                    </a:cubicBezTo>
                    <a:cubicBezTo>
                      <a:pt x="427555" y="87446"/>
                      <a:pt x="433573" y="89337"/>
                      <a:pt x="437947" y="93696"/>
                    </a:cubicBezTo>
                    <a:cubicBezTo>
                      <a:pt x="442452" y="98185"/>
                      <a:pt x="444361" y="104602"/>
                      <a:pt x="443055" y="110862"/>
                    </a:cubicBezTo>
                    <a:cubicBezTo>
                      <a:pt x="441906" y="116369"/>
                      <a:pt x="443223" y="122152"/>
                      <a:pt x="446672" y="126729"/>
                    </a:cubicBezTo>
                    <a:cubicBezTo>
                      <a:pt x="450334" y="131590"/>
                      <a:pt x="455933" y="134638"/>
                      <a:pt x="462030" y="135087"/>
                    </a:cubicBezTo>
                    <a:cubicBezTo>
                      <a:pt x="468257" y="135548"/>
                      <a:pt x="473828" y="139033"/>
                      <a:pt x="476935" y="144413"/>
                    </a:cubicBezTo>
                    <a:cubicBezTo>
                      <a:pt x="480081" y="149863"/>
                      <a:pt x="480283" y="156501"/>
                      <a:pt x="477475" y="162174"/>
                    </a:cubicBezTo>
                    <a:cubicBezTo>
                      <a:pt x="474952" y="167271"/>
                      <a:pt x="474772" y="173246"/>
                      <a:pt x="476982" y="178567"/>
                    </a:cubicBezTo>
                    <a:cubicBezTo>
                      <a:pt x="479191" y="183889"/>
                      <a:pt x="483552" y="187979"/>
                      <a:pt x="488942" y="189790"/>
                    </a:cubicBezTo>
                    <a:cubicBezTo>
                      <a:pt x="494942" y="191804"/>
                      <a:pt x="499502" y="196633"/>
                      <a:pt x="501141" y="202710"/>
                    </a:cubicBezTo>
                    <a:cubicBezTo>
                      <a:pt x="502806" y="208874"/>
                      <a:pt x="501235" y="215405"/>
                      <a:pt x="496938" y="220178"/>
                    </a:cubicBezTo>
                    <a:cubicBezTo>
                      <a:pt x="493023" y="224529"/>
                      <a:pt x="491220" y="230365"/>
                      <a:pt x="491992" y="236189"/>
                    </a:cubicBezTo>
                    <a:cubicBezTo>
                      <a:pt x="492764" y="242011"/>
                      <a:pt x="496027" y="247175"/>
                      <a:pt x="500940" y="250355"/>
                    </a:cubicBezTo>
                    <a:cubicBezTo>
                      <a:pt x="506330" y="253843"/>
                      <a:pt x="509548" y="259740"/>
                      <a:pt x="509548" y="266125"/>
                    </a:cubicBezTo>
                    <a:cubicBezTo>
                      <a:pt x="509548" y="272416"/>
                      <a:pt x="506403" y="278267"/>
                      <a:pt x="501135" y="281776"/>
                    </a:cubicBezTo>
                    <a:cubicBezTo>
                      <a:pt x="495918" y="285250"/>
                      <a:pt x="494506" y="292297"/>
                      <a:pt x="497981" y="297515"/>
                    </a:cubicBezTo>
                    <a:cubicBezTo>
                      <a:pt x="501456" y="302732"/>
                      <a:pt x="508501" y="304144"/>
                      <a:pt x="513721" y="300669"/>
                    </a:cubicBezTo>
                    <a:cubicBezTo>
                      <a:pt x="525323" y="292942"/>
                      <a:pt x="532250" y="280027"/>
                      <a:pt x="532250" y="266123"/>
                    </a:cubicBezTo>
                    <a:cubicBezTo>
                      <a:pt x="532250" y="253020"/>
                      <a:pt x="526140" y="240864"/>
                      <a:pt x="515762" y="233035"/>
                    </a:cubicBezTo>
                    <a:cubicBezTo>
                      <a:pt x="523741" y="222774"/>
                      <a:pt x="526475" y="209445"/>
                      <a:pt x="523060" y="196795"/>
                    </a:cubicBezTo>
                    <a:cubicBezTo>
                      <a:pt x="519711" y="184385"/>
                      <a:pt x="510868" y="174333"/>
                      <a:pt x="499110" y="169379"/>
                    </a:cubicBezTo>
                    <a:cubicBezTo>
                      <a:pt x="503901" y="157553"/>
                      <a:pt x="503022" y="144194"/>
                      <a:pt x="496596" y="133062"/>
                    </a:cubicBezTo>
                    <a:cubicBezTo>
                      <a:pt x="490076" y="121769"/>
                      <a:pt x="478662" y="114250"/>
                      <a:pt x="465773" y="112652"/>
                    </a:cubicBezTo>
                    <a:cubicBezTo>
                      <a:pt x="467551" y="99777"/>
                      <a:pt x="463249" y="86860"/>
                      <a:pt x="453973" y="77616"/>
                    </a:cubicBezTo>
                    <a:cubicBezTo>
                      <a:pt x="444918" y="68593"/>
                      <a:pt x="432165" y="64269"/>
                      <a:pt x="419524" y="65850"/>
                    </a:cubicBezTo>
                    <a:cubicBezTo>
                      <a:pt x="417760" y="53213"/>
                      <a:pt x="410323" y="42083"/>
                      <a:pt x="399187" y="35654"/>
                    </a:cubicBezTo>
                    <a:cubicBezTo>
                      <a:pt x="387840" y="29102"/>
                      <a:pt x="374256" y="28315"/>
                      <a:pt x="362289" y="33388"/>
                    </a:cubicBezTo>
                    <a:cubicBezTo>
                      <a:pt x="357392" y="21347"/>
                      <a:pt x="347216" y="12316"/>
                      <a:pt x="334552" y="8948"/>
                    </a:cubicBezTo>
                    <a:cubicBezTo>
                      <a:pt x="322132" y="5645"/>
                      <a:pt x="309005" y="8277"/>
                      <a:pt x="298835" y="15982"/>
                    </a:cubicBezTo>
                    <a:cubicBezTo>
                      <a:pt x="290985" y="5921"/>
                      <a:pt x="278977" y="0"/>
                      <a:pt x="266123" y="0"/>
                    </a:cubicBezTo>
                    <a:cubicBezTo>
                      <a:pt x="253020" y="0"/>
                      <a:pt x="240864" y="6110"/>
                      <a:pt x="233035" y="16488"/>
                    </a:cubicBezTo>
                    <a:cubicBezTo>
                      <a:pt x="222774" y="8509"/>
                      <a:pt x="209446" y="5775"/>
                      <a:pt x="196792" y="9190"/>
                    </a:cubicBezTo>
                    <a:cubicBezTo>
                      <a:pt x="184384" y="12539"/>
                      <a:pt x="174333" y="21384"/>
                      <a:pt x="169378" y="33140"/>
                    </a:cubicBezTo>
                    <a:cubicBezTo>
                      <a:pt x="157552" y="28348"/>
                      <a:pt x="144191" y="29228"/>
                      <a:pt x="133061" y="35654"/>
                    </a:cubicBezTo>
                    <a:cubicBezTo>
                      <a:pt x="121766" y="42174"/>
                      <a:pt x="114249" y="53588"/>
                      <a:pt x="112651" y="66477"/>
                    </a:cubicBezTo>
                    <a:cubicBezTo>
                      <a:pt x="99773" y="64698"/>
                      <a:pt x="86857" y="69001"/>
                      <a:pt x="77613" y="78276"/>
                    </a:cubicBezTo>
                    <a:cubicBezTo>
                      <a:pt x="68590" y="87331"/>
                      <a:pt x="64269" y="100081"/>
                      <a:pt x="65849" y="112726"/>
                    </a:cubicBezTo>
                    <a:cubicBezTo>
                      <a:pt x="53210" y="114489"/>
                      <a:pt x="42081" y="121926"/>
                      <a:pt x="35652" y="133062"/>
                    </a:cubicBezTo>
                    <a:cubicBezTo>
                      <a:pt x="29101" y="144410"/>
                      <a:pt x="28314" y="157992"/>
                      <a:pt x="33387" y="169960"/>
                    </a:cubicBezTo>
                    <a:cubicBezTo>
                      <a:pt x="21346" y="174858"/>
                      <a:pt x="12315" y="185034"/>
                      <a:pt x="8946" y="197697"/>
                    </a:cubicBezTo>
                    <a:cubicBezTo>
                      <a:pt x="5641" y="210120"/>
                      <a:pt x="8276" y="223246"/>
                      <a:pt x="15981" y="233416"/>
                    </a:cubicBezTo>
                    <a:cubicBezTo>
                      <a:pt x="5921" y="241262"/>
                      <a:pt x="0" y="253270"/>
                      <a:pt x="0" y="266123"/>
                    </a:cubicBezTo>
                    <a:cubicBezTo>
                      <a:pt x="0" y="279227"/>
                      <a:pt x="6111" y="291384"/>
                      <a:pt x="16488" y="299212"/>
                    </a:cubicBezTo>
                    <a:cubicBezTo>
                      <a:pt x="8509" y="309473"/>
                      <a:pt x="5777" y="322802"/>
                      <a:pt x="9190" y="335451"/>
                    </a:cubicBezTo>
                    <a:cubicBezTo>
                      <a:pt x="12539" y="347863"/>
                      <a:pt x="21384" y="357916"/>
                      <a:pt x="33142" y="362868"/>
                    </a:cubicBezTo>
                    <a:cubicBezTo>
                      <a:pt x="28350" y="374694"/>
                      <a:pt x="29228" y="388053"/>
                      <a:pt x="35655" y="399186"/>
                    </a:cubicBezTo>
                    <a:cubicBezTo>
                      <a:pt x="42177" y="410479"/>
                      <a:pt x="53593" y="417998"/>
                      <a:pt x="66478" y="419596"/>
                    </a:cubicBezTo>
                    <a:cubicBezTo>
                      <a:pt x="64700" y="432471"/>
                      <a:pt x="69003" y="445388"/>
                      <a:pt x="78277" y="454633"/>
                    </a:cubicBezTo>
                    <a:cubicBezTo>
                      <a:pt x="87332" y="463654"/>
                      <a:pt x="100080" y="467981"/>
                      <a:pt x="112726" y="466397"/>
                    </a:cubicBezTo>
                    <a:cubicBezTo>
                      <a:pt x="114491" y="479035"/>
                      <a:pt x="121928" y="490164"/>
                      <a:pt x="133062" y="496593"/>
                    </a:cubicBezTo>
                    <a:cubicBezTo>
                      <a:pt x="144410" y="503145"/>
                      <a:pt x="157994" y="503930"/>
                      <a:pt x="169962" y="498859"/>
                    </a:cubicBezTo>
                    <a:cubicBezTo>
                      <a:pt x="174858" y="510900"/>
                      <a:pt x="185036" y="519930"/>
                      <a:pt x="197697" y="523301"/>
                    </a:cubicBezTo>
                    <a:cubicBezTo>
                      <a:pt x="210118" y="526603"/>
                      <a:pt x="223246" y="523971"/>
                      <a:pt x="233415" y="516265"/>
                    </a:cubicBezTo>
                    <a:cubicBezTo>
                      <a:pt x="241260" y="526326"/>
                      <a:pt x="253270" y="532248"/>
                      <a:pt x="266123" y="532248"/>
                    </a:cubicBezTo>
                    <a:cubicBezTo>
                      <a:pt x="280242" y="532248"/>
                      <a:pt x="293261" y="525155"/>
                      <a:pt x="300952" y="513273"/>
                    </a:cubicBezTo>
                    <a:cubicBezTo>
                      <a:pt x="304358" y="508010"/>
                      <a:pt x="302853" y="500982"/>
                      <a:pt x="297591" y="497575"/>
                    </a:cubicBezTo>
                    <a:cubicBezTo>
                      <a:pt x="292327" y="494171"/>
                      <a:pt x="285300" y="495674"/>
                      <a:pt x="281894" y="500937"/>
                    </a:cubicBezTo>
                    <a:cubicBezTo>
                      <a:pt x="278405" y="506327"/>
                      <a:pt x="272509" y="509545"/>
                      <a:pt x="266123" y="509545"/>
                    </a:cubicBezTo>
                    <a:cubicBezTo>
                      <a:pt x="259830" y="509545"/>
                      <a:pt x="253979" y="506400"/>
                      <a:pt x="250471" y="501133"/>
                    </a:cubicBezTo>
                    <a:cubicBezTo>
                      <a:pt x="247319" y="496399"/>
                      <a:pt x="242234" y="493256"/>
                      <a:pt x="236520" y="492508"/>
                    </a:cubicBezTo>
                    <a:cubicBezTo>
                      <a:pt x="230810" y="491762"/>
                      <a:pt x="225086" y="493490"/>
                      <a:pt x="220820" y="497256"/>
                    </a:cubicBezTo>
                    <a:cubicBezTo>
                      <a:pt x="216075" y="501445"/>
                      <a:pt x="209613" y="502978"/>
                      <a:pt x="203533" y="501362"/>
                    </a:cubicBezTo>
                    <a:cubicBezTo>
                      <a:pt x="197363" y="499720"/>
                      <a:pt x="192494" y="495093"/>
                      <a:pt x="190508" y="488988"/>
                    </a:cubicBezTo>
                    <a:cubicBezTo>
                      <a:pt x="188698" y="483421"/>
                      <a:pt x="184547" y="478942"/>
                      <a:pt x="179117" y="476699"/>
                    </a:cubicBezTo>
                    <a:cubicBezTo>
                      <a:pt x="173688" y="474456"/>
                      <a:pt x="167586" y="474698"/>
                      <a:pt x="162373" y="477363"/>
                    </a:cubicBezTo>
                    <a:cubicBezTo>
                      <a:pt x="156654" y="480287"/>
                      <a:pt x="149940" y="480127"/>
                      <a:pt x="144412" y="476933"/>
                    </a:cubicBezTo>
                    <a:cubicBezTo>
                      <a:pt x="138954" y="473782"/>
                      <a:pt x="135458" y="468123"/>
                      <a:pt x="135062" y="461799"/>
                    </a:cubicBezTo>
                    <a:cubicBezTo>
                      <a:pt x="134715" y="456276"/>
                      <a:pt x="132121" y="451336"/>
                      <a:pt x="127753" y="447892"/>
                    </a:cubicBezTo>
                    <a:cubicBezTo>
                      <a:pt x="123068" y="444196"/>
                      <a:pt x="116894" y="442679"/>
                      <a:pt x="110807" y="443737"/>
                    </a:cubicBezTo>
                    <a:cubicBezTo>
                      <a:pt x="104697" y="444800"/>
                      <a:pt x="98675" y="442911"/>
                      <a:pt x="94300" y="438552"/>
                    </a:cubicBezTo>
                    <a:cubicBezTo>
                      <a:pt x="89796" y="434063"/>
                      <a:pt x="87886" y="427646"/>
                      <a:pt x="89192" y="421387"/>
                    </a:cubicBezTo>
                    <a:cubicBezTo>
                      <a:pt x="90341" y="415879"/>
                      <a:pt x="89024" y="410098"/>
                      <a:pt x="85575" y="405521"/>
                    </a:cubicBezTo>
                    <a:cubicBezTo>
                      <a:pt x="81912" y="400660"/>
                      <a:pt x="76314" y="397612"/>
                      <a:pt x="70216" y="397162"/>
                    </a:cubicBezTo>
                    <a:cubicBezTo>
                      <a:pt x="63990" y="396702"/>
                      <a:pt x="58419" y="393217"/>
                      <a:pt x="55312" y="387837"/>
                    </a:cubicBezTo>
                    <a:cubicBezTo>
                      <a:pt x="52166" y="382387"/>
                      <a:pt x="51964" y="375747"/>
                      <a:pt x="54772" y="370076"/>
                    </a:cubicBezTo>
                    <a:cubicBezTo>
                      <a:pt x="57295" y="364979"/>
                      <a:pt x="57475" y="359005"/>
                      <a:pt x="55265" y="353682"/>
                    </a:cubicBezTo>
                    <a:cubicBezTo>
                      <a:pt x="53057" y="348361"/>
                      <a:pt x="48697" y="344270"/>
                      <a:pt x="43303" y="342459"/>
                    </a:cubicBezTo>
                    <a:cubicBezTo>
                      <a:pt x="37303" y="340444"/>
                      <a:pt x="32743" y="335615"/>
                      <a:pt x="31104" y="329538"/>
                    </a:cubicBezTo>
                    <a:cubicBezTo>
                      <a:pt x="29441" y="323374"/>
                      <a:pt x="31012" y="316844"/>
                      <a:pt x="35306" y="312072"/>
                    </a:cubicBezTo>
                    <a:cubicBezTo>
                      <a:pt x="39221" y="307722"/>
                      <a:pt x="41025" y="301888"/>
                      <a:pt x="40255" y="296064"/>
                    </a:cubicBezTo>
                    <a:cubicBezTo>
                      <a:pt x="39484" y="290240"/>
                      <a:pt x="36223" y="285076"/>
                      <a:pt x="31307" y="281894"/>
                    </a:cubicBezTo>
                    <a:cubicBezTo>
                      <a:pt x="25916" y="278405"/>
                      <a:pt x="22699" y="272510"/>
                      <a:pt x="22699" y="266125"/>
                    </a:cubicBezTo>
                    <a:cubicBezTo>
                      <a:pt x="22699" y="259834"/>
                      <a:pt x="25844" y="253983"/>
                      <a:pt x="31110" y="250473"/>
                    </a:cubicBezTo>
                    <a:cubicBezTo>
                      <a:pt x="35845" y="247320"/>
                      <a:pt x="38989" y="242235"/>
                      <a:pt x="39736" y="236520"/>
                    </a:cubicBezTo>
                    <a:cubicBezTo>
                      <a:pt x="40483" y="230807"/>
                      <a:pt x="38752" y="225085"/>
                      <a:pt x="34988" y="220823"/>
                    </a:cubicBezTo>
                    <a:cubicBezTo>
                      <a:pt x="30800" y="216078"/>
                      <a:pt x="29266" y="209616"/>
                      <a:pt x="30883" y="203535"/>
                    </a:cubicBezTo>
                    <a:cubicBezTo>
                      <a:pt x="32526" y="197363"/>
                      <a:pt x="37152" y="192494"/>
                      <a:pt x="43257" y="190508"/>
                    </a:cubicBezTo>
                    <a:cubicBezTo>
                      <a:pt x="48824" y="188698"/>
                      <a:pt x="53304" y="184547"/>
                      <a:pt x="55547" y="179117"/>
                    </a:cubicBezTo>
                    <a:cubicBezTo>
                      <a:pt x="57790" y="173688"/>
                      <a:pt x="57547" y="167586"/>
                      <a:pt x="54884" y="162375"/>
                    </a:cubicBezTo>
                    <a:cubicBezTo>
                      <a:pt x="51960" y="156657"/>
                      <a:pt x="52120" y="149943"/>
                      <a:pt x="55314" y="144413"/>
                    </a:cubicBezTo>
                    <a:cubicBezTo>
                      <a:pt x="58465" y="138956"/>
                      <a:pt x="64122" y="135460"/>
                      <a:pt x="70448" y="135063"/>
                    </a:cubicBezTo>
                    <a:cubicBezTo>
                      <a:pt x="75971" y="134717"/>
                      <a:pt x="80911" y="132121"/>
                      <a:pt x="84355" y="127753"/>
                    </a:cubicBezTo>
                    <a:cubicBezTo>
                      <a:pt x="88052" y="123068"/>
                      <a:pt x="89566" y="116893"/>
                      <a:pt x="88510" y="110809"/>
                    </a:cubicBezTo>
                    <a:cubicBezTo>
                      <a:pt x="87446" y="104691"/>
                      <a:pt x="89336" y="98675"/>
                      <a:pt x="93695" y="94300"/>
                    </a:cubicBezTo>
                    <a:cubicBezTo>
                      <a:pt x="98185" y="89794"/>
                      <a:pt x="104604" y="87884"/>
                      <a:pt x="110859" y="89192"/>
                    </a:cubicBezTo>
                    <a:cubicBezTo>
                      <a:pt x="116368" y="90339"/>
                      <a:pt x="122150" y="89024"/>
                      <a:pt x="126727" y="85575"/>
                    </a:cubicBezTo>
                    <a:cubicBezTo>
                      <a:pt x="131588" y="81912"/>
                      <a:pt x="134636" y="76314"/>
                      <a:pt x="135084" y="70216"/>
                    </a:cubicBezTo>
                    <a:cubicBezTo>
                      <a:pt x="135545" y="63990"/>
                      <a:pt x="139030" y="58419"/>
                      <a:pt x="144410" y="55312"/>
                    </a:cubicBezTo>
                    <a:cubicBezTo>
                      <a:pt x="149859" y="52166"/>
                      <a:pt x="156498" y="51963"/>
                      <a:pt x="162171" y="54772"/>
                    </a:cubicBezTo>
                    <a:cubicBezTo>
                      <a:pt x="167268" y="57295"/>
                      <a:pt x="173243" y="57475"/>
                      <a:pt x="178566" y="55265"/>
                    </a:cubicBezTo>
                    <a:cubicBezTo>
                      <a:pt x="183887" y="53055"/>
                      <a:pt x="187976" y="48697"/>
                      <a:pt x="189788" y="43304"/>
                    </a:cubicBezTo>
                    <a:cubicBezTo>
                      <a:pt x="191802" y="37305"/>
                      <a:pt x="196632" y="32743"/>
                      <a:pt x="202708" y="31104"/>
                    </a:cubicBezTo>
                    <a:cubicBezTo>
                      <a:pt x="208874" y="29441"/>
                      <a:pt x="215403" y="31012"/>
                      <a:pt x="220177" y="35307"/>
                    </a:cubicBezTo>
                    <a:cubicBezTo>
                      <a:pt x="224528" y="39223"/>
                      <a:pt x="230365" y="41021"/>
                      <a:pt x="236186" y="40255"/>
                    </a:cubicBezTo>
                    <a:cubicBezTo>
                      <a:pt x="242010" y="39483"/>
                      <a:pt x="247173" y="36221"/>
                      <a:pt x="250353" y="31307"/>
                    </a:cubicBezTo>
                    <a:cubicBezTo>
                      <a:pt x="253842" y="25916"/>
                      <a:pt x="259738" y="22699"/>
                      <a:pt x="266123" y="22699"/>
                    </a:cubicBezTo>
                    <a:cubicBezTo>
                      <a:pt x="272415" y="22702"/>
                      <a:pt x="278266" y="25847"/>
                      <a:pt x="281774" y="31113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08" name="Freeform: Shape 1807">
                <a:extLst>
                  <a:ext uri="{FF2B5EF4-FFF2-40B4-BE49-F238E27FC236}">
                    <a16:creationId xmlns:a16="http://schemas.microsoft.com/office/drawing/2014/main" id="{8D6808C6-620A-4497-B1EA-73B4EFD74143}"/>
                  </a:ext>
                </a:extLst>
              </p:cNvPr>
              <p:cNvSpPr/>
              <p:nvPr/>
            </p:nvSpPr>
            <p:spPr>
              <a:xfrm>
                <a:off x="2237359" y="4819464"/>
                <a:ext cx="22762" cy="22701"/>
              </a:xfrm>
              <a:custGeom>
                <a:avLst/>
                <a:gdLst>
                  <a:gd name="connsiteX0" fmla="*/ 11411 w 22762"/>
                  <a:gd name="connsiteY0" fmla="*/ 0 h 22701"/>
                  <a:gd name="connsiteX1" fmla="*/ 11290 w 22762"/>
                  <a:gd name="connsiteY1" fmla="*/ 0 h 22701"/>
                  <a:gd name="connsiteX2" fmla="*/ 0 w 22762"/>
                  <a:gd name="connsiteY2" fmla="*/ 11351 h 22701"/>
                  <a:gd name="connsiteX3" fmla="*/ 11411 w 22762"/>
                  <a:gd name="connsiteY3" fmla="*/ 22702 h 22701"/>
                  <a:gd name="connsiteX4" fmla="*/ 22762 w 22762"/>
                  <a:gd name="connsiteY4" fmla="*/ 11351 h 22701"/>
                  <a:gd name="connsiteX5" fmla="*/ 11411 w 22762"/>
                  <a:gd name="connsiteY5" fmla="*/ 0 h 227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2762" h="22701">
                    <a:moveTo>
                      <a:pt x="11411" y="0"/>
                    </a:moveTo>
                    <a:lnTo>
                      <a:pt x="11290" y="0"/>
                    </a:lnTo>
                    <a:cubicBezTo>
                      <a:pt x="5022" y="0"/>
                      <a:pt x="0" y="5082"/>
                      <a:pt x="0" y="11351"/>
                    </a:cubicBezTo>
                    <a:cubicBezTo>
                      <a:pt x="0" y="17620"/>
                      <a:pt x="5143" y="22702"/>
                      <a:pt x="11411" y="22702"/>
                    </a:cubicBezTo>
                    <a:cubicBezTo>
                      <a:pt x="17680" y="22702"/>
                      <a:pt x="22762" y="17620"/>
                      <a:pt x="22762" y="11351"/>
                    </a:cubicBezTo>
                    <a:cubicBezTo>
                      <a:pt x="22762" y="5082"/>
                      <a:pt x="17680" y="0"/>
                      <a:pt x="11411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09" name="Freeform: Shape 1808">
                <a:extLst>
                  <a:ext uri="{FF2B5EF4-FFF2-40B4-BE49-F238E27FC236}">
                    <a16:creationId xmlns:a16="http://schemas.microsoft.com/office/drawing/2014/main" id="{4E186F00-95BF-4C93-840D-940B8FA4DDD3}"/>
                  </a:ext>
                </a:extLst>
              </p:cNvPr>
              <p:cNvSpPr/>
              <p:nvPr/>
            </p:nvSpPr>
            <p:spPr>
              <a:xfrm>
                <a:off x="2407328" y="4819464"/>
                <a:ext cx="22762" cy="22701"/>
              </a:xfrm>
              <a:custGeom>
                <a:avLst/>
                <a:gdLst>
                  <a:gd name="connsiteX0" fmla="*/ 11411 w 22762"/>
                  <a:gd name="connsiteY0" fmla="*/ 22702 h 22701"/>
                  <a:gd name="connsiteX1" fmla="*/ 22762 w 22762"/>
                  <a:gd name="connsiteY1" fmla="*/ 11351 h 22701"/>
                  <a:gd name="connsiteX2" fmla="*/ 11411 w 22762"/>
                  <a:gd name="connsiteY2" fmla="*/ 0 h 22701"/>
                  <a:gd name="connsiteX3" fmla="*/ 11290 w 22762"/>
                  <a:gd name="connsiteY3" fmla="*/ 0 h 22701"/>
                  <a:gd name="connsiteX4" fmla="*/ 0 w 22762"/>
                  <a:gd name="connsiteY4" fmla="*/ 11351 h 22701"/>
                  <a:gd name="connsiteX5" fmla="*/ 11411 w 22762"/>
                  <a:gd name="connsiteY5" fmla="*/ 22702 h 227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2762" h="22701">
                    <a:moveTo>
                      <a:pt x="11411" y="22702"/>
                    </a:moveTo>
                    <a:cubicBezTo>
                      <a:pt x="17680" y="22702"/>
                      <a:pt x="22762" y="17620"/>
                      <a:pt x="22762" y="11351"/>
                    </a:cubicBezTo>
                    <a:cubicBezTo>
                      <a:pt x="22762" y="5082"/>
                      <a:pt x="17680" y="0"/>
                      <a:pt x="11411" y="0"/>
                    </a:cubicBezTo>
                    <a:lnTo>
                      <a:pt x="11290" y="0"/>
                    </a:lnTo>
                    <a:cubicBezTo>
                      <a:pt x="5022" y="0"/>
                      <a:pt x="0" y="5082"/>
                      <a:pt x="0" y="11351"/>
                    </a:cubicBezTo>
                    <a:cubicBezTo>
                      <a:pt x="0" y="17620"/>
                      <a:pt x="5143" y="22702"/>
                      <a:pt x="11411" y="22702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10" name="Freeform: Shape 1809">
                <a:extLst>
                  <a:ext uri="{FF2B5EF4-FFF2-40B4-BE49-F238E27FC236}">
                    <a16:creationId xmlns:a16="http://schemas.microsoft.com/office/drawing/2014/main" id="{9539832B-4495-4C33-9318-D431B8B429FA}"/>
                  </a:ext>
                </a:extLst>
              </p:cNvPr>
              <p:cNvSpPr/>
              <p:nvPr/>
            </p:nvSpPr>
            <p:spPr>
              <a:xfrm>
                <a:off x="2322283" y="4819464"/>
                <a:ext cx="22762" cy="22701"/>
              </a:xfrm>
              <a:custGeom>
                <a:avLst/>
                <a:gdLst>
                  <a:gd name="connsiteX0" fmla="*/ 11411 w 22762"/>
                  <a:gd name="connsiteY0" fmla="*/ 22702 h 22701"/>
                  <a:gd name="connsiteX1" fmla="*/ 22762 w 22762"/>
                  <a:gd name="connsiteY1" fmla="*/ 11351 h 22701"/>
                  <a:gd name="connsiteX2" fmla="*/ 11411 w 22762"/>
                  <a:gd name="connsiteY2" fmla="*/ 0 h 22701"/>
                  <a:gd name="connsiteX3" fmla="*/ 11290 w 22762"/>
                  <a:gd name="connsiteY3" fmla="*/ 0 h 22701"/>
                  <a:gd name="connsiteX4" fmla="*/ 0 w 22762"/>
                  <a:gd name="connsiteY4" fmla="*/ 11351 h 22701"/>
                  <a:gd name="connsiteX5" fmla="*/ 11411 w 22762"/>
                  <a:gd name="connsiteY5" fmla="*/ 22702 h 227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2762" h="22701">
                    <a:moveTo>
                      <a:pt x="11411" y="22702"/>
                    </a:moveTo>
                    <a:cubicBezTo>
                      <a:pt x="17680" y="22702"/>
                      <a:pt x="22762" y="17620"/>
                      <a:pt x="22762" y="11351"/>
                    </a:cubicBezTo>
                    <a:cubicBezTo>
                      <a:pt x="22762" y="5082"/>
                      <a:pt x="17680" y="0"/>
                      <a:pt x="11411" y="0"/>
                    </a:cubicBezTo>
                    <a:lnTo>
                      <a:pt x="11290" y="0"/>
                    </a:lnTo>
                    <a:cubicBezTo>
                      <a:pt x="5022" y="0"/>
                      <a:pt x="0" y="5082"/>
                      <a:pt x="0" y="11351"/>
                    </a:cubicBezTo>
                    <a:cubicBezTo>
                      <a:pt x="0" y="17620"/>
                      <a:pt x="5143" y="22702"/>
                      <a:pt x="11411" y="22702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11" name="Freeform: Shape 1810">
                <a:extLst>
                  <a:ext uri="{FF2B5EF4-FFF2-40B4-BE49-F238E27FC236}">
                    <a16:creationId xmlns:a16="http://schemas.microsoft.com/office/drawing/2014/main" id="{587C7BAB-CAFA-493A-827B-DCA73C5A44E5}"/>
                  </a:ext>
                </a:extLst>
              </p:cNvPr>
              <p:cNvSpPr/>
              <p:nvPr/>
            </p:nvSpPr>
            <p:spPr>
              <a:xfrm>
                <a:off x="2492252" y="4819464"/>
                <a:ext cx="22762" cy="22701"/>
              </a:xfrm>
              <a:custGeom>
                <a:avLst/>
                <a:gdLst>
                  <a:gd name="connsiteX0" fmla="*/ 11411 w 22762"/>
                  <a:gd name="connsiteY0" fmla="*/ 22702 h 22701"/>
                  <a:gd name="connsiteX1" fmla="*/ 22762 w 22762"/>
                  <a:gd name="connsiteY1" fmla="*/ 11351 h 22701"/>
                  <a:gd name="connsiteX2" fmla="*/ 11411 w 22762"/>
                  <a:gd name="connsiteY2" fmla="*/ 0 h 22701"/>
                  <a:gd name="connsiteX3" fmla="*/ 11290 w 22762"/>
                  <a:gd name="connsiteY3" fmla="*/ 0 h 22701"/>
                  <a:gd name="connsiteX4" fmla="*/ 0 w 22762"/>
                  <a:gd name="connsiteY4" fmla="*/ 11351 h 22701"/>
                  <a:gd name="connsiteX5" fmla="*/ 11411 w 22762"/>
                  <a:gd name="connsiteY5" fmla="*/ 22702 h 227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2762" h="22701">
                    <a:moveTo>
                      <a:pt x="11411" y="22702"/>
                    </a:moveTo>
                    <a:cubicBezTo>
                      <a:pt x="17680" y="22702"/>
                      <a:pt x="22762" y="17620"/>
                      <a:pt x="22762" y="11351"/>
                    </a:cubicBezTo>
                    <a:cubicBezTo>
                      <a:pt x="22762" y="5082"/>
                      <a:pt x="17680" y="0"/>
                      <a:pt x="11411" y="0"/>
                    </a:cubicBezTo>
                    <a:lnTo>
                      <a:pt x="11290" y="0"/>
                    </a:lnTo>
                    <a:cubicBezTo>
                      <a:pt x="5022" y="0"/>
                      <a:pt x="0" y="5082"/>
                      <a:pt x="0" y="11351"/>
                    </a:cubicBezTo>
                    <a:cubicBezTo>
                      <a:pt x="0" y="17620"/>
                      <a:pt x="5143" y="22702"/>
                      <a:pt x="11411" y="22702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12" name="Freeform: Shape 1811">
                <a:extLst>
                  <a:ext uri="{FF2B5EF4-FFF2-40B4-BE49-F238E27FC236}">
                    <a16:creationId xmlns:a16="http://schemas.microsoft.com/office/drawing/2014/main" id="{D4CAF4B4-0E4B-46FA-87D0-11389690C32F}"/>
                  </a:ext>
                </a:extLst>
              </p:cNvPr>
              <p:cNvSpPr/>
              <p:nvPr/>
            </p:nvSpPr>
            <p:spPr>
              <a:xfrm>
                <a:off x="2237359" y="4904388"/>
                <a:ext cx="22762" cy="22701"/>
              </a:xfrm>
              <a:custGeom>
                <a:avLst/>
                <a:gdLst>
                  <a:gd name="connsiteX0" fmla="*/ 11411 w 22762"/>
                  <a:gd name="connsiteY0" fmla="*/ 0 h 22701"/>
                  <a:gd name="connsiteX1" fmla="*/ 11290 w 22762"/>
                  <a:gd name="connsiteY1" fmla="*/ 0 h 22701"/>
                  <a:gd name="connsiteX2" fmla="*/ 0 w 22762"/>
                  <a:gd name="connsiteY2" fmla="*/ 11351 h 22701"/>
                  <a:gd name="connsiteX3" fmla="*/ 11411 w 22762"/>
                  <a:gd name="connsiteY3" fmla="*/ 22702 h 22701"/>
                  <a:gd name="connsiteX4" fmla="*/ 22762 w 22762"/>
                  <a:gd name="connsiteY4" fmla="*/ 11351 h 22701"/>
                  <a:gd name="connsiteX5" fmla="*/ 11411 w 22762"/>
                  <a:gd name="connsiteY5" fmla="*/ 0 h 227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2762" h="22701">
                    <a:moveTo>
                      <a:pt x="11411" y="0"/>
                    </a:moveTo>
                    <a:lnTo>
                      <a:pt x="11290" y="0"/>
                    </a:lnTo>
                    <a:cubicBezTo>
                      <a:pt x="5022" y="0"/>
                      <a:pt x="0" y="5082"/>
                      <a:pt x="0" y="11351"/>
                    </a:cubicBezTo>
                    <a:cubicBezTo>
                      <a:pt x="0" y="17620"/>
                      <a:pt x="5143" y="22702"/>
                      <a:pt x="11411" y="22702"/>
                    </a:cubicBezTo>
                    <a:cubicBezTo>
                      <a:pt x="17680" y="22702"/>
                      <a:pt x="22762" y="17620"/>
                      <a:pt x="22762" y="11351"/>
                    </a:cubicBezTo>
                    <a:cubicBezTo>
                      <a:pt x="22762" y="5082"/>
                      <a:pt x="17680" y="0"/>
                      <a:pt x="11411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13" name="Freeform: Shape 1812">
                <a:extLst>
                  <a:ext uri="{FF2B5EF4-FFF2-40B4-BE49-F238E27FC236}">
                    <a16:creationId xmlns:a16="http://schemas.microsoft.com/office/drawing/2014/main" id="{141EE0A2-13ED-4831-A581-6769DFAD7047}"/>
                  </a:ext>
                </a:extLst>
              </p:cNvPr>
              <p:cNvSpPr/>
              <p:nvPr/>
            </p:nvSpPr>
            <p:spPr>
              <a:xfrm>
                <a:off x="2407328" y="4904388"/>
                <a:ext cx="22762" cy="22701"/>
              </a:xfrm>
              <a:custGeom>
                <a:avLst/>
                <a:gdLst>
                  <a:gd name="connsiteX0" fmla="*/ 11411 w 22762"/>
                  <a:gd name="connsiteY0" fmla="*/ 22702 h 22701"/>
                  <a:gd name="connsiteX1" fmla="*/ 22762 w 22762"/>
                  <a:gd name="connsiteY1" fmla="*/ 11351 h 22701"/>
                  <a:gd name="connsiteX2" fmla="*/ 11411 w 22762"/>
                  <a:gd name="connsiteY2" fmla="*/ 0 h 22701"/>
                  <a:gd name="connsiteX3" fmla="*/ 11290 w 22762"/>
                  <a:gd name="connsiteY3" fmla="*/ 0 h 22701"/>
                  <a:gd name="connsiteX4" fmla="*/ 0 w 22762"/>
                  <a:gd name="connsiteY4" fmla="*/ 11351 h 22701"/>
                  <a:gd name="connsiteX5" fmla="*/ 11411 w 22762"/>
                  <a:gd name="connsiteY5" fmla="*/ 22702 h 227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2762" h="22701">
                    <a:moveTo>
                      <a:pt x="11411" y="22702"/>
                    </a:moveTo>
                    <a:cubicBezTo>
                      <a:pt x="17680" y="22702"/>
                      <a:pt x="22762" y="17620"/>
                      <a:pt x="22762" y="11351"/>
                    </a:cubicBezTo>
                    <a:cubicBezTo>
                      <a:pt x="22762" y="5082"/>
                      <a:pt x="17680" y="0"/>
                      <a:pt x="11411" y="0"/>
                    </a:cubicBezTo>
                    <a:lnTo>
                      <a:pt x="11290" y="0"/>
                    </a:lnTo>
                    <a:cubicBezTo>
                      <a:pt x="5022" y="0"/>
                      <a:pt x="0" y="5082"/>
                      <a:pt x="0" y="11351"/>
                    </a:cubicBezTo>
                    <a:cubicBezTo>
                      <a:pt x="0" y="17620"/>
                      <a:pt x="5143" y="22702"/>
                      <a:pt x="11411" y="22702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14" name="Freeform: Shape 1813">
                <a:extLst>
                  <a:ext uri="{FF2B5EF4-FFF2-40B4-BE49-F238E27FC236}">
                    <a16:creationId xmlns:a16="http://schemas.microsoft.com/office/drawing/2014/main" id="{207ACCA1-E5C1-484C-BDD9-69642149EE38}"/>
                  </a:ext>
                </a:extLst>
              </p:cNvPr>
              <p:cNvSpPr/>
              <p:nvPr/>
            </p:nvSpPr>
            <p:spPr>
              <a:xfrm>
                <a:off x="2322283" y="4904388"/>
                <a:ext cx="22762" cy="22701"/>
              </a:xfrm>
              <a:custGeom>
                <a:avLst/>
                <a:gdLst>
                  <a:gd name="connsiteX0" fmla="*/ 11411 w 22762"/>
                  <a:gd name="connsiteY0" fmla="*/ 22702 h 22701"/>
                  <a:gd name="connsiteX1" fmla="*/ 22762 w 22762"/>
                  <a:gd name="connsiteY1" fmla="*/ 11351 h 22701"/>
                  <a:gd name="connsiteX2" fmla="*/ 11411 w 22762"/>
                  <a:gd name="connsiteY2" fmla="*/ 0 h 22701"/>
                  <a:gd name="connsiteX3" fmla="*/ 11290 w 22762"/>
                  <a:gd name="connsiteY3" fmla="*/ 0 h 22701"/>
                  <a:gd name="connsiteX4" fmla="*/ 0 w 22762"/>
                  <a:gd name="connsiteY4" fmla="*/ 11351 h 22701"/>
                  <a:gd name="connsiteX5" fmla="*/ 11411 w 22762"/>
                  <a:gd name="connsiteY5" fmla="*/ 22702 h 227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2762" h="22701">
                    <a:moveTo>
                      <a:pt x="11411" y="22702"/>
                    </a:moveTo>
                    <a:cubicBezTo>
                      <a:pt x="17680" y="22702"/>
                      <a:pt x="22762" y="17620"/>
                      <a:pt x="22762" y="11351"/>
                    </a:cubicBezTo>
                    <a:cubicBezTo>
                      <a:pt x="22762" y="5082"/>
                      <a:pt x="17680" y="0"/>
                      <a:pt x="11411" y="0"/>
                    </a:cubicBezTo>
                    <a:lnTo>
                      <a:pt x="11290" y="0"/>
                    </a:lnTo>
                    <a:cubicBezTo>
                      <a:pt x="5022" y="0"/>
                      <a:pt x="0" y="5082"/>
                      <a:pt x="0" y="11351"/>
                    </a:cubicBezTo>
                    <a:cubicBezTo>
                      <a:pt x="0" y="17620"/>
                      <a:pt x="5143" y="22702"/>
                      <a:pt x="11411" y="22702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15" name="Freeform: Shape 1814">
                <a:extLst>
                  <a:ext uri="{FF2B5EF4-FFF2-40B4-BE49-F238E27FC236}">
                    <a16:creationId xmlns:a16="http://schemas.microsoft.com/office/drawing/2014/main" id="{349373CB-A0A3-4903-9511-3EA073FD9E18}"/>
                  </a:ext>
                </a:extLst>
              </p:cNvPr>
              <p:cNvSpPr/>
              <p:nvPr/>
            </p:nvSpPr>
            <p:spPr>
              <a:xfrm>
                <a:off x="2492252" y="4904388"/>
                <a:ext cx="22762" cy="22701"/>
              </a:xfrm>
              <a:custGeom>
                <a:avLst/>
                <a:gdLst>
                  <a:gd name="connsiteX0" fmla="*/ 11411 w 22762"/>
                  <a:gd name="connsiteY0" fmla="*/ 22702 h 22701"/>
                  <a:gd name="connsiteX1" fmla="*/ 22762 w 22762"/>
                  <a:gd name="connsiteY1" fmla="*/ 11351 h 22701"/>
                  <a:gd name="connsiteX2" fmla="*/ 11411 w 22762"/>
                  <a:gd name="connsiteY2" fmla="*/ 0 h 22701"/>
                  <a:gd name="connsiteX3" fmla="*/ 11290 w 22762"/>
                  <a:gd name="connsiteY3" fmla="*/ 0 h 22701"/>
                  <a:gd name="connsiteX4" fmla="*/ 0 w 22762"/>
                  <a:gd name="connsiteY4" fmla="*/ 11351 h 22701"/>
                  <a:gd name="connsiteX5" fmla="*/ 11411 w 22762"/>
                  <a:gd name="connsiteY5" fmla="*/ 22702 h 227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2762" h="22701">
                    <a:moveTo>
                      <a:pt x="11411" y="22702"/>
                    </a:moveTo>
                    <a:cubicBezTo>
                      <a:pt x="17680" y="22702"/>
                      <a:pt x="22762" y="17620"/>
                      <a:pt x="22762" y="11351"/>
                    </a:cubicBezTo>
                    <a:cubicBezTo>
                      <a:pt x="22762" y="5082"/>
                      <a:pt x="17680" y="0"/>
                      <a:pt x="11411" y="0"/>
                    </a:cubicBezTo>
                    <a:lnTo>
                      <a:pt x="11290" y="0"/>
                    </a:lnTo>
                    <a:cubicBezTo>
                      <a:pt x="5022" y="0"/>
                      <a:pt x="0" y="5082"/>
                      <a:pt x="0" y="11351"/>
                    </a:cubicBezTo>
                    <a:cubicBezTo>
                      <a:pt x="0" y="17620"/>
                      <a:pt x="5143" y="22702"/>
                      <a:pt x="11411" y="22702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16" name="Freeform: Shape 1815">
                <a:extLst>
                  <a:ext uri="{FF2B5EF4-FFF2-40B4-BE49-F238E27FC236}">
                    <a16:creationId xmlns:a16="http://schemas.microsoft.com/office/drawing/2014/main" id="{99F3C484-3871-4A24-AE6E-88A06678A733}"/>
                  </a:ext>
                </a:extLst>
              </p:cNvPr>
              <p:cNvSpPr/>
              <p:nvPr/>
            </p:nvSpPr>
            <p:spPr>
              <a:xfrm>
                <a:off x="2237359" y="4989312"/>
                <a:ext cx="22762" cy="22701"/>
              </a:xfrm>
              <a:custGeom>
                <a:avLst/>
                <a:gdLst>
                  <a:gd name="connsiteX0" fmla="*/ 11411 w 22762"/>
                  <a:gd name="connsiteY0" fmla="*/ 0 h 22701"/>
                  <a:gd name="connsiteX1" fmla="*/ 11290 w 22762"/>
                  <a:gd name="connsiteY1" fmla="*/ 0 h 22701"/>
                  <a:gd name="connsiteX2" fmla="*/ 0 w 22762"/>
                  <a:gd name="connsiteY2" fmla="*/ 11351 h 22701"/>
                  <a:gd name="connsiteX3" fmla="*/ 11411 w 22762"/>
                  <a:gd name="connsiteY3" fmla="*/ 22702 h 22701"/>
                  <a:gd name="connsiteX4" fmla="*/ 22762 w 22762"/>
                  <a:gd name="connsiteY4" fmla="*/ 11351 h 22701"/>
                  <a:gd name="connsiteX5" fmla="*/ 11411 w 22762"/>
                  <a:gd name="connsiteY5" fmla="*/ 0 h 227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2762" h="22701">
                    <a:moveTo>
                      <a:pt x="11411" y="0"/>
                    </a:moveTo>
                    <a:lnTo>
                      <a:pt x="11290" y="0"/>
                    </a:lnTo>
                    <a:cubicBezTo>
                      <a:pt x="5022" y="0"/>
                      <a:pt x="0" y="5082"/>
                      <a:pt x="0" y="11351"/>
                    </a:cubicBezTo>
                    <a:cubicBezTo>
                      <a:pt x="0" y="17620"/>
                      <a:pt x="5143" y="22702"/>
                      <a:pt x="11411" y="22702"/>
                    </a:cubicBezTo>
                    <a:cubicBezTo>
                      <a:pt x="17680" y="22702"/>
                      <a:pt x="22762" y="17620"/>
                      <a:pt x="22762" y="11351"/>
                    </a:cubicBezTo>
                    <a:cubicBezTo>
                      <a:pt x="22762" y="5082"/>
                      <a:pt x="17680" y="0"/>
                      <a:pt x="11411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17" name="Freeform: Shape 1816">
                <a:extLst>
                  <a:ext uri="{FF2B5EF4-FFF2-40B4-BE49-F238E27FC236}">
                    <a16:creationId xmlns:a16="http://schemas.microsoft.com/office/drawing/2014/main" id="{BAEA6770-CCE7-4007-A259-2A76DE0D3133}"/>
                  </a:ext>
                </a:extLst>
              </p:cNvPr>
              <p:cNvSpPr/>
              <p:nvPr/>
            </p:nvSpPr>
            <p:spPr>
              <a:xfrm>
                <a:off x="2407328" y="4989312"/>
                <a:ext cx="22762" cy="22701"/>
              </a:xfrm>
              <a:custGeom>
                <a:avLst/>
                <a:gdLst>
                  <a:gd name="connsiteX0" fmla="*/ 11411 w 22762"/>
                  <a:gd name="connsiteY0" fmla="*/ 22702 h 22701"/>
                  <a:gd name="connsiteX1" fmla="*/ 22762 w 22762"/>
                  <a:gd name="connsiteY1" fmla="*/ 11351 h 22701"/>
                  <a:gd name="connsiteX2" fmla="*/ 11411 w 22762"/>
                  <a:gd name="connsiteY2" fmla="*/ 0 h 22701"/>
                  <a:gd name="connsiteX3" fmla="*/ 11290 w 22762"/>
                  <a:gd name="connsiteY3" fmla="*/ 0 h 22701"/>
                  <a:gd name="connsiteX4" fmla="*/ 0 w 22762"/>
                  <a:gd name="connsiteY4" fmla="*/ 11351 h 22701"/>
                  <a:gd name="connsiteX5" fmla="*/ 11411 w 22762"/>
                  <a:gd name="connsiteY5" fmla="*/ 22702 h 227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2762" h="22701">
                    <a:moveTo>
                      <a:pt x="11411" y="22702"/>
                    </a:moveTo>
                    <a:cubicBezTo>
                      <a:pt x="17680" y="22702"/>
                      <a:pt x="22762" y="17620"/>
                      <a:pt x="22762" y="11351"/>
                    </a:cubicBezTo>
                    <a:cubicBezTo>
                      <a:pt x="22762" y="5082"/>
                      <a:pt x="17680" y="0"/>
                      <a:pt x="11411" y="0"/>
                    </a:cubicBezTo>
                    <a:lnTo>
                      <a:pt x="11290" y="0"/>
                    </a:lnTo>
                    <a:cubicBezTo>
                      <a:pt x="5022" y="0"/>
                      <a:pt x="0" y="5082"/>
                      <a:pt x="0" y="11351"/>
                    </a:cubicBezTo>
                    <a:cubicBezTo>
                      <a:pt x="0" y="17620"/>
                      <a:pt x="5143" y="22702"/>
                      <a:pt x="11411" y="22702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18" name="Freeform: Shape 1817">
                <a:extLst>
                  <a:ext uri="{FF2B5EF4-FFF2-40B4-BE49-F238E27FC236}">
                    <a16:creationId xmlns:a16="http://schemas.microsoft.com/office/drawing/2014/main" id="{D106AE26-5C1E-4CAA-BACC-3D88555986AB}"/>
                  </a:ext>
                </a:extLst>
              </p:cNvPr>
              <p:cNvSpPr/>
              <p:nvPr/>
            </p:nvSpPr>
            <p:spPr>
              <a:xfrm>
                <a:off x="2322283" y="4989312"/>
                <a:ext cx="22762" cy="22701"/>
              </a:xfrm>
              <a:custGeom>
                <a:avLst/>
                <a:gdLst>
                  <a:gd name="connsiteX0" fmla="*/ 11411 w 22762"/>
                  <a:gd name="connsiteY0" fmla="*/ 22702 h 22701"/>
                  <a:gd name="connsiteX1" fmla="*/ 22762 w 22762"/>
                  <a:gd name="connsiteY1" fmla="*/ 11351 h 22701"/>
                  <a:gd name="connsiteX2" fmla="*/ 11411 w 22762"/>
                  <a:gd name="connsiteY2" fmla="*/ 0 h 22701"/>
                  <a:gd name="connsiteX3" fmla="*/ 11290 w 22762"/>
                  <a:gd name="connsiteY3" fmla="*/ 0 h 22701"/>
                  <a:gd name="connsiteX4" fmla="*/ 0 w 22762"/>
                  <a:gd name="connsiteY4" fmla="*/ 11351 h 22701"/>
                  <a:gd name="connsiteX5" fmla="*/ 11411 w 22762"/>
                  <a:gd name="connsiteY5" fmla="*/ 22702 h 227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2762" h="22701">
                    <a:moveTo>
                      <a:pt x="11411" y="22702"/>
                    </a:moveTo>
                    <a:cubicBezTo>
                      <a:pt x="17680" y="22702"/>
                      <a:pt x="22762" y="17620"/>
                      <a:pt x="22762" y="11351"/>
                    </a:cubicBezTo>
                    <a:cubicBezTo>
                      <a:pt x="22762" y="5082"/>
                      <a:pt x="17680" y="0"/>
                      <a:pt x="11411" y="0"/>
                    </a:cubicBezTo>
                    <a:lnTo>
                      <a:pt x="11290" y="0"/>
                    </a:lnTo>
                    <a:cubicBezTo>
                      <a:pt x="5022" y="0"/>
                      <a:pt x="0" y="5082"/>
                      <a:pt x="0" y="11351"/>
                    </a:cubicBezTo>
                    <a:cubicBezTo>
                      <a:pt x="0" y="17620"/>
                      <a:pt x="5143" y="22702"/>
                      <a:pt x="11411" y="22702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19" name="Freeform: Shape 1818">
                <a:extLst>
                  <a:ext uri="{FF2B5EF4-FFF2-40B4-BE49-F238E27FC236}">
                    <a16:creationId xmlns:a16="http://schemas.microsoft.com/office/drawing/2014/main" id="{612429E8-EF5A-404E-96E5-821C8F4DF3BC}"/>
                  </a:ext>
                </a:extLst>
              </p:cNvPr>
              <p:cNvSpPr/>
              <p:nvPr/>
            </p:nvSpPr>
            <p:spPr>
              <a:xfrm>
                <a:off x="2492252" y="4989312"/>
                <a:ext cx="22762" cy="22701"/>
              </a:xfrm>
              <a:custGeom>
                <a:avLst/>
                <a:gdLst>
                  <a:gd name="connsiteX0" fmla="*/ 11411 w 22762"/>
                  <a:gd name="connsiteY0" fmla="*/ 22702 h 22701"/>
                  <a:gd name="connsiteX1" fmla="*/ 22762 w 22762"/>
                  <a:gd name="connsiteY1" fmla="*/ 11351 h 22701"/>
                  <a:gd name="connsiteX2" fmla="*/ 11411 w 22762"/>
                  <a:gd name="connsiteY2" fmla="*/ 0 h 22701"/>
                  <a:gd name="connsiteX3" fmla="*/ 11290 w 22762"/>
                  <a:gd name="connsiteY3" fmla="*/ 0 h 22701"/>
                  <a:gd name="connsiteX4" fmla="*/ 0 w 22762"/>
                  <a:gd name="connsiteY4" fmla="*/ 11351 h 22701"/>
                  <a:gd name="connsiteX5" fmla="*/ 11411 w 22762"/>
                  <a:gd name="connsiteY5" fmla="*/ 22702 h 227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2762" h="22701">
                    <a:moveTo>
                      <a:pt x="11411" y="22702"/>
                    </a:moveTo>
                    <a:cubicBezTo>
                      <a:pt x="17680" y="22702"/>
                      <a:pt x="22762" y="17620"/>
                      <a:pt x="22762" y="11351"/>
                    </a:cubicBezTo>
                    <a:cubicBezTo>
                      <a:pt x="22762" y="5082"/>
                      <a:pt x="17680" y="0"/>
                      <a:pt x="11411" y="0"/>
                    </a:cubicBezTo>
                    <a:lnTo>
                      <a:pt x="11290" y="0"/>
                    </a:lnTo>
                    <a:cubicBezTo>
                      <a:pt x="5022" y="0"/>
                      <a:pt x="0" y="5082"/>
                      <a:pt x="0" y="11351"/>
                    </a:cubicBezTo>
                    <a:cubicBezTo>
                      <a:pt x="0" y="17620"/>
                      <a:pt x="5143" y="22702"/>
                      <a:pt x="11411" y="22702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27" name="Freeform: Shape 1826">
                <a:extLst>
                  <a:ext uri="{FF2B5EF4-FFF2-40B4-BE49-F238E27FC236}">
                    <a16:creationId xmlns:a16="http://schemas.microsoft.com/office/drawing/2014/main" id="{8DF313FB-A7B3-47AA-BCD3-84CE12F5AC36}"/>
                  </a:ext>
                </a:extLst>
              </p:cNvPr>
              <p:cNvSpPr/>
              <p:nvPr/>
            </p:nvSpPr>
            <p:spPr>
              <a:xfrm>
                <a:off x="2237359" y="5074237"/>
                <a:ext cx="22762" cy="22701"/>
              </a:xfrm>
              <a:custGeom>
                <a:avLst/>
                <a:gdLst>
                  <a:gd name="connsiteX0" fmla="*/ 11411 w 22762"/>
                  <a:gd name="connsiteY0" fmla="*/ 0 h 22701"/>
                  <a:gd name="connsiteX1" fmla="*/ 11290 w 22762"/>
                  <a:gd name="connsiteY1" fmla="*/ 0 h 22701"/>
                  <a:gd name="connsiteX2" fmla="*/ 0 w 22762"/>
                  <a:gd name="connsiteY2" fmla="*/ 11351 h 22701"/>
                  <a:gd name="connsiteX3" fmla="*/ 11411 w 22762"/>
                  <a:gd name="connsiteY3" fmla="*/ 22702 h 22701"/>
                  <a:gd name="connsiteX4" fmla="*/ 22762 w 22762"/>
                  <a:gd name="connsiteY4" fmla="*/ 11351 h 22701"/>
                  <a:gd name="connsiteX5" fmla="*/ 11411 w 22762"/>
                  <a:gd name="connsiteY5" fmla="*/ 0 h 227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2762" h="22701">
                    <a:moveTo>
                      <a:pt x="11411" y="0"/>
                    </a:moveTo>
                    <a:lnTo>
                      <a:pt x="11290" y="0"/>
                    </a:lnTo>
                    <a:cubicBezTo>
                      <a:pt x="5022" y="0"/>
                      <a:pt x="0" y="5082"/>
                      <a:pt x="0" y="11351"/>
                    </a:cubicBezTo>
                    <a:cubicBezTo>
                      <a:pt x="0" y="17620"/>
                      <a:pt x="5143" y="22702"/>
                      <a:pt x="11411" y="22702"/>
                    </a:cubicBezTo>
                    <a:cubicBezTo>
                      <a:pt x="17680" y="22702"/>
                      <a:pt x="22762" y="17620"/>
                      <a:pt x="22762" y="11351"/>
                    </a:cubicBezTo>
                    <a:cubicBezTo>
                      <a:pt x="22762" y="5082"/>
                      <a:pt x="17680" y="0"/>
                      <a:pt x="11411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28" name="Freeform: Shape 1827">
                <a:extLst>
                  <a:ext uri="{FF2B5EF4-FFF2-40B4-BE49-F238E27FC236}">
                    <a16:creationId xmlns:a16="http://schemas.microsoft.com/office/drawing/2014/main" id="{AB5925C8-5CA5-4C90-992C-25E8ECD9662B}"/>
                  </a:ext>
                </a:extLst>
              </p:cNvPr>
              <p:cNvSpPr/>
              <p:nvPr/>
            </p:nvSpPr>
            <p:spPr>
              <a:xfrm>
                <a:off x="2407328" y="5074237"/>
                <a:ext cx="22762" cy="22701"/>
              </a:xfrm>
              <a:custGeom>
                <a:avLst/>
                <a:gdLst>
                  <a:gd name="connsiteX0" fmla="*/ 11411 w 22762"/>
                  <a:gd name="connsiteY0" fmla="*/ 22702 h 22701"/>
                  <a:gd name="connsiteX1" fmla="*/ 22762 w 22762"/>
                  <a:gd name="connsiteY1" fmla="*/ 11351 h 22701"/>
                  <a:gd name="connsiteX2" fmla="*/ 11411 w 22762"/>
                  <a:gd name="connsiteY2" fmla="*/ 0 h 22701"/>
                  <a:gd name="connsiteX3" fmla="*/ 11290 w 22762"/>
                  <a:gd name="connsiteY3" fmla="*/ 0 h 22701"/>
                  <a:gd name="connsiteX4" fmla="*/ 0 w 22762"/>
                  <a:gd name="connsiteY4" fmla="*/ 11351 h 22701"/>
                  <a:gd name="connsiteX5" fmla="*/ 11411 w 22762"/>
                  <a:gd name="connsiteY5" fmla="*/ 22702 h 227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2762" h="22701">
                    <a:moveTo>
                      <a:pt x="11411" y="22702"/>
                    </a:moveTo>
                    <a:cubicBezTo>
                      <a:pt x="17680" y="22702"/>
                      <a:pt x="22762" y="17620"/>
                      <a:pt x="22762" y="11351"/>
                    </a:cubicBezTo>
                    <a:cubicBezTo>
                      <a:pt x="22762" y="5082"/>
                      <a:pt x="17680" y="0"/>
                      <a:pt x="11411" y="0"/>
                    </a:cubicBezTo>
                    <a:lnTo>
                      <a:pt x="11290" y="0"/>
                    </a:lnTo>
                    <a:cubicBezTo>
                      <a:pt x="5022" y="0"/>
                      <a:pt x="0" y="5082"/>
                      <a:pt x="0" y="11351"/>
                    </a:cubicBezTo>
                    <a:cubicBezTo>
                      <a:pt x="0" y="17620"/>
                      <a:pt x="5143" y="22702"/>
                      <a:pt x="11411" y="22702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29" name="Freeform: Shape 1828">
                <a:extLst>
                  <a:ext uri="{FF2B5EF4-FFF2-40B4-BE49-F238E27FC236}">
                    <a16:creationId xmlns:a16="http://schemas.microsoft.com/office/drawing/2014/main" id="{EB27322F-B4B0-4B4E-9508-3C657000C190}"/>
                  </a:ext>
                </a:extLst>
              </p:cNvPr>
              <p:cNvSpPr/>
              <p:nvPr/>
            </p:nvSpPr>
            <p:spPr>
              <a:xfrm>
                <a:off x="2322283" y="5074237"/>
                <a:ext cx="22762" cy="22701"/>
              </a:xfrm>
              <a:custGeom>
                <a:avLst/>
                <a:gdLst>
                  <a:gd name="connsiteX0" fmla="*/ 11411 w 22762"/>
                  <a:gd name="connsiteY0" fmla="*/ 22702 h 22701"/>
                  <a:gd name="connsiteX1" fmla="*/ 22762 w 22762"/>
                  <a:gd name="connsiteY1" fmla="*/ 11351 h 22701"/>
                  <a:gd name="connsiteX2" fmla="*/ 11411 w 22762"/>
                  <a:gd name="connsiteY2" fmla="*/ 0 h 22701"/>
                  <a:gd name="connsiteX3" fmla="*/ 11290 w 22762"/>
                  <a:gd name="connsiteY3" fmla="*/ 0 h 22701"/>
                  <a:gd name="connsiteX4" fmla="*/ 0 w 22762"/>
                  <a:gd name="connsiteY4" fmla="*/ 11351 h 22701"/>
                  <a:gd name="connsiteX5" fmla="*/ 11411 w 22762"/>
                  <a:gd name="connsiteY5" fmla="*/ 22702 h 227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2762" h="22701">
                    <a:moveTo>
                      <a:pt x="11411" y="22702"/>
                    </a:moveTo>
                    <a:cubicBezTo>
                      <a:pt x="17680" y="22702"/>
                      <a:pt x="22762" y="17620"/>
                      <a:pt x="22762" y="11351"/>
                    </a:cubicBezTo>
                    <a:cubicBezTo>
                      <a:pt x="22762" y="5082"/>
                      <a:pt x="17680" y="0"/>
                      <a:pt x="11411" y="0"/>
                    </a:cubicBezTo>
                    <a:lnTo>
                      <a:pt x="11290" y="0"/>
                    </a:lnTo>
                    <a:cubicBezTo>
                      <a:pt x="5022" y="0"/>
                      <a:pt x="0" y="5082"/>
                      <a:pt x="0" y="11351"/>
                    </a:cubicBezTo>
                    <a:cubicBezTo>
                      <a:pt x="0" y="17620"/>
                      <a:pt x="5143" y="22702"/>
                      <a:pt x="11411" y="22702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30" name="Freeform: Shape 1829">
                <a:extLst>
                  <a:ext uri="{FF2B5EF4-FFF2-40B4-BE49-F238E27FC236}">
                    <a16:creationId xmlns:a16="http://schemas.microsoft.com/office/drawing/2014/main" id="{5C0E1799-7849-4747-8258-7DBBBA2C9EC2}"/>
                  </a:ext>
                </a:extLst>
              </p:cNvPr>
              <p:cNvSpPr/>
              <p:nvPr/>
            </p:nvSpPr>
            <p:spPr>
              <a:xfrm>
                <a:off x="2492252" y="5074237"/>
                <a:ext cx="22762" cy="22701"/>
              </a:xfrm>
              <a:custGeom>
                <a:avLst/>
                <a:gdLst>
                  <a:gd name="connsiteX0" fmla="*/ 11411 w 22762"/>
                  <a:gd name="connsiteY0" fmla="*/ 22702 h 22701"/>
                  <a:gd name="connsiteX1" fmla="*/ 22762 w 22762"/>
                  <a:gd name="connsiteY1" fmla="*/ 11351 h 22701"/>
                  <a:gd name="connsiteX2" fmla="*/ 11411 w 22762"/>
                  <a:gd name="connsiteY2" fmla="*/ 0 h 22701"/>
                  <a:gd name="connsiteX3" fmla="*/ 11290 w 22762"/>
                  <a:gd name="connsiteY3" fmla="*/ 0 h 22701"/>
                  <a:gd name="connsiteX4" fmla="*/ 0 w 22762"/>
                  <a:gd name="connsiteY4" fmla="*/ 11351 h 22701"/>
                  <a:gd name="connsiteX5" fmla="*/ 11411 w 22762"/>
                  <a:gd name="connsiteY5" fmla="*/ 22702 h 227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2762" h="22701">
                    <a:moveTo>
                      <a:pt x="11411" y="22702"/>
                    </a:moveTo>
                    <a:cubicBezTo>
                      <a:pt x="17680" y="22702"/>
                      <a:pt x="22762" y="17620"/>
                      <a:pt x="22762" y="11351"/>
                    </a:cubicBezTo>
                    <a:cubicBezTo>
                      <a:pt x="22762" y="5082"/>
                      <a:pt x="17680" y="0"/>
                      <a:pt x="11411" y="0"/>
                    </a:cubicBezTo>
                    <a:lnTo>
                      <a:pt x="11290" y="0"/>
                    </a:lnTo>
                    <a:cubicBezTo>
                      <a:pt x="5022" y="0"/>
                      <a:pt x="0" y="5082"/>
                      <a:pt x="0" y="11351"/>
                    </a:cubicBezTo>
                    <a:cubicBezTo>
                      <a:pt x="0" y="17620"/>
                      <a:pt x="5143" y="22702"/>
                      <a:pt x="11411" y="22702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31" name="Freeform: Shape 1830">
                <a:extLst>
                  <a:ext uri="{FF2B5EF4-FFF2-40B4-BE49-F238E27FC236}">
                    <a16:creationId xmlns:a16="http://schemas.microsoft.com/office/drawing/2014/main" id="{71A0D236-3B55-4A4F-ABE2-BEF51C2CC28B}"/>
                  </a:ext>
                </a:extLst>
              </p:cNvPr>
              <p:cNvSpPr/>
              <p:nvPr/>
            </p:nvSpPr>
            <p:spPr>
              <a:xfrm>
                <a:off x="2079682" y="4481532"/>
                <a:ext cx="22723" cy="22766"/>
              </a:xfrm>
              <a:custGeom>
                <a:avLst/>
                <a:gdLst>
                  <a:gd name="connsiteX0" fmla="*/ 11373 w 22723"/>
                  <a:gd name="connsiteY0" fmla="*/ 22767 h 22766"/>
                  <a:gd name="connsiteX1" fmla="*/ 19399 w 22723"/>
                  <a:gd name="connsiteY1" fmla="*/ 19441 h 22766"/>
                  <a:gd name="connsiteX2" fmla="*/ 19399 w 22723"/>
                  <a:gd name="connsiteY2" fmla="*/ 3390 h 22766"/>
                  <a:gd name="connsiteX3" fmla="*/ 19313 w 22723"/>
                  <a:gd name="connsiteY3" fmla="*/ 3304 h 22766"/>
                  <a:gd name="connsiteX4" fmla="*/ 3304 w 22723"/>
                  <a:gd name="connsiteY4" fmla="*/ 3346 h 22766"/>
                  <a:gd name="connsiteX5" fmla="*/ 3346 w 22723"/>
                  <a:gd name="connsiteY5" fmla="*/ 19441 h 22766"/>
                  <a:gd name="connsiteX6" fmla="*/ 11373 w 22723"/>
                  <a:gd name="connsiteY6" fmla="*/ 22767 h 227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2723" h="22766">
                    <a:moveTo>
                      <a:pt x="11373" y="22767"/>
                    </a:moveTo>
                    <a:cubicBezTo>
                      <a:pt x="14278" y="22767"/>
                      <a:pt x="17183" y="21659"/>
                      <a:pt x="19399" y="19441"/>
                    </a:cubicBezTo>
                    <a:cubicBezTo>
                      <a:pt x="23832" y="15009"/>
                      <a:pt x="23832" y="7821"/>
                      <a:pt x="19399" y="3390"/>
                    </a:cubicBezTo>
                    <a:lnTo>
                      <a:pt x="19313" y="3304"/>
                    </a:lnTo>
                    <a:cubicBezTo>
                      <a:pt x="14880" y="-1129"/>
                      <a:pt x="7736" y="-1087"/>
                      <a:pt x="3304" y="3346"/>
                    </a:cubicBezTo>
                    <a:cubicBezTo>
                      <a:pt x="-1129" y="7779"/>
                      <a:pt x="-1087" y="15009"/>
                      <a:pt x="3346" y="19441"/>
                    </a:cubicBezTo>
                    <a:cubicBezTo>
                      <a:pt x="5563" y="21659"/>
                      <a:pt x="8467" y="22767"/>
                      <a:pt x="11373" y="22767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32" name="Freeform: Shape 1831">
                <a:extLst>
                  <a:ext uri="{FF2B5EF4-FFF2-40B4-BE49-F238E27FC236}">
                    <a16:creationId xmlns:a16="http://schemas.microsoft.com/office/drawing/2014/main" id="{76F106FD-3C04-4A82-A7D5-7E2D869DDB64}"/>
                  </a:ext>
                </a:extLst>
              </p:cNvPr>
              <p:cNvSpPr/>
              <p:nvPr/>
            </p:nvSpPr>
            <p:spPr>
              <a:xfrm>
                <a:off x="2199869" y="4601720"/>
                <a:ext cx="22722" cy="22766"/>
              </a:xfrm>
              <a:custGeom>
                <a:avLst/>
                <a:gdLst>
                  <a:gd name="connsiteX0" fmla="*/ 19313 w 22722"/>
                  <a:gd name="connsiteY0" fmla="*/ 3304 h 22766"/>
                  <a:gd name="connsiteX1" fmla="*/ 3304 w 22722"/>
                  <a:gd name="connsiteY1" fmla="*/ 3346 h 22766"/>
                  <a:gd name="connsiteX2" fmla="*/ 3346 w 22722"/>
                  <a:gd name="connsiteY2" fmla="*/ 19441 h 22766"/>
                  <a:gd name="connsiteX3" fmla="*/ 11372 w 22722"/>
                  <a:gd name="connsiteY3" fmla="*/ 22767 h 22766"/>
                  <a:gd name="connsiteX4" fmla="*/ 19398 w 22722"/>
                  <a:gd name="connsiteY4" fmla="*/ 19441 h 22766"/>
                  <a:gd name="connsiteX5" fmla="*/ 19398 w 22722"/>
                  <a:gd name="connsiteY5" fmla="*/ 3390 h 22766"/>
                  <a:gd name="connsiteX6" fmla="*/ 19313 w 22722"/>
                  <a:gd name="connsiteY6" fmla="*/ 3304 h 227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2722" h="22766">
                    <a:moveTo>
                      <a:pt x="19313" y="3304"/>
                    </a:moveTo>
                    <a:cubicBezTo>
                      <a:pt x="14881" y="-1129"/>
                      <a:pt x="7736" y="-1087"/>
                      <a:pt x="3304" y="3346"/>
                    </a:cubicBezTo>
                    <a:cubicBezTo>
                      <a:pt x="-1129" y="7779"/>
                      <a:pt x="-1087" y="15009"/>
                      <a:pt x="3346" y="19441"/>
                    </a:cubicBezTo>
                    <a:cubicBezTo>
                      <a:pt x="5562" y="21657"/>
                      <a:pt x="8467" y="22767"/>
                      <a:pt x="11372" y="22767"/>
                    </a:cubicBezTo>
                    <a:cubicBezTo>
                      <a:pt x="14276" y="22767"/>
                      <a:pt x="17182" y="21659"/>
                      <a:pt x="19398" y="19441"/>
                    </a:cubicBezTo>
                    <a:cubicBezTo>
                      <a:pt x="23830" y="15009"/>
                      <a:pt x="23830" y="7821"/>
                      <a:pt x="19398" y="3390"/>
                    </a:cubicBezTo>
                    <a:lnTo>
                      <a:pt x="19313" y="3304"/>
                    </a:ln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33" name="Freeform: Shape 1832">
                <a:extLst>
                  <a:ext uri="{FF2B5EF4-FFF2-40B4-BE49-F238E27FC236}">
                    <a16:creationId xmlns:a16="http://schemas.microsoft.com/office/drawing/2014/main" id="{AA682C13-C9F8-4734-9F25-9539C8FAA3E4}"/>
                  </a:ext>
                </a:extLst>
              </p:cNvPr>
              <p:cNvSpPr/>
              <p:nvPr/>
            </p:nvSpPr>
            <p:spPr>
              <a:xfrm>
                <a:off x="2139732" y="4541583"/>
                <a:ext cx="22723" cy="22766"/>
              </a:xfrm>
              <a:custGeom>
                <a:avLst/>
                <a:gdLst>
                  <a:gd name="connsiteX0" fmla="*/ 11373 w 22723"/>
                  <a:gd name="connsiteY0" fmla="*/ 22767 h 22766"/>
                  <a:gd name="connsiteX1" fmla="*/ 19399 w 22723"/>
                  <a:gd name="connsiteY1" fmla="*/ 19441 h 22766"/>
                  <a:gd name="connsiteX2" fmla="*/ 19399 w 22723"/>
                  <a:gd name="connsiteY2" fmla="*/ 3390 h 22766"/>
                  <a:gd name="connsiteX3" fmla="*/ 19313 w 22723"/>
                  <a:gd name="connsiteY3" fmla="*/ 3304 h 22766"/>
                  <a:gd name="connsiteX4" fmla="*/ 3304 w 22723"/>
                  <a:gd name="connsiteY4" fmla="*/ 3346 h 22766"/>
                  <a:gd name="connsiteX5" fmla="*/ 3346 w 22723"/>
                  <a:gd name="connsiteY5" fmla="*/ 19441 h 22766"/>
                  <a:gd name="connsiteX6" fmla="*/ 11373 w 22723"/>
                  <a:gd name="connsiteY6" fmla="*/ 22767 h 227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2723" h="22766">
                    <a:moveTo>
                      <a:pt x="11373" y="22767"/>
                    </a:moveTo>
                    <a:cubicBezTo>
                      <a:pt x="14278" y="22767"/>
                      <a:pt x="17183" y="21659"/>
                      <a:pt x="19399" y="19441"/>
                    </a:cubicBezTo>
                    <a:cubicBezTo>
                      <a:pt x="23832" y="15009"/>
                      <a:pt x="23832" y="7821"/>
                      <a:pt x="19399" y="3390"/>
                    </a:cubicBezTo>
                    <a:lnTo>
                      <a:pt x="19313" y="3304"/>
                    </a:lnTo>
                    <a:cubicBezTo>
                      <a:pt x="14880" y="-1129"/>
                      <a:pt x="7736" y="-1087"/>
                      <a:pt x="3304" y="3346"/>
                    </a:cubicBezTo>
                    <a:cubicBezTo>
                      <a:pt x="-1129" y="7779"/>
                      <a:pt x="-1087" y="15009"/>
                      <a:pt x="3346" y="19441"/>
                    </a:cubicBezTo>
                    <a:cubicBezTo>
                      <a:pt x="5563" y="21657"/>
                      <a:pt x="8467" y="22767"/>
                      <a:pt x="11373" y="22767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34" name="Freeform: Shape 1833">
                <a:extLst>
                  <a:ext uri="{FF2B5EF4-FFF2-40B4-BE49-F238E27FC236}">
                    <a16:creationId xmlns:a16="http://schemas.microsoft.com/office/drawing/2014/main" id="{EBFEF64D-B888-4F72-8647-C29E5A647D68}"/>
                  </a:ext>
                </a:extLst>
              </p:cNvPr>
              <p:cNvSpPr/>
              <p:nvPr/>
            </p:nvSpPr>
            <p:spPr>
              <a:xfrm>
                <a:off x="2259918" y="4661771"/>
                <a:ext cx="22723" cy="22766"/>
              </a:xfrm>
              <a:custGeom>
                <a:avLst/>
                <a:gdLst>
                  <a:gd name="connsiteX0" fmla="*/ 11373 w 22723"/>
                  <a:gd name="connsiteY0" fmla="*/ 22767 h 22766"/>
                  <a:gd name="connsiteX1" fmla="*/ 19399 w 22723"/>
                  <a:gd name="connsiteY1" fmla="*/ 19441 h 22766"/>
                  <a:gd name="connsiteX2" fmla="*/ 19399 w 22723"/>
                  <a:gd name="connsiteY2" fmla="*/ 3390 h 22766"/>
                  <a:gd name="connsiteX3" fmla="*/ 19313 w 22723"/>
                  <a:gd name="connsiteY3" fmla="*/ 3304 h 22766"/>
                  <a:gd name="connsiteX4" fmla="*/ 3304 w 22723"/>
                  <a:gd name="connsiteY4" fmla="*/ 3346 h 22766"/>
                  <a:gd name="connsiteX5" fmla="*/ 3346 w 22723"/>
                  <a:gd name="connsiteY5" fmla="*/ 19441 h 22766"/>
                  <a:gd name="connsiteX6" fmla="*/ 11373 w 22723"/>
                  <a:gd name="connsiteY6" fmla="*/ 22767 h 227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2723" h="22766">
                    <a:moveTo>
                      <a:pt x="11373" y="22767"/>
                    </a:moveTo>
                    <a:cubicBezTo>
                      <a:pt x="14278" y="22767"/>
                      <a:pt x="17183" y="21659"/>
                      <a:pt x="19399" y="19441"/>
                    </a:cubicBezTo>
                    <a:cubicBezTo>
                      <a:pt x="23832" y="15009"/>
                      <a:pt x="23832" y="7821"/>
                      <a:pt x="19399" y="3390"/>
                    </a:cubicBezTo>
                    <a:lnTo>
                      <a:pt x="19313" y="3304"/>
                    </a:lnTo>
                    <a:cubicBezTo>
                      <a:pt x="14880" y="-1129"/>
                      <a:pt x="7736" y="-1087"/>
                      <a:pt x="3304" y="3346"/>
                    </a:cubicBezTo>
                    <a:cubicBezTo>
                      <a:pt x="-1129" y="7779"/>
                      <a:pt x="-1087" y="15009"/>
                      <a:pt x="3346" y="19441"/>
                    </a:cubicBezTo>
                    <a:cubicBezTo>
                      <a:pt x="5563" y="21657"/>
                      <a:pt x="8467" y="22767"/>
                      <a:pt x="11373" y="22767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35" name="Freeform: Shape 1834">
                <a:extLst>
                  <a:ext uri="{FF2B5EF4-FFF2-40B4-BE49-F238E27FC236}">
                    <a16:creationId xmlns:a16="http://schemas.microsoft.com/office/drawing/2014/main" id="{541EDA01-B61F-47ED-93EC-15EA17B68AB7}"/>
                  </a:ext>
                </a:extLst>
              </p:cNvPr>
              <p:cNvSpPr/>
              <p:nvPr/>
            </p:nvSpPr>
            <p:spPr>
              <a:xfrm>
                <a:off x="2019630" y="4541583"/>
                <a:ext cx="22724" cy="22766"/>
              </a:xfrm>
              <a:custGeom>
                <a:avLst/>
                <a:gdLst>
                  <a:gd name="connsiteX0" fmla="*/ 11374 w 22724"/>
                  <a:gd name="connsiteY0" fmla="*/ 22767 h 22766"/>
                  <a:gd name="connsiteX1" fmla="*/ 19435 w 22724"/>
                  <a:gd name="connsiteY1" fmla="*/ 19407 h 22766"/>
                  <a:gd name="connsiteX2" fmla="*/ 19365 w 22724"/>
                  <a:gd name="connsiteY2" fmla="*/ 3355 h 22766"/>
                  <a:gd name="connsiteX3" fmla="*/ 19279 w 22724"/>
                  <a:gd name="connsiteY3" fmla="*/ 3269 h 22766"/>
                  <a:gd name="connsiteX4" fmla="*/ 3270 w 22724"/>
                  <a:gd name="connsiteY4" fmla="*/ 3381 h 22766"/>
                  <a:gd name="connsiteX5" fmla="*/ 3382 w 22724"/>
                  <a:gd name="connsiteY5" fmla="*/ 19477 h 22766"/>
                  <a:gd name="connsiteX6" fmla="*/ 11374 w 22724"/>
                  <a:gd name="connsiteY6" fmla="*/ 22767 h 227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2724" h="22766">
                    <a:moveTo>
                      <a:pt x="11374" y="22767"/>
                    </a:moveTo>
                    <a:cubicBezTo>
                      <a:pt x="14295" y="22767"/>
                      <a:pt x="17216" y="21645"/>
                      <a:pt x="19435" y="19407"/>
                    </a:cubicBezTo>
                    <a:cubicBezTo>
                      <a:pt x="23848" y="14956"/>
                      <a:pt x="23818" y="7769"/>
                      <a:pt x="19365" y="3355"/>
                    </a:cubicBezTo>
                    <a:lnTo>
                      <a:pt x="19279" y="3269"/>
                    </a:lnTo>
                    <a:cubicBezTo>
                      <a:pt x="14829" y="-1144"/>
                      <a:pt x="7683" y="-1072"/>
                      <a:pt x="3270" y="3381"/>
                    </a:cubicBezTo>
                    <a:cubicBezTo>
                      <a:pt x="-1145" y="7832"/>
                      <a:pt x="-1071" y="15062"/>
                      <a:pt x="3382" y="19477"/>
                    </a:cubicBezTo>
                    <a:cubicBezTo>
                      <a:pt x="5596" y="21671"/>
                      <a:pt x="8485" y="22767"/>
                      <a:pt x="11374" y="22767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36" name="Freeform: Shape 1835">
                <a:extLst>
                  <a:ext uri="{FF2B5EF4-FFF2-40B4-BE49-F238E27FC236}">
                    <a16:creationId xmlns:a16="http://schemas.microsoft.com/office/drawing/2014/main" id="{C3E6A3C8-F048-4688-9F15-9F532C1BF6C9}"/>
                  </a:ext>
                </a:extLst>
              </p:cNvPr>
              <p:cNvSpPr/>
              <p:nvPr/>
            </p:nvSpPr>
            <p:spPr>
              <a:xfrm>
                <a:off x="2139817" y="4661769"/>
                <a:ext cx="22724" cy="22766"/>
              </a:xfrm>
              <a:custGeom>
                <a:avLst/>
                <a:gdLst>
                  <a:gd name="connsiteX0" fmla="*/ 19399 w 22724"/>
                  <a:gd name="connsiteY0" fmla="*/ 3390 h 22766"/>
                  <a:gd name="connsiteX1" fmla="*/ 19313 w 22724"/>
                  <a:gd name="connsiteY1" fmla="*/ 3304 h 22766"/>
                  <a:gd name="connsiteX2" fmla="*/ 3304 w 22724"/>
                  <a:gd name="connsiteY2" fmla="*/ 3346 h 22766"/>
                  <a:gd name="connsiteX3" fmla="*/ 3346 w 22724"/>
                  <a:gd name="connsiteY3" fmla="*/ 19441 h 22766"/>
                  <a:gd name="connsiteX4" fmla="*/ 11372 w 22724"/>
                  <a:gd name="connsiteY4" fmla="*/ 22767 h 22766"/>
                  <a:gd name="connsiteX5" fmla="*/ 19398 w 22724"/>
                  <a:gd name="connsiteY5" fmla="*/ 19441 h 22766"/>
                  <a:gd name="connsiteX6" fmla="*/ 19399 w 22724"/>
                  <a:gd name="connsiteY6" fmla="*/ 3390 h 227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2724" h="22766">
                    <a:moveTo>
                      <a:pt x="19399" y="3390"/>
                    </a:moveTo>
                    <a:lnTo>
                      <a:pt x="19313" y="3304"/>
                    </a:lnTo>
                    <a:cubicBezTo>
                      <a:pt x="14881" y="-1129"/>
                      <a:pt x="7736" y="-1087"/>
                      <a:pt x="3304" y="3346"/>
                    </a:cubicBezTo>
                    <a:cubicBezTo>
                      <a:pt x="-1129" y="7779"/>
                      <a:pt x="-1087" y="15009"/>
                      <a:pt x="3346" y="19441"/>
                    </a:cubicBezTo>
                    <a:cubicBezTo>
                      <a:pt x="5562" y="21657"/>
                      <a:pt x="8467" y="22767"/>
                      <a:pt x="11372" y="22767"/>
                    </a:cubicBezTo>
                    <a:cubicBezTo>
                      <a:pt x="14276" y="22767"/>
                      <a:pt x="17182" y="21659"/>
                      <a:pt x="19398" y="19441"/>
                    </a:cubicBezTo>
                    <a:cubicBezTo>
                      <a:pt x="23834" y="15010"/>
                      <a:pt x="23834" y="7823"/>
                      <a:pt x="19399" y="339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37" name="Freeform: Shape 1836">
                <a:extLst>
                  <a:ext uri="{FF2B5EF4-FFF2-40B4-BE49-F238E27FC236}">
                    <a16:creationId xmlns:a16="http://schemas.microsoft.com/office/drawing/2014/main" id="{2407B2EE-FB93-430D-B487-635331FC9209}"/>
                  </a:ext>
                </a:extLst>
              </p:cNvPr>
              <p:cNvSpPr/>
              <p:nvPr/>
            </p:nvSpPr>
            <p:spPr>
              <a:xfrm>
                <a:off x="2079682" y="4601634"/>
                <a:ext cx="22723" cy="22765"/>
              </a:xfrm>
              <a:custGeom>
                <a:avLst/>
                <a:gdLst>
                  <a:gd name="connsiteX0" fmla="*/ 11373 w 22723"/>
                  <a:gd name="connsiteY0" fmla="*/ 22766 h 22765"/>
                  <a:gd name="connsiteX1" fmla="*/ 19364 w 22723"/>
                  <a:gd name="connsiteY1" fmla="*/ 19475 h 22765"/>
                  <a:gd name="connsiteX2" fmla="*/ 19434 w 22723"/>
                  <a:gd name="connsiteY2" fmla="*/ 3424 h 22765"/>
                  <a:gd name="connsiteX3" fmla="*/ 19348 w 22723"/>
                  <a:gd name="connsiteY3" fmla="*/ 3338 h 22765"/>
                  <a:gd name="connsiteX4" fmla="*/ 3338 w 22723"/>
                  <a:gd name="connsiteY4" fmla="*/ 3312 h 22765"/>
                  <a:gd name="connsiteX5" fmla="*/ 3311 w 22723"/>
                  <a:gd name="connsiteY5" fmla="*/ 19407 h 22765"/>
                  <a:gd name="connsiteX6" fmla="*/ 11373 w 22723"/>
                  <a:gd name="connsiteY6" fmla="*/ 22766 h 227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2723" h="22765">
                    <a:moveTo>
                      <a:pt x="11373" y="22766"/>
                    </a:moveTo>
                    <a:cubicBezTo>
                      <a:pt x="14262" y="22766"/>
                      <a:pt x="17152" y="21670"/>
                      <a:pt x="19364" y="19475"/>
                    </a:cubicBezTo>
                    <a:cubicBezTo>
                      <a:pt x="23817" y="15061"/>
                      <a:pt x="23847" y="7875"/>
                      <a:pt x="19434" y="3424"/>
                    </a:cubicBezTo>
                    <a:lnTo>
                      <a:pt x="19348" y="3338"/>
                    </a:lnTo>
                    <a:cubicBezTo>
                      <a:pt x="14934" y="-1114"/>
                      <a:pt x="7789" y="-1103"/>
                      <a:pt x="3338" y="3312"/>
                    </a:cubicBezTo>
                    <a:cubicBezTo>
                      <a:pt x="-1114" y="7725"/>
                      <a:pt x="-1102" y="14955"/>
                      <a:pt x="3311" y="19407"/>
                    </a:cubicBezTo>
                    <a:cubicBezTo>
                      <a:pt x="5531" y="21646"/>
                      <a:pt x="8452" y="22766"/>
                      <a:pt x="11373" y="22766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38" name="Freeform: Shape 1837">
                <a:extLst>
                  <a:ext uri="{FF2B5EF4-FFF2-40B4-BE49-F238E27FC236}">
                    <a16:creationId xmlns:a16="http://schemas.microsoft.com/office/drawing/2014/main" id="{E1ADDCDD-7E12-437E-B161-644E1C2AE5B5}"/>
                  </a:ext>
                </a:extLst>
              </p:cNvPr>
              <p:cNvSpPr/>
              <p:nvPr/>
            </p:nvSpPr>
            <p:spPr>
              <a:xfrm>
                <a:off x="1959580" y="4601634"/>
                <a:ext cx="22723" cy="22765"/>
              </a:xfrm>
              <a:custGeom>
                <a:avLst/>
                <a:gdLst>
                  <a:gd name="connsiteX0" fmla="*/ 11373 w 22723"/>
                  <a:gd name="connsiteY0" fmla="*/ 22766 h 22765"/>
                  <a:gd name="connsiteX1" fmla="*/ 19364 w 22723"/>
                  <a:gd name="connsiteY1" fmla="*/ 19475 h 22765"/>
                  <a:gd name="connsiteX2" fmla="*/ 19434 w 22723"/>
                  <a:gd name="connsiteY2" fmla="*/ 3424 h 22765"/>
                  <a:gd name="connsiteX3" fmla="*/ 19348 w 22723"/>
                  <a:gd name="connsiteY3" fmla="*/ 3338 h 22765"/>
                  <a:gd name="connsiteX4" fmla="*/ 3338 w 22723"/>
                  <a:gd name="connsiteY4" fmla="*/ 3312 h 22765"/>
                  <a:gd name="connsiteX5" fmla="*/ 3311 w 22723"/>
                  <a:gd name="connsiteY5" fmla="*/ 19407 h 22765"/>
                  <a:gd name="connsiteX6" fmla="*/ 11373 w 22723"/>
                  <a:gd name="connsiteY6" fmla="*/ 22766 h 227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2723" h="22765">
                    <a:moveTo>
                      <a:pt x="11373" y="22766"/>
                    </a:moveTo>
                    <a:cubicBezTo>
                      <a:pt x="14262" y="22766"/>
                      <a:pt x="17152" y="21670"/>
                      <a:pt x="19364" y="19475"/>
                    </a:cubicBezTo>
                    <a:cubicBezTo>
                      <a:pt x="23817" y="15061"/>
                      <a:pt x="23847" y="7875"/>
                      <a:pt x="19434" y="3424"/>
                    </a:cubicBezTo>
                    <a:lnTo>
                      <a:pt x="19348" y="3338"/>
                    </a:lnTo>
                    <a:cubicBezTo>
                      <a:pt x="14934" y="-1114"/>
                      <a:pt x="7789" y="-1103"/>
                      <a:pt x="3338" y="3312"/>
                    </a:cubicBezTo>
                    <a:cubicBezTo>
                      <a:pt x="-1114" y="7725"/>
                      <a:pt x="-1102" y="14955"/>
                      <a:pt x="3311" y="19407"/>
                    </a:cubicBezTo>
                    <a:cubicBezTo>
                      <a:pt x="5533" y="21646"/>
                      <a:pt x="8452" y="22766"/>
                      <a:pt x="11373" y="22766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39" name="Freeform: Shape 1838">
                <a:extLst>
                  <a:ext uri="{FF2B5EF4-FFF2-40B4-BE49-F238E27FC236}">
                    <a16:creationId xmlns:a16="http://schemas.microsoft.com/office/drawing/2014/main" id="{4A3A1B08-4245-44CE-816E-37DBE1E60741}"/>
                  </a:ext>
                </a:extLst>
              </p:cNvPr>
              <p:cNvSpPr/>
              <p:nvPr/>
            </p:nvSpPr>
            <p:spPr>
              <a:xfrm>
                <a:off x="2079768" y="4721820"/>
                <a:ext cx="22723" cy="22766"/>
              </a:xfrm>
              <a:custGeom>
                <a:avLst/>
                <a:gdLst>
                  <a:gd name="connsiteX0" fmla="*/ 19399 w 22723"/>
                  <a:gd name="connsiteY0" fmla="*/ 3390 h 22766"/>
                  <a:gd name="connsiteX1" fmla="*/ 19313 w 22723"/>
                  <a:gd name="connsiteY1" fmla="*/ 3304 h 22766"/>
                  <a:gd name="connsiteX2" fmla="*/ 3304 w 22723"/>
                  <a:gd name="connsiteY2" fmla="*/ 3346 h 22766"/>
                  <a:gd name="connsiteX3" fmla="*/ 3346 w 22723"/>
                  <a:gd name="connsiteY3" fmla="*/ 19441 h 22766"/>
                  <a:gd name="connsiteX4" fmla="*/ 11372 w 22723"/>
                  <a:gd name="connsiteY4" fmla="*/ 22767 h 22766"/>
                  <a:gd name="connsiteX5" fmla="*/ 19398 w 22723"/>
                  <a:gd name="connsiteY5" fmla="*/ 19441 h 22766"/>
                  <a:gd name="connsiteX6" fmla="*/ 19399 w 22723"/>
                  <a:gd name="connsiteY6" fmla="*/ 3390 h 227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2723" h="22766">
                    <a:moveTo>
                      <a:pt x="19399" y="3390"/>
                    </a:moveTo>
                    <a:lnTo>
                      <a:pt x="19313" y="3304"/>
                    </a:lnTo>
                    <a:cubicBezTo>
                      <a:pt x="14880" y="-1129"/>
                      <a:pt x="7736" y="-1087"/>
                      <a:pt x="3304" y="3346"/>
                    </a:cubicBezTo>
                    <a:cubicBezTo>
                      <a:pt x="-1129" y="7779"/>
                      <a:pt x="-1087" y="15009"/>
                      <a:pt x="3346" y="19441"/>
                    </a:cubicBezTo>
                    <a:cubicBezTo>
                      <a:pt x="5562" y="21657"/>
                      <a:pt x="8467" y="22767"/>
                      <a:pt x="11372" y="22767"/>
                    </a:cubicBezTo>
                    <a:cubicBezTo>
                      <a:pt x="14276" y="22767"/>
                      <a:pt x="17182" y="21659"/>
                      <a:pt x="19398" y="19441"/>
                    </a:cubicBezTo>
                    <a:cubicBezTo>
                      <a:pt x="23832" y="15010"/>
                      <a:pt x="23832" y="7823"/>
                      <a:pt x="19399" y="339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40" name="Freeform: Shape 1839">
                <a:extLst>
                  <a:ext uri="{FF2B5EF4-FFF2-40B4-BE49-F238E27FC236}">
                    <a16:creationId xmlns:a16="http://schemas.microsoft.com/office/drawing/2014/main" id="{D7841796-BB93-4414-BCA8-779DA3549F59}"/>
                  </a:ext>
                </a:extLst>
              </p:cNvPr>
              <p:cNvSpPr/>
              <p:nvPr/>
            </p:nvSpPr>
            <p:spPr>
              <a:xfrm>
                <a:off x="2019631" y="4661684"/>
                <a:ext cx="22723" cy="22766"/>
              </a:xfrm>
              <a:custGeom>
                <a:avLst/>
                <a:gdLst>
                  <a:gd name="connsiteX0" fmla="*/ 3382 w 22723"/>
                  <a:gd name="connsiteY0" fmla="*/ 19477 h 22766"/>
                  <a:gd name="connsiteX1" fmla="*/ 11373 w 22723"/>
                  <a:gd name="connsiteY1" fmla="*/ 22767 h 22766"/>
                  <a:gd name="connsiteX2" fmla="*/ 19433 w 22723"/>
                  <a:gd name="connsiteY2" fmla="*/ 19407 h 22766"/>
                  <a:gd name="connsiteX3" fmla="*/ 19364 w 22723"/>
                  <a:gd name="connsiteY3" fmla="*/ 3355 h 22766"/>
                  <a:gd name="connsiteX4" fmla="*/ 19278 w 22723"/>
                  <a:gd name="connsiteY4" fmla="*/ 3269 h 22766"/>
                  <a:gd name="connsiteX5" fmla="*/ 3268 w 22723"/>
                  <a:gd name="connsiteY5" fmla="*/ 3381 h 22766"/>
                  <a:gd name="connsiteX6" fmla="*/ 3382 w 22723"/>
                  <a:gd name="connsiteY6" fmla="*/ 19477 h 227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2723" h="22766">
                    <a:moveTo>
                      <a:pt x="3382" y="19477"/>
                    </a:moveTo>
                    <a:cubicBezTo>
                      <a:pt x="5594" y="21671"/>
                      <a:pt x="8485" y="22767"/>
                      <a:pt x="11373" y="22767"/>
                    </a:cubicBezTo>
                    <a:cubicBezTo>
                      <a:pt x="14294" y="22767"/>
                      <a:pt x="17215" y="21645"/>
                      <a:pt x="19433" y="19407"/>
                    </a:cubicBezTo>
                    <a:cubicBezTo>
                      <a:pt x="23847" y="14956"/>
                      <a:pt x="23816" y="7769"/>
                      <a:pt x="19364" y="3355"/>
                    </a:cubicBezTo>
                    <a:lnTo>
                      <a:pt x="19278" y="3269"/>
                    </a:lnTo>
                    <a:cubicBezTo>
                      <a:pt x="14828" y="-1144"/>
                      <a:pt x="7682" y="-1072"/>
                      <a:pt x="3268" y="3381"/>
                    </a:cubicBezTo>
                    <a:cubicBezTo>
                      <a:pt x="-1145" y="7834"/>
                      <a:pt x="-1071" y="15063"/>
                      <a:pt x="3382" y="19477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41" name="Freeform: Shape 1840">
                <a:extLst>
                  <a:ext uri="{FF2B5EF4-FFF2-40B4-BE49-F238E27FC236}">
                    <a16:creationId xmlns:a16="http://schemas.microsoft.com/office/drawing/2014/main" id="{C936975E-E495-48D7-ACE7-DC68A53D75C9}"/>
                  </a:ext>
                </a:extLst>
              </p:cNvPr>
              <p:cNvSpPr/>
              <p:nvPr/>
            </p:nvSpPr>
            <p:spPr>
              <a:xfrm>
                <a:off x="1899531" y="4661685"/>
                <a:ext cx="22722" cy="22765"/>
              </a:xfrm>
              <a:custGeom>
                <a:avLst/>
                <a:gdLst>
                  <a:gd name="connsiteX0" fmla="*/ 3304 w 22722"/>
                  <a:gd name="connsiteY0" fmla="*/ 3345 h 22765"/>
                  <a:gd name="connsiteX1" fmla="*/ 3346 w 22722"/>
                  <a:gd name="connsiteY1" fmla="*/ 19441 h 22765"/>
                  <a:gd name="connsiteX2" fmla="*/ 11372 w 22722"/>
                  <a:gd name="connsiteY2" fmla="*/ 22766 h 22765"/>
                  <a:gd name="connsiteX3" fmla="*/ 19398 w 22722"/>
                  <a:gd name="connsiteY3" fmla="*/ 19441 h 22765"/>
                  <a:gd name="connsiteX4" fmla="*/ 19398 w 22722"/>
                  <a:gd name="connsiteY4" fmla="*/ 3389 h 22765"/>
                  <a:gd name="connsiteX5" fmla="*/ 19311 w 22722"/>
                  <a:gd name="connsiteY5" fmla="*/ 3303 h 22765"/>
                  <a:gd name="connsiteX6" fmla="*/ 3304 w 22722"/>
                  <a:gd name="connsiteY6" fmla="*/ 3345 h 227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2722" h="22765">
                    <a:moveTo>
                      <a:pt x="3304" y="3345"/>
                    </a:moveTo>
                    <a:cubicBezTo>
                      <a:pt x="-1129" y="7778"/>
                      <a:pt x="-1087" y="15008"/>
                      <a:pt x="3346" y="19441"/>
                    </a:cubicBezTo>
                    <a:cubicBezTo>
                      <a:pt x="5562" y="21657"/>
                      <a:pt x="8467" y="22766"/>
                      <a:pt x="11372" y="22766"/>
                    </a:cubicBezTo>
                    <a:cubicBezTo>
                      <a:pt x="14276" y="22766"/>
                      <a:pt x="17182" y="21658"/>
                      <a:pt x="19398" y="19441"/>
                    </a:cubicBezTo>
                    <a:cubicBezTo>
                      <a:pt x="23830" y="15008"/>
                      <a:pt x="23830" y="7821"/>
                      <a:pt x="19398" y="3389"/>
                    </a:cubicBezTo>
                    <a:lnTo>
                      <a:pt x="19311" y="3303"/>
                    </a:lnTo>
                    <a:cubicBezTo>
                      <a:pt x="14880" y="-1128"/>
                      <a:pt x="7735" y="-1088"/>
                      <a:pt x="3304" y="3345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42" name="Freeform: Shape 1841">
                <a:extLst>
                  <a:ext uri="{FF2B5EF4-FFF2-40B4-BE49-F238E27FC236}">
                    <a16:creationId xmlns:a16="http://schemas.microsoft.com/office/drawing/2014/main" id="{EB7D30AE-7B48-4CF5-8B40-69E51E2F2E5B}"/>
                  </a:ext>
                </a:extLst>
              </p:cNvPr>
              <p:cNvSpPr/>
              <p:nvPr/>
            </p:nvSpPr>
            <p:spPr>
              <a:xfrm>
                <a:off x="2019717" y="4781871"/>
                <a:ext cx="22723" cy="22765"/>
              </a:xfrm>
              <a:custGeom>
                <a:avLst/>
                <a:gdLst>
                  <a:gd name="connsiteX0" fmla="*/ 11373 w 22723"/>
                  <a:gd name="connsiteY0" fmla="*/ 22766 h 22765"/>
                  <a:gd name="connsiteX1" fmla="*/ 19399 w 22723"/>
                  <a:gd name="connsiteY1" fmla="*/ 19441 h 22765"/>
                  <a:gd name="connsiteX2" fmla="*/ 19399 w 22723"/>
                  <a:gd name="connsiteY2" fmla="*/ 3389 h 22765"/>
                  <a:gd name="connsiteX3" fmla="*/ 19313 w 22723"/>
                  <a:gd name="connsiteY3" fmla="*/ 3303 h 22765"/>
                  <a:gd name="connsiteX4" fmla="*/ 3304 w 22723"/>
                  <a:gd name="connsiteY4" fmla="*/ 3345 h 22765"/>
                  <a:gd name="connsiteX5" fmla="*/ 3346 w 22723"/>
                  <a:gd name="connsiteY5" fmla="*/ 19441 h 22765"/>
                  <a:gd name="connsiteX6" fmla="*/ 11373 w 22723"/>
                  <a:gd name="connsiteY6" fmla="*/ 22766 h 227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2723" h="22765">
                    <a:moveTo>
                      <a:pt x="11373" y="22766"/>
                    </a:moveTo>
                    <a:cubicBezTo>
                      <a:pt x="14278" y="22766"/>
                      <a:pt x="17183" y="21658"/>
                      <a:pt x="19399" y="19441"/>
                    </a:cubicBezTo>
                    <a:cubicBezTo>
                      <a:pt x="23832" y="15008"/>
                      <a:pt x="23832" y="7821"/>
                      <a:pt x="19399" y="3389"/>
                    </a:cubicBezTo>
                    <a:lnTo>
                      <a:pt x="19313" y="3303"/>
                    </a:lnTo>
                    <a:cubicBezTo>
                      <a:pt x="14880" y="-1128"/>
                      <a:pt x="7736" y="-1088"/>
                      <a:pt x="3304" y="3345"/>
                    </a:cubicBezTo>
                    <a:cubicBezTo>
                      <a:pt x="-1129" y="7778"/>
                      <a:pt x="-1087" y="15008"/>
                      <a:pt x="3346" y="19441"/>
                    </a:cubicBezTo>
                    <a:cubicBezTo>
                      <a:pt x="5563" y="21658"/>
                      <a:pt x="8467" y="22766"/>
                      <a:pt x="11373" y="22766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43" name="Freeform: Shape 1842">
                <a:extLst>
                  <a:ext uri="{FF2B5EF4-FFF2-40B4-BE49-F238E27FC236}">
                    <a16:creationId xmlns:a16="http://schemas.microsoft.com/office/drawing/2014/main" id="{436BD68D-B8DE-4301-8A2E-B7504EF85093}"/>
                  </a:ext>
                </a:extLst>
              </p:cNvPr>
              <p:cNvSpPr/>
              <p:nvPr/>
            </p:nvSpPr>
            <p:spPr>
              <a:xfrm>
                <a:off x="1959581" y="4721735"/>
                <a:ext cx="22723" cy="22766"/>
              </a:xfrm>
              <a:custGeom>
                <a:avLst/>
                <a:gdLst>
                  <a:gd name="connsiteX0" fmla="*/ 3347 w 22723"/>
                  <a:gd name="connsiteY0" fmla="*/ 19441 h 22766"/>
                  <a:gd name="connsiteX1" fmla="*/ 11373 w 22723"/>
                  <a:gd name="connsiteY1" fmla="*/ 22767 h 22766"/>
                  <a:gd name="connsiteX2" fmla="*/ 19399 w 22723"/>
                  <a:gd name="connsiteY2" fmla="*/ 19441 h 22766"/>
                  <a:gd name="connsiteX3" fmla="*/ 19399 w 22723"/>
                  <a:gd name="connsiteY3" fmla="*/ 3390 h 22766"/>
                  <a:gd name="connsiteX4" fmla="*/ 19313 w 22723"/>
                  <a:gd name="connsiteY4" fmla="*/ 3304 h 22766"/>
                  <a:gd name="connsiteX5" fmla="*/ 3303 w 22723"/>
                  <a:gd name="connsiteY5" fmla="*/ 3346 h 22766"/>
                  <a:gd name="connsiteX6" fmla="*/ 3347 w 22723"/>
                  <a:gd name="connsiteY6" fmla="*/ 19441 h 227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2723" h="22766">
                    <a:moveTo>
                      <a:pt x="3347" y="19441"/>
                    </a:moveTo>
                    <a:cubicBezTo>
                      <a:pt x="5563" y="21657"/>
                      <a:pt x="8469" y="22767"/>
                      <a:pt x="11373" y="22767"/>
                    </a:cubicBezTo>
                    <a:cubicBezTo>
                      <a:pt x="14277" y="22767"/>
                      <a:pt x="17183" y="21659"/>
                      <a:pt x="19399" y="19441"/>
                    </a:cubicBezTo>
                    <a:cubicBezTo>
                      <a:pt x="23832" y="15009"/>
                      <a:pt x="23832" y="7821"/>
                      <a:pt x="19399" y="3390"/>
                    </a:cubicBezTo>
                    <a:lnTo>
                      <a:pt x="19313" y="3304"/>
                    </a:lnTo>
                    <a:cubicBezTo>
                      <a:pt x="14881" y="-1129"/>
                      <a:pt x="7736" y="-1087"/>
                      <a:pt x="3303" y="3346"/>
                    </a:cubicBezTo>
                    <a:cubicBezTo>
                      <a:pt x="-1130" y="7779"/>
                      <a:pt x="-1087" y="15009"/>
                      <a:pt x="3347" y="19441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44" name="Freeform: Shape 1843">
                <a:extLst>
                  <a:ext uri="{FF2B5EF4-FFF2-40B4-BE49-F238E27FC236}">
                    <a16:creationId xmlns:a16="http://schemas.microsoft.com/office/drawing/2014/main" id="{744A1512-20FD-4660-9EA4-197E88AD8E2A}"/>
                  </a:ext>
                </a:extLst>
              </p:cNvPr>
              <p:cNvSpPr/>
              <p:nvPr/>
            </p:nvSpPr>
            <p:spPr>
              <a:xfrm>
                <a:off x="2079768" y="4841921"/>
                <a:ext cx="22722" cy="22765"/>
              </a:xfrm>
              <a:custGeom>
                <a:avLst/>
                <a:gdLst>
                  <a:gd name="connsiteX0" fmla="*/ 19313 w 22722"/>
                  <a:gd name="connsiteY0" fmla="*/ 3303 h 22765"/>
                  <a:gd name="connsiteX1" fmla="*/ 3304 w 22722"/>
                  <a:gd name="connsiteY1" fmla="*/ 3345 h 22765"/>
                  <a:gd name="connsiteX2" fmla="*/ 3346 w 22722"/>
                  <a:gd name="connsiteY2" fmla="*/ 19441 h 22765"/>
                  <a:gd name="connsiteX3" fmla="*/ 11372 w 22722"/>
                  <a:gd name="connsiteY3" fmla="*/ 22766 h 22765"/>
                  <a:gd name="connsiteX4" fmla="*/ 19398 w 22722"/>
                  <a:gd name="connsiteY4" fmla="*/ 19441 h 22765"/>
                  <a:gd name="connsiteX5" fmla="*/ 19398 w 22722"/>
                  <a:gd name="connsiteY5" fmla="*/ 3389 h 22765"/>
                  <a:gd name="connsiteX6" fmla="*/ 19313 w 22722"/>
                  <a:gd name="connsiteY6" fmla="*/ 3303 h 227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2722" h="22765">
                    <a:moveTo>
                      <a:pt x="19313" y="3303"/>
                    </a:moveTo>
                    <a:cubicBezTo>
                      <a:pt x="14880" y="-1128"/>
                      <a:pt x="7736" y="-1088"/>
                      <a:pt x="3304" y="3345"/>
                    </a:cubicBezTo>
                    <a:cubicBezTo>
                      <a:pt x="-1129" y="7778"/>
                      <a:pt x="-1087" y="15008"/>
                      <a:pt x="3346" y="19441"/>
                    </a:cubicBezTo>
                    <a:cubicBezTo>
                      <a:pt x="5562" y="21657"/>
                      <a:pt x="8467" y="22766"/>
                      <a:pt x="11372" y="22766"/>
                    </a:cubicBezTo>
                    <a:cubicBezTo>
                      <a:pt x="14276" y="22766"/>
                      <a:pt x="17182" y="21658"/>
                      <a:pt x="19398" y="19441"/>
                    </a:cubicBezTo>
                    <a:cubicBezTo>
                      <a:pt x="23830" y="15008"/>
                      <a:pt x="23830" y="7821"/>
                      <a:pt x="19398" y="3389"/>
                    </a:cubicBezTo>
                    <a:lnTo>
                      <a:pt x="19313" y="3303"/>
                    </a:ln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1845" name="Graphic 23">
            <a:extLst>
              <a:ext uri="{FF2B5EF4-FFF2-40B4-BE49-F238E27FC236}">
                <a16:creationId xmlns:a16="http://schemas.microsoft.com/office/drawing/2014/main" id="{00723586-114B-4BA0-9CC8-16FBB21AC585}"/>
              </a:ext>
            </a:extLst>
          </p:cNvPr>
          <p:cNvGrpSpPr/>
          <p:nvPr/>
        </p:nvGrpSpPr>
        <p:grpSpPr>
          <a:xfrm>
            <a:off x="771337" y="4281704"/>
            <a:ext cx="774884" cy="774906"/>
            <a:chOff x="771337" y="4281704"/>
            <a:chExt cx="774884" cy="774906"/>
          </a:xfrm>
          <a:solidFill>
            <a:srgbClr val="FFFFFF"/>
          </a:solidFill>
        </p:grpSpPr>
        <p:grpSp>
          <p:nvGrpSpPr>
            <p:cNvPr id="1846" name="Graphic 23">
              <a:extLst>
                <a:ext uri="{FF2B5EF4-FFF2-40B4-BE49-F238E27FC236}">
                  <a16:creationId xmlns:a16="http://schemas.microsoft.com/office/drawing/2014/main" id="{00723586-114B-4BA0-9CC8-16FBB21AC585}"/>
                </a:ext>
              </a:extLst>
            </p:cNvPr>
            <p:cNvGrpSpPr/>
            <p:nvPr/>
          </p:nvGrpSpPr>
          <p:grpSpPr>
            <a:xfrm>
              <a:off x="782688" y="4293075"/>
              <a:ext cx="752184" cy="752184"/>
              <a:chOff x="782688" y="4293075"/>
              <a:chExt cx="752184" cy="752184"/>
            </a:xfrm>
            <a:solidFill>
              <a:srgbClr val="FFFFFF"/>
            </a:solidFill>
          </p:grpSpPr>
          <p:sp>
            <p:nvSpPr>
              <p:cNvPr id="1847" name="Freeform: Shape 1846">
                <a:extLst>
                  <a:ext uri="{FF2B5EF4-FFF2-40B4-BE49-F238E27FC236}">
                    <a16:creationId xmlns:a16="http://schemas.microsoft.com/office/drawing/2014/main" id="{DED2BADA-1B1F-444F-B33C-71E092DAEF0F}"/>
                  </a:ext>
                </a:extLst>
              </p:cNvPr>
              <p:cNvSpPr/>
              <p:nvPr/>
            </p:nvSpPr>
            <p:spPr>
              <a:xfrm>
                <a:off x="782688" y="4390132"/>
                <a:ext cx="121319" cy="339695"/>
              </a:xfrm>
              <a:custGeom>
                <a:avLst/>
                <a:gdLst>
                  <a:gd name="connsiteX0" fmla="*/ 0 w 121319"/>
                  <a:gd name="connsiteY0" fmla="*/ 121320 h 339695"/>
                  <a:gd name="connsiteX1" fmla="*/ 0 w 121319"/>
                  <a:gd name="connsiteY1" fmla="*/ 303300 h 339695"/>
                  <a:gd name="connsiteX2" fmla="*/ 36395 w 121319"/>
                  <a:gd name="connsiteY2" fmla="*/ 339695 h 339695"/>
                  <a:gd name="connsiteX3" fmla="*/ 72791 w 121319"/>
                  <a:gd name="connsiteY3" fmla="*/ 303300 h 339695"/>
                  <a:gd name="connsiteX4" fmla="*/ 72791 w 121319"/>
                  <a:gd name="connsiteY4" fmla="*/ 48527 h 339695"/>
                  <a:gd name="connsiteX5" fmla="*/ 121320 w 121319"/>
                  <a:gd name="connsiteY5" fmla="*/ 0 h 339695"/>
                  <a:gd name="connsiteX6" fmla="*/ 0 w 121319"/>
                  <a:gd name="connsiteY6" fmla="*/ 121320 h 3396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1319" h="339695">
                    <a:moveTo>
                      <a:pt x="0" y="121320"/>
                    </a:moveTo>
                    <a:lnTo>
                      <a:pt x="0" y="303300"/>
                    </a:lnTo>
                    <a:cubicBezTo>
                      <a:pt x="0" y="323401"/>
                      <a:pt x="16295" y="339695"/>
                      <a:pt x="36395" y="339695"/>
                    </a:cubicBezTo>
                    <a:cubicBezTo>
                      <a:pt x="56496" y="339695"/>
                      <a:pt x="72791" y="323400"/>
                      <a:pt x="72791" y="303300"/>
                    </a:cubicBezTo>
                    <a:lnTo>
                      <a:pt x="72791" y="48527"/>
                    </a:lnTo>
                    <a:cubicBezTo>
                      <a:pt x="72791" y="21726"/>
                      <a:pt x="94516" y="0"/>
                      <a:pt x="121320" y="0"/>
                    </a:cubicBezTo>
                    <a:cubicBezTo>
                      <a:pt x="54318" y="0"/>
                      <a:pt x="0" y="54316"/>
                      <a:pt x="0" y="12132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48" name="Freeform: Shape 1847">
                <a:extLst>
                  <a:ext uri="{FF2B5EF4-FFF2-40B4-BE49-F238E27FC236}">
                    <a16:creationId xmlns:a16="http://schemas.microsoft.com/office/drawing/2014/main" id="{ACF095B0-A950-4D1E-9327-F593F1DB2463}"/>
                  </a:ext>
                </a:extLst>
              </p:cNvPr>
              <p:cNvSpPr/>
              <p:nvPr/>
            </p:nvSpPr>
            <p:spPr>
              <a:xfrm>
                <a:off x="904008" y="4390132"/>
                <a:ext cx="169846" cy="194111"/>
              </a:xfrm>
              <a:custGeom>
                <a:avLst/>
                <a:gdLst>
                  <a:gd name="connsiteX0" fmla="*/ 0 w 169846"/>
                  <a:gd name="connsiteY0" fmla="*/ 0 h 194111"/>
                  <a:gd name="connsiteX1" fmla="*/ 121320 w 169846"/>
                  <a:gd name="connsiteY1" fmla="*/ 121320 h 194111"/>
                  <a:gd name="connsiteX2" fmla="*/ 121320 w 169846"/>
                  <a:gd name="connsiteY2" fmla="*/ 194112 h 194111"/>
                  <a:gd name="connsiteX3" fmla="*/ 169847 w 169846"/>
                  <a:gd name="connsiteY3" fmla="*/ 194112 h 194111"/>
                  <a:gd name="connsiteX4" fmla="*/ 169847 w 169846"/>
                  <a:gd name="connsiteY4" fmla="*/ 169847 h 194111"/>
                  <a:gd name="connsiteX5" fmla="*/ 0 w 169846"/>
                  <a:gd name="connsiteY5" fmla="*/ 0 h 1941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69846" h="194111">
                    <a:moveTo>
                      <a:pt x="0" y="0"/>
                    </a:moveTo>
                    <a:cubicBezTo>
                      <a:pt x="67003" y="0"/>
                      <a:pt x="121320" y="54316"/>
                      <a:pt x="121320" y="121320"/>
                    </a:cubicBezTo>
                    <a:lnTo>
                      <a:pt x="121320" y="194112"/>
                    </a:lnTo>
                    <a:lnTo>
                      <a:pt x="169847" y="194112"/>
                    </a:lnTo>
                    <a:lnTo>
                      <a:pt x="169847" y="169847"/>
                    </a:lnTo>
                    <a:cubicBezTo>
                      <a:pt x="169848" y="76043"/>
                      <a:pt x="93804" y="0"/>
                      <a:pt x="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49" name="Freeform: Shape 1848">
                <a:extLst>
                  <a:ext uri="{FF2B5EF4-FFF2-40B4-BE49-F238E27FC236}">
                    <a16:creationId xmlns:a16="http://schemas.microsoft.com/office/drawing/2014/main" id="{9A05EE25-8904-403C-A3FB-0181B644C1C2}"/>
                  </a:ext>
                </a:extLst>
              </p:cNvPr>
              <p:cNvSpPr/>
              <p:nvPr/>
            </p:nvSpPr>
            <p:spPr>
              <a:xfrm>
                <a:off x="1037460" y="4632772"/>
                <a:ext cx="461014" cy="412487"/>
              </a:xfrm>
              <a:custGeom>
                <a:avLst/>
                <a:gdLst>
                  <a:gd name="connsiteX0" fmla="*/ 0 w 461014"/>
                  <a:gd name="connsiteY0" fmla="*/ 0 h 412487"/>
                  <a:gd name="connsiteX1" fmla="*/ 34443 w 461014"/>
                  <a:gd name="connsiteY1" fmla="*/ 390356 h 412487"/>
                  <a:gd name="connsiteX2" fmla="*/ 58613 w 461014"/>
                  <a:gd name="connsiteY2" fmla="*/ 412488 h 412487"/>
                  <a:gd name="connsiteX3" fmla="*/ 402402 w 461014"/>
                  <a:gd name="connsiteY3" fmla="*/ 412488 h 412487"/>
                  <a:gd name="connsiteX4" fmla="*/ 426572 w 461014"/>
                  <a:gd name="connsiteY4" fmla="*/ 390356 h 412487"/>
                  <a:gd name="connsiteX5" fmla="*/ 461015 w 461014"/>
                  <a:gd name="connsiteY5" fmla="*/ 0 h 412487"/>
                  <a:gd name="connsiteX6" fmla="*/ 0 w 461014"/>
                  <a:gd name="connsiteY6" fmla="*/ 0 h 4124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61014" h="412487">
                    <a:moveTo>
                      <a:pt x="0" y="0"/>
                    </a:moveTo>
                    <a:lnTo>
                      <a:pt x="34443" y="390356"/>
                    </a:lnTo>
                    <a:cubicBezTo>
                      <a:pt x="35548" y="402882"/>
                      <a:pt x="46039" y="412488"/>
                      <a:pt x="58613" y="412488"/>
                    </a:cubicBezTo>
                    <a:lnTo>
                      <a:pt x="402402" y="412488"/>
                    </a:lnTo>
                    <a:cubicBezTo>
                      <a:pt x="414976" y="412488"/>
                      <a:pt x="425467" y="402882"/>
                      <a:pt x="426572" y="390356"/>
                    </a:cubicBezTo>
                    <a:lnTo>
                      <a:pt x="46101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50" name="Freeform: Shape 1849">
                <a:extLst>
                  <a:ext uri="{FF2B5EF4-FFF2-40B4-BE49-F238E27FC236}">
                    <a16:creationId xmlns:a16="http://schemas.microsoft.com/office/drawing/2014/main" id="{03FD0034-6F7E-4965-9386-86CA46857F21}"/>
                  </a:ext>
                </a:extLst>
              </p:cNvPr>
              <p:cNvSpPr/>
              <p:nvPr/>
            </p:nvSpPr>
            <p:spPr>
              <a:xfrm>
                <a:off x="1337438" y="4293075"/>
                <a:ext cx="161038" cy="291168"/>
              </a:xfrm>
              <a:custGeom>
                <a:avLst/>
                <a:gdLst>
                  <a:gd name="connsiteX0" fmla="*/ 143210 w 161038"/>
                  <a:gd name="connsiteY0" fmla="*/ 2340 h 291168"/>
                  <a:gd name="connsiteX1" fmla="*/ 104437 w 161038"/>
                  <a:gd name="connsiteY1" fmla="*/ 18797 h 291168"/>
                  <a:gd name="connsiteX2" fmla="*/ 0 w 161038"/>
                  <a:gd name="connsiteY2" fmla="*/ 291168 h 291168"/>
                  <a:gd name="connsiteX3" fmla="*/ 41564 w 161038"/>
                  <a:gd name="connsiteY3" fmla="*/ 291168 h 291168"/>
                  <a:gd name="connsiteX4" fmla="*/ 158274 w 161038"/>
                  <a:gd name="connsiteY4" fmla="*/ 41676 h 291168"/>
                  <a:gd name="connsiteX5" fmla="*/ 143210 w 161038"/>
                  <a:gd name="connsiteY5" fmla="*/ 2340 h 2911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61038" h="291168">
                    <a:moveTo>
                      <a:pt x="143210" y="2340"/>
                    </a:moveTo>
                    <a:cubicBezTo>
                      <a:pt x="127958" y="-4142"/>
                      <a:pt x="110371" y="3322"/>
                      <a:pt x="104437" y="18797"/>
                    </a:cubicBezTo>
                    <a:lnTo>
                      <a:pt x="0" y="291168"/>
                    </a:lnTo>
                    <a:lnTo>
                      <a:pt x="41564" y="291168"/>
                    </a:lnTo>
                    <a:lnTo>
                      <a:pt x="158274" y="41676"/>
                    </a:lnTo>
                    <a:cubicBezTo>
                      <a:pt x="165294" y="26664"/>
                      <a:pt x="158463" y="8822"/>
                      <a:pt x="143210" y="234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51" name="Freeform: Shape 1850">
                <a:extLst>
                  <a:ext uri="{FF2B5EF4-FFF2-40B4-BE49-F238E27FC236}">
                    <a16:creationId xmlns:a16="http://schemas.microsoft.com/office/drawing/2014/main" id="{6A90818C-BC57-4413-93F3-BED3A3768D9D}"/>
                  </a:ext>
                </a:extLst>
              </p:cNvPr>
              <p:cNvSpPr/>
              <p:nvPr/>
            </p:nvSpPr>
            <p:spPr>
              <a:xfrm>
                <a:off x="1001064" y="4584245"/>
                <a:ext cx="533807" cy="48527"/>
              </a:xfrm>
              <a:custGeom>
                <a:avLst/>
                <a:gdLst>
                  <a:gd name="connsiteX0" fmla="*/ 509545 w 533807"/>
                  <a:gd name="connsiteY0" fmla="*/ 48527 h 48527"/>
                  <a:gd name="connsiteX1" fmla="*/ 24264 w 533807"/>
                  <a:gd name="connsiteY1" fmla="*/ 48527 h 48527"/>
                  <a:gd name="connsiteX2" fmla="*/ 0 w 533807"/>
                  <a:gd name="connsiteY2" fmla="*/ 24264 h 48527"/>
                  <a:gd name="connsiteX3" fmla="*/ 0 w 533807"/>
                  <a:gd name="connsiteY3" fmla="*/ 24264 h 48527"/>
                  <a:gd name="connsiteX4" fmla="*/ 24264 w 533807"/>
                  <a:gd name="connsiteY4" fmla="*/ 0 h 48527"/>
                  <a:gd name="connsiteX5" fmla="*/ 509544 w 533807"/>
                  <a:gd name="connsiteY5" fmla="*/ 0 h 48527"/>
                  <a:gd name="connsiteX6" fmla="*/ 533807 w 533807"/>
                  <a:gd name="connsiteY6" fmla="*/ 24264 h 48527"/>
                  <a:gd name="connsiteX7" fmla="*/ 533807 w 533807"/>
                  <a:gd name="connsiteY7" fmla="*/ 24264 h 48527"/>
                  <a:gd name="connsiteX8" fmla="*/ 509545 w 533807"/>
                  <a:gd name="connsiteY8" fmla="*/ 48527 h 485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33807" h="48527">
                    <a:moveTo>
                      <a:pt x="509545" y="48527"/>
                    </a:moveTo>
                    <a:lnTo>
                      <a:pt x="24264" y="48527"/>
                    </a:lnTo>
                    <a:cubicBezTo>
                      <a:pt x="10864" y="48527"/>
                      <a:pt x="0" y="37664"/>
                      <a:pt x="0" y="24264"/>
                    </a:cubicBezTo>
                    <a:lnTo>
                      <a:pt x="0" y="24264"/>
                    </a:lnTo>
                    <a:cubicBezTo>
                      <a:pt x="0" y="10864"/>
                      <a:pt x="10864" y="0"/>
                      <a:pt x="24264" y="0"/>
                    </a:cubicBezTo>
                    <a:lnTo>
                      <a:pt x="509544" y="0"/>
                    </a:lnTo>
                    <a:cubicBezTo>
                      <a:pt x="522944" y="0"/>
                      <a:pt x="533807" y="10864"/>
                      <a:pt x="533807" y="24264"/>
                    </a:cubicBezTo>
                    <a:lnTo>
                      <a:pt x="533807" y="24264"/>
                    </a:lnTo>
                    <a:cubicBezTo>
                      <a:pt x="533809" y="37664"/>
                      <a:pt x="522945" y="48527"/>
                      <a:pt x="509545" y="48527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52" name="Freeform: Shape 1851">
                <a:extLst>
                  <a:ext uri="{FF2B5EF4-FFF2-40B4-BE49-F238E27FC236}">
                    <a16:creationId xmlns:a16="http://schemas.microsoft.com/office/drawing/2014/main" id="{07E06593-186B-4D53-B494-065C893A7253}"/>
                  </a:ext>
                </a:extLst>
              </p:cNvPr>
              <p:cNvSpPr/>
              <p:nvPr/>
            </p:nvSpPr>
            <p:spPr>
              <a:xfrm>
                <a:off x="1037460" y="4632772"/>
                <a:ext cx="461014" cy="412487"/>
              </a:xfrm>
              <a:custGeom>
                <a:avLst/>
                <a:gdLst>
                  <a:gd name="connsiteX0" fmla="*/ 188685 w 461014"/>
                  <a:gd name="connsiteY0" fmla="*/ 36395 h 412487"/>
                  <a:gd name="connsiteX1" fmla="*/ 457805 w 461014"/>
                  <a:gd name="connsiteY1" fmla="*/ 36395 h 412487"/>
                  <a:gd name="connsiteX2" fmla="*/ 461015 w 461014"/>
                  <a:gd name="connsiteY2" fmla="*/ 0 h 412487"/>
                  <a:gd name="connsiteX3" fmla="*/ 0 w 461014"/>
                  <a:gd name="connsiteY3" fmla="*/ 0 h 412487"/>
                  <a:gd name="connsiteX4" fmla="*/ 34445 w 461014"/>
                  <a:gd name="connsiteY4" fmla="*/ 390356 h 412487"/>
                  <a:gd name="connsiteX5" fmla="*/ 58614 w 461014"/>
                  <a:gd name="connsiteY5" fmla="*/ 412488 h 412487"/>
                  <a:gd name="connsiteX6" fmla="*/ 155623 w 461014"/>
                  <a:gd name="connsiteY6" fmla="*/ 412488 h 412487"/>
                  <a:gd name="connsiteX7" fmla="*/ 155530 w 461014"/>
                  <a:gd name="connsiteY7" fmla="*/ 411421 h 412487"/>
                  <a:gd name="connsiteX8" fmla="*/ 128260 w 461014"/>
                  <a:gd name="connsiteY8" fmla="*/ 102386 h 412487"/>
                  <a:gd name="connsiteX9" fmla="*/ 143947 w 461014"/>
                  <a:gd name="connsiteY9" fmla="*/ 56091 h 412487"/>
                  <a:gd name="connsiteX10" fmla="*/ 188685 w 461014"/>
                  <a:gd name="connsiteY10" fmla="*/ 36395 h 4124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61014" h="412487">
                    <a:moveTo>
                      <a:pt x="188685" y="36395"/>
                    </a:moveTo>
                    <a:lnTo>
                      <a:pt x="457805" y="36395"/>
                    </a:lnTo>
                    <a:lnTo>
                      <a:pt x="461015" y="0"/>
                    </a:lnTo>
                    <a:lnTo>
                      <a:pt x="0" y="0"/>
                    </a:lnTo>
                    <a:lnTo>
                      <a:pt x="34445" y="390356"/>
                    </a:lnTo>
                    <a:cubicBezTo>
                      <a:pt x="35549" y="402882"/>
                      <a:pt x="46041" y="412488"/>
                      <a:pt x="58614" y="412488"/>
                    </a:cubicBezTo>
                    <a:lnTo>
                      <a:pt x="155623" y="412488"/>
                    </a:lnTo>
                    <a:lnTo>
                      <a:pt x="155530" y="411421"/>
                    </a:lnTo>
                    <a:lnTo>
                      <a:pt x="128260" y="102386"/>
                    </a:lnTo>
                    <a:cubicBezTo>
                      <a:pt x="126747" y="85233"/>
                      <a:pt x="132318" y="68792"/>
                      <a:pt x="143947" y="56091"/>
                    </a:cubicBezTo>
                    <a:cubicBezTo>
                      <a:pt x="155575" y="43389"/>
                      <a:pt x="171465" y="36395"/>
                      <a:pt x="188685" y="36395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53" name="Freeform: Shape 1852">
                <a:extLst>
                  <a:ext uri="{FF2B5EF4-FFF2-40B4-BE49-F238E27FC236}">
                    <a16:creationId xmlns:a16="http://schemas.microsoft.com/office/drawing/2014/main" id="{1B5B2D4A-116F-46C7-B88E-215EBE19FA93}"/>
                  </a:ext>
                </a:extLst>
              </p:cNvPr>
              <p:cNvSpPr/>
              <p:nvPr/>
            </p:nvSpPr>
            <p:spPr>
              <a:xfrm>
                <a:off x="1134516" y="4705565"/>
                <a:ext cx="266902" cy="266902"/>
              </a:xfrm>
              <a:custGeom>
                <a:avLst/>
                <a:gdLst>
                  <a:gd name="connsiteX0" fmla="*/ 266903 w 266902"/>
                  <a:gd name="connsiteY0" fmla="*/ 133451 h 266902"/>
                  <a:gd name="connsiteX1" fmla="*/ 133451 w 266902"/>
                  <a:gd name="connsiteY1" fmla="*/ 266903 h 266902"/>
                  <a:gd name="connsiteX2" fmla="*/ 0 w 266902"/>
                  <a:gd name="connsiteY2" fmla="*/ 133451 h 266902"/>
                  <a:gd name="connsiteX3" fmla="*/ 133451 w 266902"/>
                  <a:gd name="connsiteY3" fmla="*/ 0 h 266902"/>
                  <a:gd name="connsiteX4" fmla="*/ 266903 w 266902"/>
                  <a:gd name="connsiteY4" fmla="*/ 133451 h 2669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6902" h="266902">
                    <a:moveTo>
                      <a:pt x="266903" y="133451"/>
                    </a:moveTo>
                    <a:cubicBezTo>
                      <a:pt x="266903" y="207155"/>
                      <a:pt x="207155" y="266903"/>
                      <a:pt x="133451" y="266903"/>
                    </a:cubicBezTo>
                    <a:cubicBezTo>
                      <a:pt x="59748" y="266903"/>
                      <a:pt x="0" y="207155"/>
                      <a:pt x="0" y="133451"/>
                    </a:cubicBezTo>
                    <a:cubicBezTo>
                      <a:pt x="0" y="59748"/>
                      <a:pt x="59748" y="0"/>
                      <a:pt x="133451" y="0"/>
                    </a:cubicBezTo>
                    <a:cubicBezTo>
                      <a:pt x="207155" y="0"/>
                      <a:pt x="266903" y="59748"/>
                      <a:pt x="266903" y="133451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54" name="Freeform: Shape 1853">
                <a:extLst>
                  <a:ext uri="{FF2B5EF4-FFF2-40B4-BE49-F238E27FC236}">
                    <a16:creationId xmlns:a16="http://schemas.microsoft.com/office/drawing/2014/main" id="{AEF6D671-3EAC-4599-9513-31C852001E3C}"/>
                  </a:ext>
                </a:extLst>
              </p:cNvPr>
              <p:cNvSpPr/>
              <p:nvPr/>
            </p:nvSpPr>
            <p:spPr>
              <a:xfrm>
                <a:off x="1205414" y="4809672"/>
                <a:ext cx="125106" cy="104787"/>
              </a:xfrm>
              <a:custGeom>
                <a:avLst/>
                <a:gdLst>
                  <a:gd name="connsiteX0" fmla="*/ 97944 w 125106"/>
                  <a:gd name="connsiteY0" fmla="*/ 0 h 104787"/>
                  <a:gd name="connsiteX1" fmla="*/ 27162 w 125106"/>
                  <a:gd name="connsiteY1" fmla="*/ 0 h 104787"/>
                  <a:gd name="connsiteX2" fmla="*/ 4949 w 125106"/>
                  <a:gd name="connsiteY2" fmla="*/ 42664 h 104787"/>
                  <a:gd name="connsiteX3" fmla="*/ 40339 w 125106"/>
                  <a:gd name="connsiteY3" fmla="*/ 93222 h 104787"/>
                  <a:gd name="connsiteX4" fmla="*/ 84766 w 125106"/>
                  <a:gd name="connsiteY4" fmla="*/ 93222 h 104787"/>
                  <a:gd name="connsiteX5" fmla="*/ 120157 w 125106"/>
                  <a:gd name="connsiteY5" fmla="*/ 42664 h 104787"/>
                  <a:gd name="connsiteX6" fmla="*/ 97944 w 125106"/>
                  <a:gd name="connsiteY6" fmla="*/ 0 h 1047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5106" h="104787">
                    <a:moveTo>
                      <a:pt x="97944" y="0"/>
                    </a:moveTo>
                    <a:lnTo>
                      <a:pt x="27162" y="0"/>
                    </a:lnTo>
                    <a:cubicBezTo>
                      <a:pt x="5226" y="0"/>
                      <a:pt x="-7631" y="24693"/>
                      <a:pt x="4949" y="42664"/>
                    </a:cubicBezTo>
                    <a:lnTo>
                      <a:pt x="40339" y="93222"/>
                    </a:lnTo>
                    <a:cubicBezTo>
                      <a:pt x="51135" y="108643"/>
                      <a:pt x="73971" y="108643"/>
                      <a:pt x="84766" y="93222"/>
                    </a:cubicBezTo>
                    <a:lnTo>
                      <a:pt x="120157" y="42664"/>
                    </a:lnTo>
                    <a:cubicBezTo>
                      <a:pt x="132738" y="24692"/>
                      <a:pt x="119882" y="0"/>
                      <a:pt x="97944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55" name="Freeform: Shape 1854">
                <a:extLst>
                  <a:ext uri="{FF2B5EF4-FFF2-40B4-BE49-F238E27FC236}">
                    <a16:creationId xmlns:a16="http://schemas.microsoft.com/office/drawing/2014/main" id="{47C88B99-1D5B-44E3-ADB0-D12FE6C4E69F}"/>
                  </a:ext>
                </a:extLst>
              </p:cNvPr>
              <p:cNvSpPr/>
              <p:nvPr/>
            </p:nvSpPr>
            <p:spPr>
              <a:xfrm>
                <a:off x="1337438" y="4547848"/>
                <a:ext cx="58590" cy="36395"/>
              </a:xfrm>
              <a:custGeom>
                <a:avLst/>
                <a:gdLst>
                  <a:gd name="connsiteX0" fmla="*/ 13956 w 58590"/>
                  <a:gd name="connsiteY0" fmla="*/ 0 h 36395"/>
                  <a:gd name="connsiteX1" fmla="*/ 0 w 58590"/>
                  <a:gd name="connsiteY1" fmla="*/ 36395 h 36395"/>
                  <a:gd name="connsiteX2" fmla="*/ 41562 w 58590"/>
                  <a:gd name="connsiteY2" fmla="*/ 36395 h 36395"/>
                  <a:gd name="connsiteX3" fmla="*/ 58590 w 58590"/>
                  <a:gd name="connsiteY3" fmla="*/ 0 h 36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8590" h="36395">
                    <a:moveTo>
                      <a:pt x="13956" y="0"/>
                    </a:moveTo>
                    <a:lnTo>
                      <a:pt x="0" y="36395"/>
                    </a:lnTo>
                    <a:lnTo>
                      <a:pt x="41562" y="36395"/>
                    </a:lnTo>
                    <a:lnTo>
                      <a:pt x="58590" y="0"/>
                    </a:ln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56" name="Freeform: Shape 1855">
                <a:extLst>
                  <a:ext uri="{FF2B5EF4-FFF2-40B4-BE49-F238E27FC236}">
                    <a16:creationId xmlns:a16="http://schemas.microsoft.com/office/drawing/2014/main" id="{F914D3C4-916F-4BE7-B8EB-BA5615397E7A}"/>
                  </a:ext>
                </a:extLst>
              </p:cNvPr>
              <p:cNvSpPr/>
              <p:nvPr/>
            </p:nvSpPr>
            <p:spPr>
              <a:xfrm>
                <a:off x="1158780" y="4584245"/>
                <a:ext cx="376092" cy="48527"/>
              </a:xfrm>
              <a:custGeom>
                <a:avLst/>
                <a:gdLst>
                  <a:gd name="connsiteX0" fmla="*/ 351829 w 376092"/>
                  <a:gd name="connsiteY0" fmla="*/ 48527 h 48527"/>
                  <a:gd name="connsiteX1" fmla="*/ 0 w 376092"/>
                  <a:gd name="connsiteY1" fmla="*/ 48527 h 48527"/>
                  <a:gd name="connsiteX2" fmla="*/ 0 w 376092"/>
                  <a:gd name="connsiteY2" fmla="*/ 0 h 48527"/>
                  <a:gd name="connsiteX3" fmla="*/ 351829 w 376092"/>
                  <a:gd name="connsiteY3" fmla="*/ 0 h 48527"/>
                  <a:gd name="connsiteX4" fmla="*/ 376092 w 376092"/>
                  <a:gd name="connsiteY4" fmla="*/ 24264 h 48527"/>
                  <a:gd name="connsiteX5" fmla="*/ 376092 w 376092"/>
                  <a:gd name="connsiteY5" fmla="*/ 24264 h 48527"/>
                  <a:gd name="connsiteX6" fmla="*/ 351829 w 376092"/>
                  <a:gd name="connsiteY6" fmla="*/ 48527 h 485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76092" h="48527">
                    <a:moveTo>
                      <a:pt x="351829" y="48527"/>
                    </a:moveTo>
                    <a:lnTo>
                      <a:pt x="0" y="48527"/>
                    </a:lnTo>
                    <a:lnTo>
                      <a:pt x="0" y="0"/>
                    </a:lnTo>
                    <a:lnTo>
                      <a:pt x="351829" y="0"/>
                    </a:lnTo>
                    <a:cubicBezTo>
                      <a:pt x="365229" y="0"/>
                      <a:pt x="376092" y="10864"/>
                      <a:pt x="376092" y="24264"/>
                    </a:cubicBezTo>
                    <a:lnTo>
                      <a:pt x="376092" y="24264"/>
                    </a:lnTo>
                    <a:cubicBezTo>
                      <a:pt x="376092" y="37664"/>
                      <a:pt x="365229" y="48527"/>
                      <a:pt x="351829" y="48527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57" name="Freeform: Shape 1856">
                <a:extLst>
                  <a:ext uri="{FF2B5EF4-FFF2-40B4-BE49-F238E27FC236}">
                    <a16:creationId xmlns:a16="http://schemas.microsoft.com/office/drawing/2014/main" id="{DB367E98-8AB4-481B-8338-9CF589549CC5}"/>
                  </a:ext>
                </a:extLst>
              </p:cNvPr>
              <p:cNvSpPr/>
              <p:nvPr/>
            </p:nvSpPr>
            <p:spPr>
              <a:xfrm>
                <a:off x="1205415" y="4809672"/>
                <a:ext cx="85870" cy="104787"/>
              </a:xfrm>
              <a:custGeom>
                <a:avLst/>
                <a:gdLst>
                  <a:gd name="connsiteX0" fmla="*/ 51585 w 85870"/>
                  <a:gd name="connsiteY0" fmla="*/ 42664 h 104787"/>
                  <a:gd name="connsiteX1" fmla="*/ 73796 w 85870"/>
                  <a:gd name="connsiteY1" fmla="*/ 0 h 104787"/>
                  <a:gd name="connsiteX2" fmla="*/ 27161 w 85870"/>
                  <a:gd name="connsiteY2" fmla="*/ 0 h 104787"/>
                  <a:gd name="connsiteX3" fmla="*/ 4950 w 85870"/>
                  <a:gd name="connsiteY3" fmla="*/ 42664 h 104787"/>
                  <a:gd name="connsiteX4" fmla="*/ 40339 w 85870"/>
                  <a:gd name="connsiteY4" fmla="*/ 93222 h 104787"/>
                  <a:gd name="connsiteX5" fmla="*/ 84767 w 85870"/>
                  <a:gd name="connsiteY5" fmla="*/ 93222 h 104787"/>
                  <a:gd name="connsiteX6" fmla="*/ 85871 w 85870"/>
                  <a:gd name="connsiteY6" fmla="*/ 91645 h 104787"/>
                  <a:gd name="connsiteX7" fmla="*/ 51585 w 85870"/>
                  <a:gd name="connsiteY7" fmla="*/ 42664 h 1047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5870" h="104787">
                    <a:moveTo>
                      <a:pt x="51585" y="42664"/>
                    </a:moveTo>
                    <a:cubicBezTo>
                      <a:pt x="39004" y="24693"/>
                      <a:pt x="51860" y="0"/>
                      <a:pt x="73796" y="0"/>
                    </a:cubicBezTo>
                    <a:lnTo>
                      <a:pt x="27161" y="0"/>
                    </a:lnTo>
                    <a:cubicBezTo>
                      <a:pt x="5225" y="0"/>
                      <a:pt x="-7632" y="24693"/>
                      <a:pt x="4950" y="42664"/>
                    </a:cubicBezTo>
                    <a:lnTo>
                      <a:pt x="40339" y="93222"/>
                    </a:lnTo>
                    <a:cubicBezTo>
                      <a:pt x="51134" y="108643"/>
                      <a:pt x="73970" y="108643"/>
                      <a:pt x="84767" y="93222"/>
                    </a:cubicBezTo>
                    <a:lnTo>
                      <a:pt x="85871" y="91645"/>
                    </a:lnTo>
                    <a:lnTo>
                      <a:pt x="51585" y="42664"/>
                    </a:ln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58" name="Freeform: Shape 1857">
                <a:extLst>
                  <a:ext uri="{FF2B5EF4-FFF2-40B4-BE49-F238E27FC236}">
                    <a16:creationId xmlns:a16="http://schemas.microsoft.com/office/drawing/2014/main" id="{0364FE05-69C5-41AC-9F69-24E1A09363DA}"/>
                  </a:ext>
                </a:extLst>
              </p:cNvPr>
              <p:cNvSpPr/>
              <p:nvPr/>
            </p:nvSpPr>
            <p:spPr>
              <a:xfrm>
                <a:off x="1134516" y="4751717"/>
                <a:ext cx="49517" cy="190989"/>
              </a:xfrm>
              <a:custGeom>
                <a:avLst/>
                <a:gdLst>
                  <a:gd name="connsiteX0" fmla="*/ 0 w 49517"/>
                  <a:gd name="connsiteY0" fmla="*/ 87299 h 190989"/>
                  <a:gd name="connsiteX1" fmla="*/ 49517 w 49517"/>
                  <a:gd name="connsiteY1" fmla="*/ 190990 h 190989"/>
                  <a:gd name="connsiteX2" fmla="*/ 32663 w 49517"/>
                  <a:gd name="connsiteY2" fmla="*/ 0 h 190989"/>
                  <a:gd name="connsiteX3" fmla="*/ 0 w 49517"/>
                  <a:gd name="connsiteY3" fmla="*/ 87299 h 1909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9517" h="190989">
                    <a:moveTo>
                      <a:pt x="0" y="87299"/>
                    </a:moveTo>
                    <a:cubicBezTo>
                      <a:pt x="0" y="129185"/>
                      <a:pt x="19330" y="166523"/>
                      <a:pt x="49517" y="190990"/>
                    </a:cubicBezTo>
                    <a:lnTo>
                      <a:pt x="32663" y="0"/>
                    </a:lnTo>
                    <a:cubicBezTo>
                      <a:pt x="12366" y="23410"/>
                      <a:pt x="0" y="53882"/>
                      <a:pt x="0" y="87299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1859" name="Graphic 23">
              <a:extLst>
                <a:ext uri="{FF2B5EF4-FFF2-40B4-BE49-F238E27FC236}">
                  <a16:creationId xmlns:a16="http://schemas.microsoft.com/office/drawing/2014/main" id="{00723586-114B-4BA0-9CC8-16FBB21AC585}"/>
                </a:ext>
              </a:extLst>
            </p:cNvPr>
            <p:cNvGrpSpPr/>
            <p:nvPr/>
          </p:nvGrpSpPr>
          <p:grpSpPr>
            <a:xfrm>
              <a:off x="771337" y="4281704"/>
              <a:ext cx="774884" cy="774906"/>
              <a:chOff x="771337" y="4281704"/>
              <a:chExt cx="774884" cy="774906"/>
            </a:xfrm>
            <a:solidFill>
              <a:srgbClr val="FFFFFF"/>
            </a:solidFill>
          </p:grpSpPr>
          <p:sp>
            <p:nvSpPr>
              <p:cNvPr id="1860" name="Freeform: Shape 1859">
                <a:extLst>
                  <a:ext uri="{FF2B5EF4-FFF2-40B4-BE49-F238E27FC236}">
                    <a16:creationId xmlns:a16="http://schemas.microsoft.com/office/drawing/2014/main" id="{17A809D5-C7A4-4349-BCB4-B5B1359A154B}"/>
                  </a:ext>
                </a:extLst>
              </p:cNvPr>
              <p:cNvSpPr/>
              <p:nvPr/>
            </p:nvSpPr>
            <p:spPr>
              <a:xfrm>
                <a:off x="771337" y="4281704"/>
                <a:ext cx="774884" cy="774906"/>
              </a:xfrm>
              <a:custGeom>
                <a:avLst/>
                <a:gdLst>
                  <a:gd name="connsiteX0" fmla="*/ 739272 w 774884"/>
                  <a:gd name="connsiteY0" fmla="*/ 291189 h 774906"/>
                  <a:gd name="connsiteX1" fmla="*/ 625506 w 774884"/>
                  <a:gd name="connsiteY1" fmla="*/ 291189 h 774906"/>
                  <a:gd name="connsiteX2" fmla="*/ 734656 w 774884"/>
                  <a:gd name="connsiteY2" fmla="*/ 57857 h 774906"/>
                  <a:gd name="connsiteX3" fmla="*/ 735795 w 774884"/>
                  <a:gd name="connsiteY3" fmla="*/ 26122 h 774906"/>
                  <a:gd name="connsiteX4" fmla="*/ 713750 w 774884"/>
                  <a:gd name="connsiteY4" fmla="*/ 3265 h 774906"/>
                  <a:gd name="connsiteX5" fmla="*/ 681995 w 774884"/>
                  <a:gd name="connsiteY5" fmla="*/ 3258 h 774906"/>
                  <a:gd name="connsiteX6" fmla="*/ 659940 w 774884"/>
                  <a:gd name="connsiteY6" fmla="*/ 26106 h 774906"/>
                  <a:gd name="connsiteX7" fmla="*/ 558296 w 774884"/>
                  <a:gd name="connsiteY7" fmla="*/ 291190 h 774906"/>
                  <a:gd name="connsiteX8" fmla="*/ 313870 w 774884"/>
                  <a:gd name="connsiteY8" fmla="*/ 291190 h 774906"/>
                  <a:gd name="connsiteX9" fmla="*/ 313870 w 774884"/>
                  <a:gd name="connsiteY9" fmla="*/ 278277 h 774906"/>
                  <a:gd name="connsiteX10" fmla="*/ 132725 w 774884"/>
                  <a:gd name="connsiteY10" fmla="*/ 97078 h 774906"/>
                  <a:gd name="connsiteX11" fmla="*/ 132670 w 774884"/>
                  <a:gd name="connsiteY11" fmla="*/ 97078 h 774906"/>
                  <a:gd name="connsiteX12" fmla="*/ 0 w 774884"/>
                  <a:gd name="connsiteY12" fmla="*/ 229749 h 774906"/>
                  <a:gd name="connsiteX13" fmla="*/ 0 w 774884"/>
                  <a:gd name="connsiteY13" fmla="*/ 411729 h 774906"/>
                  <a:gd name="connsiteX14" fmla="*/ 47746 w 774884"/>
                  <a:gd name="connsiteY14" fmla="*/ 459475 h 774906"/>
                  <a:gd name="connsiteX15" fmla="*/ 95493 w 774884"/>
                  <a:gd name="connsiteY15" fmla="*/ 411729 h 774906"/>
                  <a:gd name="connsiteX16" fmla="*/ 95493 w 774884"/>
                  <a:gd name="connsiteY16" fmla="*/ 156956 h 774906"/>
                  <a:gd name="connsiteX17" fmla="*/ 132670 w 774884"/>
                  <a:gd name="connsiteY17" fmla="*/ 119780 h 774906"/>
                  <a:gd name="connsiteX18" fmla="*/ 132714 w 774884"/>
                  <a:gd name="connsiteY18" fmla="*/ 119780 h 774906"/>
                  <a:gd name="connsiteX19" fmla="*/ 242639 w 774884"/>
                  <a:gd name="connsiteY19" fmla="*/ 229749 h 774906"/>
                  <a:gd name="connsiteX20" fmla="*/ 242639 w 774884"/>
                  <a:gd name="connsiteY20" fmla="*/ 293055 h 774906"/>
                  <a:gd name="connsiteX21" fmla="*/ 218376 w 774884"/>
                  <a:gd name="connsiteY21" fmla="*/ 326805 h 774906"/>
                  <a:gd name="connsiteX22" fmla="*/ 253990 w 774884"/>
                  <a:gd name="connsiteY22" fmla="*/ 362419 h 774906"/>
                  <a:gd name="connsiteX23" fmla="*/ 255728 w 774884"/>
                  <a:gd name="connsiteY23" fmla="*/ 362419 h 774906"/>
                  <a:gd name="connsiteX24" fmla="*/ 289256 w 774884"/>
                  <a:gd name="connsiteY24" fmla="*/ 742422 h 774906"/>
                  <a:gd name="connsiteX25" fmla="*/ 324733 w 774884"/>
                  <a:gd name="connsiteY25" fmla="*/ 774907 h 774906"/>
                  <a:gd name="connsiteX26" fmla="*/ 668525 w 774884"/>
                  <a:gd name="connsiteY26" fmla="*/ 774907 h 774906"/>
                  <a:gd name="connsiteX27" fmla="*/ 704002 w 774884"/>
                  <a:gd name="connsiteY27" fmla="*/ 742422 h 774906"/>
                  <a:gd name="connsiteX28" fmla="*/ 737533 w 774884"/>
                  <a:gd name="connsiteY28" fmla="*/ 362419 h 774906"/>
                  <a:gd name="connsiteX29" fmla="*/ 739270 w 774884"/>
                  <a:gd name="connsiteY29" fmla="*/ 362419 h 774906"/>
                  <a:gd name="connsiteX30" fmla="*/ 774884 w 774884"/>
                  <a:gd name="connsiteY30" fmla="*/ 326805 h 774906"/>
                  <a:gd name="connsiteX31" fmla="*/ 739272 w 774884"/>
                  <a:gd name="connsiteY31" fmla="*/ 291189 h 774906"/>
                  <a:gd name="connsiteX32" fmla="*/ 72792 w 774884"/>
                  <a:gd name="connsiteY32" fmla="*/ 156956 h 774906"/>
                  <a:gd name="connsiteX33" fmla="*/ 72792 w 774884"/>
                  <a:gd name="connsiteY33" fmla="*/ 411727 h 774906"/>
                  <a:gd name="connsiteX34" fmla="*/ 47748 w 774884"/>
                  <a:gd name="connsiteY34" fmla="*/ 436772 h 774906"/>
                  <a:gd name="connsiteX35" fmla="*/ 22703 w 774884"/>
                  <a:gd name="connsiteY35" fmla="*/ 411727 h 774906"/>
                  <a:gd name="connsiteX36" fmla="*/ 22703 w 774884"/>
                  <a:gd name="connsiteY36" fmla="*/ 229747 h 774906"/>
                  <a:gd name="connsiteX37" fmla="*/ 76982 w 774884"/>
                  <a:gd name="connsiteY37" fmla="*/ 134949 h 774906"/>
                  <a:gd name="connsiteX38" fmla="*/ 72792 w 774884"/>
                  <a:gd name="connsiteY38" fmla="*/ 156956 h 774906"/>
                  <a:gd name="connsiteX39" fmla="*/ 681137 w 774884"/>
                  <a:gd name="connsiteY39" fmla="*/ 34232 h 774906"/>
                  <a:gd name="connsiteX40" fmla="*/ 690865 w 774884"/>
                  <a:gd name="connsiteY40" fmla="*/ 24154 h 774906"/>
                  <a:gd name="connsiteX41" fmla="*/ 704872 w 774884"/>
                  <a:gd name="connsiteY41" fmla="*/ 24157 h 774906"/>
                  <a:gd name="connsiteX42" fmla="*/ 714595 w 774884"/>
                  <a:gd name="connsiteY42" fmla="*/ 34238 h 774906"/>
                  <a:gd name="connsiteX43" fmla="*/ 714092 w 774884"/>
                  <a:gd name="connsiteY43" fmla="*/ 48238 h 774906"/>
                  <a:gd name="connsiteX44" fmla="*/ 600443 w 774884"/>
                  <a:gd name="connsiteY44" fmla="*/ 291189 h 774906"/>
                  <a:gd name="connsiteX45" fmla="*/ 582610 w 774884"/>
                  <a:gd name="connsiteY45" fmla="*/ 291189 h 774906"/>
                  <a:gd name="connsiteX46" fmla="*/ 681137 w 774884"/>
                  <a:gd name="connsiteY46" fmla="*/ 34232 h 774906"/>
                  <a:gd name="connsiteX47" fmla="*/ 291168 w 774884"/>
                  <a:gd name="connsiteY47" fmla="*/ 278276 h 774906"/>
                  <a:gd name="connsiteX48" fmla="*/ 291168 w 774884"/>
                  <a:gd name="connsiteY48" fmla="*/ 291189 h 774906"/>
                  <a:gd name="connsiteX49" fmla="*/ 265342 w 774884"/>
                  <a:gd name="connsiteY49" fmla="*/ 291189 h 774906"/>
                  <a:gd name="connsiteX50" fmla="*/ 265342 w 774884"/>
                  <a:gd name="connsiteY50" fmla="*/ 229747 h 774906"/>
                  <a:gd name="connsiteX51" fmla="*/ 254294 w 774884"/>
                  <a:gd name="connsiteY51" fmla="*/ 176749 h 774906"/>
                  <a:gd name="connsiteX52" fmla="*/ 291168 w 774884"/>
                  <a:gd name="connsiteY52" fmla="*/ 278276 h 774906"/>
                  <a:gd name="connsiteX53" fmla="*/ 739272 w 774884"/>
                  <a:gd name="connsiteY53" fmla="*/ 339716 h 774906"/>
                  <a:gd name="connsiteX54" fmla="*/ 690743 w 774884"/>
                  <a:gd name="connsiteY54" fmla="*/ 339716 h 774906"/>
                  <a:gd name="connsiteX55" fmla="*/ 679392 w 774884"/>
                  <a:gd name="connsiteY55" fmla="*/ 351067 h 774906"/>
                  <a:gd name="connsiteX56" fmla="*/ 690743 w 774884"/>
                  <a:gd name="connsiteY56" fmla="*/ 362418 h 774906"/>
                  <a:gd name="connsiteX57" fmla="*/ 714743 w 774884"/>
                  <a:gd name="connsiteY57" fmla="*/ 362418 h 774906"/>
                  <a:gd name="connsiteX58" fmla="*/ 681390 w 774884"/>
                  <a:gd name="connsiteY58" fmla="*/ 740426 h 774906"/>
                  <a:gd name="connsiteX59" fmla="*/ 668527 w 774884"/>
                  <a:gd name="connsiteY59" fmla="*/ 752203 h 774906"/>
                  <a:gd name="connsiteX60" fmla="*/ 324736 w 774884"/>
                  <a:gd name="connsiteY60" fmla="*/ 752203 h 774906"/>
                  <a:gd name="connsiteX61" fmla="*/ 311873 w 774884"/>
                  <a:gd name="connsiteY61" fmla="*/ 740426 h 774906"/>
                  <a:gd name="connsiteX62" fmla="*/ 278520 w 774884"/>
                  <a:gd name="connsiteY62" fmla="*/ 362418 h 774906"/>
                  <a:gd name="connsiteX63" fmla="*/ 642216 w 774884"/>
                  <a:gd name="connsiteY63" fmla="*/ 362418 h 774906"/>
                  <a:gd name="connsiteX64" fmla="*/ 653566 w 774884"/>
                  <a:gd name="connsiteY64" fmla="*/ 351067 h 774906"/>
                  <a:gd name="connsiteX65" fmla="*/ 642216 w 774884"/>
                  <a:gd name="connsiteY65" fmla="*/ 339716 h 774906"/>
                  <a:gd name="connsiteX66" fmla="*/ 253992 w 774884"/>
                  <a:gd name="connsiteY66" fmla="*/ 339716 h 774906"/>
                  <a:gd name="connsiteX67" fmla="*/ 241079 w 774884"/>
                  <a:gd name="connsiteY67" fmla="*/ 326803 h 774906"/>
                  <a:gd name="connsiteX68" fmla="*/ 253992 w 774884"/>
                  <a:gd name="connsiteY68" fmla="*/ 313890 h 774906"/>
                  <a:gd name="connsiteX69" fmla="*/ 739272 w 774884"/>
                  <a:gd name="connsiteY69" fmla="*/ 313890 h 774906"/>
                  <a:gd name="connsiteX70" fmla="*/ 752184 w 774884"/>
                  <a:gd name="connsiteY70" fmla="*/ 326803 h 774906"/>
                  <a:gd name="connsiteX71" fmla="*/ 739272 w 774884"/>
                  <a:gd name="connsiteY71" fmla="*/ 339716 h 774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</a:cxnLst>
                <a:rect l="l" t="t" r="r" b="b"/>
                <a:pathLst>
                  <a:path w="774884" h="774906">
                    <a:moveTo>
                      <a:pt x="739272" y="291189"/>
                    </a:moveTo>
                    <a:lnTo>
                      <a:pt x="625506" y="291189"/>
                    </a:lnTo>
                    <a:lnTo>
                      <a:pt x="734656" y="57857"/>
                    </a:lnTo>
                    <a:cubicBezTo>
                      <a:pt x="739368" y="47781"/>
                      <a:pt x="739774" y="36510"/>
                      <a:pt x="735795" y="26122"/>
                    </a:cubicBezTo>
                    <a:cubicBezTo>
                      <a:pt x="731816" y="15733"/>
                      <a:pt x="723987" y="7617"/>
                      <a:pt x="713750" y="3265"/>
                    </a:cubicBezTo>
                    <a:cubicBezTo>
                      <a:pt x="703512" y="-1086"/>
                      <a:pt x="692235" y="-1089"/>
                      <a:pt x="681995" y="3258"/>
                    </a:cubicBezTo>
                    <a:cubicBezTo>
                      <a:pt x="671755" y="7605"/>
                      <a:pt x="663921" y="15718"/>
                      <a:pt x="659940" y="26106"/>
                    </a:cubicBezTo>
                    <a:lnTo>
                      <a:pt x="558296" y="291190"/>
                    </a:lnTo>
                    <a:lnTo>
                      <a:pt x="313870" y="291190"/>
                    </a:lnTo>
                    <a:lnTo>
                      <a:pt x="313870" y="278277"/>
                    </a:lnTo>
                    <a:cubicBezTo>
                      <a:pt x="313870" y="178382"/>
                      <a:pt x="232613" y="97108"/>
                      <a:pt x="132725" y="97078"/>
                    </a:cubicBezTo>
                    <a:cubicBezTo>
                      <a:pt x="132707" y="97078"/>
                      <a:pt x="132689" y="97078"/>
                      <a:pt x="132670" y="97078"/>
                    </a:cubicBezTo>
                    <a:cubicBezTo>
                      <a:pt x="59516" y="97078"/>
                      <a:pt x="0" y="156595"/>
                      <a:pt x="0" y="229749"/>
                    </a:cubicBezTo>
                    <a:lnTo>
                      <a:pt x="0" y="411729"/>
                    </a:lnTo>
                    <a:cubicBezTo>
                      <a:pt x="0" y="438057"/>
                      <a:pt x="21418" y="459475"/>
                      <a:pt x="47746" y="459475"/>
                    </a:cubicBezTo>
                    <a:cubicBezTo>
                      <a:pt x="74074" y="459475"/>
                      <a:pt x="95493" y="438057"/>
                      <a:pt x="95493" y="411729"/>
                    </a:cubicBezTo>
                    <a:lnTo>
                      <a:pt x="95493" y="156956"/>
                    </a:lnTo>
                    <a:cubicBezTo>
                      <a:pt x="95493" y="136457"/>
                      <a:pt x="112171" y="119780"/>
                      <a:pt x="132670" y="119780"/>
                    </a:cubicBezTo>
                    <a:cubicBezTo>
                      <a:pt x="132687" y="119780"/>
                      <a:pt x="132699" y="119780"/>
                      <a:pt x="132714" y="119780"/>
                    </a:cubicBezTo>
                    <a:cubicBezTo>
                      <a:pt x="193331" y="119804"/>
                      <a:pt x="242639" y="169126"/>
                      <a:pt x="242639" y="229749"/>
                    </a:cubicBezTo>
                    <a:lnTo>
                      <a:pt x="242639" y="293055"/>
                    </a:lnTo>
                    <a:cubicBezTo>
                      <a:pt x="228552" y="297805"/>
                      <a:pt x="218376" y="311134"/>
                      <a:pt x="218376" y="326805"/>
                    </a:cubicBezTo>
                    <a:cubicBezTo>
                      <a:pt x="218376" y="346443"/>
                      <a:pt x="234353" y="362419"/>
                      <a:pt x="253990" y="362419"/>
                    </a:cubicBezTo>
                    <a:lnTo>
                      <a:pt x="255728" y="362419"/>
                    </a:lnTo>
                    <a:lnTo>
                      <a:pt x="289256" y="742422"/>
                    </a:lnTo>
                    <a:cubicBezTo>
                      <a:pt x="290891" y="760941"/>
                      <a:pt x="306144" y="774907"/>
                      <a:pt x="324733" y="774907"/>
                    </a:cubicBezTo>
                    <a:lnTo>
                      <a:pt x="668525" y="774907"/>
                    </a:lnTo>
                    <a:cubicBezTo>
                      <a:pt x="687117" y="774907"/>
                      <a:pt x="702369" y="760941"/>
                      <a:pt x="704002" y="742422"/>
                    </a:cubicBezTo>
                    <a:lnTo>
                      <a:pt x="737533" y="362419"/>
                    </a:lnTo>
                    <a:lnTo>
                      <a:pt x="739270" y="362419"/>
                    </a:lnTo>
                    <a:cubicBezTo>
                      <a:pt x="758909" y="362419"/>
                      <a:pt x="774884" y="346442"/>
                      <a:pt x="774884" y="326805"/>
                    </a:cubicBezTo>
                    <a:cubicBezTo>
                      <a:pt x="774884" y="307168"/>
                      <a:pt x="758909" y="291189"/>
                      <a:pt x="739272" y="291189"/>
                    </a:cubicBezTo>
                    <a:close/>
                    <a:moveTo>
                      <a:pt x="72792" y="156956"/>
                    </a:moveTo>
                    <a:lnTo>
                      <a:pt x="72792" y="411727"/>
                    </a:lnTo>
                    <a:cubicBezTo>
                      <a:pt x="72792" y="425537"/>
                      <a:pt x="61558" y="436772"/>
                      <a:pt x="47748" y="436772"/>
                    </a:cubicBezTo>
                    <a:cubicBezTo>
                      <a:pt x="33938" y="436772"/>
                      <a:pt x="22703" y="425537"/>
                      <a:pt x="22703" y="411727"/>
                    </a:cubicBezTo>
                    <a:lnTo>
                      <a:pt x="22703" y="229747"/>
                    </a:lnTo>
                    <a:cubicBezTo>
                      <a:pt x="22703" y="189418"/>
                      <a:pt x="44524" y="154090"/>
                      <a:pt x="76982" y="134949"/>
                    </a:cubicBezTo>
                    <a:cubicBezTo>
                      <a:pt x="74277" y="141766"/>
                      <a:pt x="72792" y="149189"/>
                      <a:pt x="72792" y="156956"/>
                    </a:cubicBezTo>
                    <a:close/>
                    <a:moveTo>
                      <a:pt x="681137" y="34232"/>
                    </a:moveTo>
                    <a:cubicBezTo>
                      <a:pt x="682894" y="29651"/>
                      <a:pt x="686348" y="26072"/>
                      <a:pt x="690865" y="24154"/>
                    </a:cubicBezTo>
                    <a:cubicBezTo>
                      <a:pt x="695383" y="22237"/>
                      <a:pt x="700356" y="22238"/>
                      <a:pt x="704872" y="24157"/>
                    </a:cubicBezTo>
                    <a:cubicBezTo>
                      <a:pt x="709387" y="26076"/>
                      <a:pt x="712841" y="29655"/>
                      <a:pt x="714595" y="34238"/>
                    </a:cubicBezTo>
                    <a:cubicBezTo>
                      <a:pt x="716350" y="38821"/>
                      <a:pt x="716172" y="43793"/>
                      <a:pt x="714092" y="48238"/>
                    </a:cubicBezTo>
                    <a:lnTo>
                      <a:pt x="600443" y="291189"/>
                    </a:lnTo>
                    <a:lnTo>
                      <a:pt x="582610" y="291189"/>
                    </a:lnTo>
                    <a:lnTo>
                      <a:pt x="681137" y="34232"/>
                    </a:lnTo>
                    <a:close/>
                    <a:moveTo>
                      <a:pt x="291168" y="278276"/>
                    </a:moveTo>
                    <a:lnTo>
                      <a:pt x="291168" y="291189"/>
                    </a:lnTo>
                    <a:lnTo>
                      <a:pt x="265342" y="291189"/>
                    </a:lnTo>
                    <a:lnTo>
                      <a:pt x="265342" y="229747"/>
                    </a:lnTo>
                    <a:cubicBezTo>
                      <a:pt x="265342" y="210918"/>
                      <a:pt x="261398" y="192988"/>
                      <a:pt x="254294" y="176749"/>
                    </a:cubicBezTo>
                    <a:cubicBezTo>
                      <a:pt x="277305" y="204268"/>
                      <a:pt x="291168" y="239683"/>
                      <a:pt x="291168" y="278276"/>
                    </a:cubicBezTo>
                    <a:close/>
                    <a:moveTo>
                      <a:pt x="739272" y="339716"/>
                    </a:moveTo>
                    <a:lnTo>
                      <a:pt x="690743" y="339716"/>
                    </a:lnTo>
                    <a:cubicBezTo>
                      <a:pt x="684474" y="339716"/>
                      <a:pt x="679392" y="344798"/>
                      <a:pt x="679392" y="351067"/>
                    </a:cubicBezTo>
                    <a:cubicBezTo>
                      <a:pt x="679392" y="357335"/>
                      <a:pt x="684474" y="362418"/>
                      <a:pt x="690743" y="362418"/>
                    </a:cubicBezTo>
                    <a:lnTo>
                      <a:pt x="714743" y="362418"/>
                    </a:lnTo>
                    <a:lnTo>
                      <a:pt x="681390" y="740426"/>
                    </a:lnTo>
                    <a:cubicBezTo>
                      <a:pt x="680798" y="747141"/>
                      <a:pt x="675268" y="752203"/>
                      <a:pt x="668527" y="752203"/>
                    </a:cubicBezTo>
                    <a:lnTo>
                      <a:pt x="324736" y="752203"/>
                    </a:lnTo>
                    <a:cubicBezTo>
                      <a:pt x="317995" y="752203"/>
                      <a:pt x="312467" y="747139"/>
                      <a:pt x="311873" y="740426"/>
                    </a:cubicBezTo>
                    <a:lnTo>
                      <a:pt x="278520" y="362418"/>
                    </a:lnTo>
                    <a:lnTo>
                      <a:pt x="642216" y="362418"/>
                    </a:lnTo>
                    <a:cubicBezTo>
                      <a:pt x="648484" y="362418"/>
                      <a:pt x="653566" y="357335"/>
                      <a:pt x="653566" y="351067"/>
                    </a:cubicBezTo>
                    <a:cubicBezTo>
                      <a:pt x="653566" y="344798"/>
                      <a:pt x="648484" y="339716"/>
                      <a:pt x="642216" y="339716"/>
                    </a:cubicBezTo>
                    <a:lnTo>
                      <a:pt x="253992" y="339716"/>
                    </a:lnTo>
                    <a:cubicBezTo>
                      <a:pt x="246871" y="339716"/>
                      <a:pt x="241079" y="333922"/>
                      <a:pt x="241079" y="326803"/>
                    </a:cubicBezTo>
                    <a:cubicBezTo>
                      <a:pt x="241079" y="319684"/>
                      <a:pt x="246872" y="313890"/>
                      <a:pt x="253992" y="313890"/>
                    </a:cubicBezTo>
                    <a:lnTo>
                      <a:pt x="739272" y="313890"/>
                    </a:lnTo>
                    <a:cubicBezTo>
                      <a:pt x="746392" y="313890"/>
                      <a:pt x="752184" y="319684"/>
                      <a:pt x="752184" y="326803"/>
                    </a:cubicBezTo>
                    <a:cubicBezTo>
                      <a:pt x="752184" y="333922"/>
                      <a:pt x="746391" y="339716"/>
                      <a:pt x="739272" y="339716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61" name="Freeform: Shape 1860">
                <a:extLst>
                  <a:ext uri="{FF2B5EF4-FFF2-40B4-BE49-F238E27FC236}">
                    <a16:creationId xmlns:a16="http://schemas.microsoft.com/office/drawing/2014/main" id="{2D6FFA8D-02F9-465C-AAE4-9F4133233AAF}"/>
                  </a:ext>
                </a:extLst>
              </p:cNvPr>
              <p:cNvSpPr/>
              <p:nvPr/>
            </p:nvSpPr>
            <p:spPr>
              <a:xfrm>
                <a:off x="1123166" y="4694212"/>
                <a:ext cx="289606" cy="289606"/>
              </a:xfrm>
              <a:custGeom>
                <a:avLst/>
                <a:gdLst>
                  <a:gd name="connsiteX0" fmla="*/ 144802 w 289606"/>
                  <a:gd name="connsiteY0" fmla="*/ 0 h 289606"/>
                  <a:gd name="connsiteX1" fmla="*/ 0 w 289606"/>
                  <a:gd name="connsiteY1" fmla="*/ 144804 h 289606"/>
                  <a:gd name="connsiteX2" fmla="*/ 144802 w 289606"/>
                  <a:gd name="connsiteY2" fmla="*/ 289606 h 289606"/>
                  <a:gd name="connsiteX3" fmla="*/ 289606 w 289606"/>
                  <a:gd name="connsiteY3" fmla="*/ 144804 h 289606"/>
                  <a:gd name="connsiteX4" fmla="*/ 144802 w 289606"/>
                  <a:gd name="connsiteY4" fmla="*/ 0 h 289606"/>
                  <a:gd name="connsiteX5" fmla="*/ 144802 w 289606"/>
                  <a:gd name="connsiteY5" fmla="*/ 266904 h 289606"/>
                  <a:gd name="connsiteX6" fmla="*/ 22702 w 289606"/>
                  <a:gd name="connsiteY6" fmla="*/ 144804 h 289606"/>
                  <a:gd name="connsiteX7" fmla="*/ 144802 w 289606"/>
                  <a:gd name="connsiteY7" fmla="*/ 22702 h 289606"/>
                  <a:gd name="connsiteX8" fmla="*/ 266904 w 289606"/>
                  <a:gd name="connsiteY8" fmla="*/ 144804 h 289606"/>
                  <a:gd name="connsiteX9" fmla="*/ 144802 w 289606"/>
                  <a:gd name="connsiteY9" fmla="*/ 266904 h 2896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89606" h="289606">
                    <a:moveTo>
                      <a:pt x="144802" y="0"/>
                    </a:moveTo>
                    <a:cubicBezTo>
                      <a:pt x="64957" y="0"/>
                      <a:pt x="0" y="64959"/>
                      <a:pt x="0" y="144804"/>
                    </a:cubicBezTo>
                    <a:cubicBezTo>
                      <a:pt x="0" y="224649"/>
                      <a:pt x="64957" y="289606"/>
                      <a:pt x="144802" y="289606"/>
                    </a:cubicBezTo>
                    <a:cubicBezTo>
                      <a:pt x="224647" y="289606"/>
                      <a:pt x="289606" y="224649"/>
                      <a:pt x="289606" y="144804"/>
                    </a:cubicBezTo>
                    <a:cubicBezTo>
                      <a:pt x="289606" y="64959"/>
                      <a:pt x="224647" y="0"/>
                      <a:pt x="144802" y="0"/>
                    </a:cubicBezTo>
                    <a:close/>
                    <a:moveTo>
                      <a:pt x="144802" y="266904"/>
                    </a:moveTo>
                    <a:cubicBezTo>
                      <a:pt x="77476" y="266904"/>
                      <a:pt x="22702" y="212130"/>
                      <a:pt x="22702" y="144804"/>
                    </a:cubicBezTo>
                    <a:cubicBezTo>
                      <a:pt x="22702" y="77476"/>
                      <a:pt x="77476" y="22702"/>
                      <a:pt x="144802" y="22702"/>
                    </a:cubicBezTo>
                    <a:cubicBezTo>
                      <a:pt x="212130" y="22702"/>
                      <a:pt x="266904" y="77476"/>
                      <a:pt x="266904" y="144804"/>
                    </a:cubicBezTo>
                    <a:cubicBezTo>
                      <a:pt x="266904" y="212130"/>
                      <a:pt x="212130" y="266904"/>
                      <a:pt x="144802" y="266904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62" name="Freeform: Shape 1861">
                <a:extLst>
                  <a:ext uri="{FF2B5EF4-FFF2-40B4-BE49-F238E27FC236}">
                    <a16:creationId xmlns:a16="http://schemas.microsoft.com/office/drawing/2014/main" id="{0D6C9B94-EDF2-4B1F-820D-419FDA625531}"/>
                  </a:ext>
                </a:extLst>
              </p:cNvPr>
              <p:cNvSpPr/>
              <p:nvPr/>
            </p:nvSpPr>
            <p:spPr>
              <a:xfrm>
                <a:off x="1194090" y="4754872"/>
                <a:ext cx="147753" cy="170938"/>
              </a:xfrm>
              <a:custGeom>
                <a:avLst/>
                <a:gdLst>
                  <a:gd name="connsiteX0" fmla="*/ 109268 w 147753"/>
                  <a:gd name="connsiteY0" fmla="*/ 43449 h 170938"/>
                  <a:gd name="connsiteX1" fmla="*/ 95270 w 147753"/>
                  <a:gd name="connsiteY1" fmla="*/ 43449 h 170938"/>
                  <a:gd name="connsiteX2" fmla="*/ 114235 w 147753"/>
                  <a:gd name="connsiteY2" fmla="*/ 18162 h 170938"/>
                  <a:gd name="connsiteX3" fmla="*/ 111965 w 147753"/>
                  <a:gd name="connsiteY3" fmla="*/ 2271 h 170938"/>
                  <a:gd name="connsiteX4" fmla="*/ 96074 w 147753"/>
                  <a:gd name="connsiteY4" fmla="*/ 4541 h 170938"/>
                  <a:gd name="connsiteX5" fmla="*/ 73877 w 147753"/>
                  <a:gd name="connsiteY5" fmla="*/ 34136 h 170938"/>
                  <a:gd name="connsiteX6" fmla="*/ 51681 w 147753"/>
                  <a:gd name="connsiteY6" fmla="*/ 4541 h 170938"/>
                  <a:gd name="connsiteX7" fmla="*/ 35790 w 147753"/>
                  <a:gd name="connsiteY7" fmla="*/ 2271 h 170938"/>
                  <a:gd name="connsiteX8" fmla="*/ 33520 w 147753"/>
                  <a:gd name="connsiteY8" fmla="*/ 18162 h 170938"/>
                  <a:gd name="connsiteX9" fmla="*/ 52485 w 147753"/>
                  <a:gd name="connsiteY9" fmla="*/ 43449 h 170938"/>
                  <a:gd name="connsiteX10" fmla="*/ 38485 w 147753"/>
                  <a:gd name="connsiteY10" fmla="*/ 43449 h 170938"/>
                  <a:gd name="connsiteX11" fmla="*/ 4368 w 147753"/>
                  <a:gd name="connsiteY11" fmla="*/ 64150 h 170938"/>
                  <a:gd name="connsiteX12" fmla="*/ 6974 w 147753"/>
                  <a:gd name="connsiteY12" fmla="*/ 103973 h 170938"/>
                  <a:gd name="connsiteX13" fmla="*/ 42364 w 147753"/>
                  <a:gd name="connsiteY13" fmla="*/ 154531 h 170938"/>
                  <a:gd name="connsiteX14" fmla="*/ 73876 w 147753"/>
                  <a:gd name="connsiteY14" fmla="*/ 170939 h 170938"/>
                  <a:gd name="connsiteX15" fmla="*/ 105387 w 147753"/>
                  <a:gd name="connsiteY15" fmla="*/ 154531 h 170938"/>
                  <a:gd name="connsiteX16" fmla="*/ 102598 w 147753"/>
                  <a:gd name="connsiteY16" fmla="*/ 138723 h 170938"/>
                  <a:gd name="connsiteX17" fmla="*/ 86790 w 147753"/>
                  <a:gd name="connsiteY17" fmla="*/ 141513 h 170938"/>
                  <a:gd name="connsiteX18" fmla="*/ 73876 w 147753"/>
                  <a:gd name="connsiteY18" fmla="*/ 148235 h 170938"/>
                  <a:gd name="connsiteX19" fmla="*/ 60962 w 147753"/>
                  <a:gd name="connsiteY19" fmla="*/ 141513 h 170938"/>
                  <a:gd name="connsiteX20" fmla="*/ 25571 w 147753"/>
                  <a:gd name="connsiteY20" fmla="*/ 90954 h 170938"/>
                  <a:gd name="connsiteX21" fmla="*/ 24503 w 147753"/>
                  <a:gd name="connsiteY21" fmla="*/ 74633 h 170938"/>
                  <a:gd name="connsiteX22" fmla="*/ 38485 w 147753"/>
                  <a:gd name="connsiteY22" fmla="*/ 66150 h 170938"/>
                  <a:gd name="connsiteX23" fmla="*/ 109268 w 147753"/>
                  <a:gd name="connsiteY23" fmla="*/ 66150 h 170938"/>
                  <a:gd name="connsiteX24" fmla="*/ 123251 w 147753"/>
                  <a:gd name="connsiteY24" fmla="*/ 74633 h 170938"/>
                  <a:gd name="connsiteX25" fmla="*/ 122182 w 147753"/>
                  <a:gd name="connsiteY25" fmla="*/ 90954 h 170938"/>
                  <a:gd name="connsiteX26" fmla="*/ 114521 w 147753"/>
                  <a:gd name="connsiteY26" fmla="*/ 101898 h 170938"/>
                  <a:gd name="connsiteX27" fmla="*/ 117312 w 147753"/>
                  <a:gd name="connsiteY27" fmla="*/ 117706 h 170938"/>
                  <a:gd name="connsiteX28" fmla="*/ 133120 w 147753"/>
                  <a:gd name="connsiteY28" fmla="*/ 114915 h 170938"/>
                  <a:gd name="connsiteX29" fmla="*/ 140779 w 147753"/>
                  <a:gd name="connsiteY29" fmla="*/ 103972 h 170938"/>
                  <a:gd name="connsiteX30" fmla="*/ 143386 w 147753"/>
                  <a:gd name="connsiteY30" fmla="*/ 64148 h 170938"/>
                  <a:gd name="connsiteX31" fmla="*/ 109268 w 147753"/>
                  <a:gd name="connsiteY31" fmla="*/ 43449 h 1709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147753" h="170938">
                    <a:moveTo>
                      <a:pt x="109268" y="43449"/>
                    </a:moveTo>
                    <a:lnTo>
                      <a:pt x="95270" y="43449"/>
                    </a:lnTo>
                    <a:lnTo>
                      <a:pt x="114235" y="18162"/>
                    </a:lnTo>
                    <a:cubicBezTo>
                      <a:pt x="117996" y="13148"/>
                      <a:pt x="116979" y="6032"/>
                      <a:pt x="111965" y="2271"/>
                    </a:cubicBezTo>
                    <a:cubicBezTo>
                      <a:pt x="106951" y="-1489"/>
                      <a:pt x="99835" y="-473"/>
                      <a:pt x="96074" y="4541"/>
                    </a:cubicBezTo>
                    <a:lnTo>
                      <a:pt x="73877" y="34136"/>
                    </a:lnTo>
                    <a:lnTo>
                      <a:pt x="51681" y="4541"/>
                    </a:lnTo>
                    <a:cubicBezTo>
                      <a:pt x="47920" y="-475"/>
                      <a:pt x="40804" y="-1490"/>
                      <a:pt x="35790" y="2271"/>
                    </a:cubicBezTo>
                    <a:cubicBezTo>
                      <a:pt x="30776" y="6032"/>
                      <a:pt x="29759" y="13146"/>
                      <a:pt x="33520" y="18162"/>
                    </a:cubicBezTo>
                    <a:lnTo>
                      <a:pt x="52485" y="43449"/>
                    </a:lnTo>
                    <a:lnTo>
                      <a:pt x="38485" y="43449"/>
                    </a:lnTo>
                    <a:cubicBezTo>
                      <a:pt x="24090" y="43449"/>
                      <a:pt x="11016" y="51381"/>
                      <a:pt x="4368" y="64150"/>
                    </a:cubicBezTo>
                    <a:cubicBezTo>
                      <a:pt x="-2281" y="76920"/>
                      <a:pt x="-1282" y="92179"/>
                      <a:pt x="6974" y="103973"/>
                    </a:cubicBezTo>
                    <a:lnTo>
                      <a:pt x="42364" y="154531"/>
                    </a:lnTo>
                    <a:cubicBezTo>
                      <a:pt x="49555" y="164806"/>
                      <a:pt x="61335" y="170939"/>
                      <a:pt x="73876" y="170939"/>
                    </a:cubicBezTo>
                    <a:cubicBezTo>
                      <a:pt x="86416" y="170939"/>
                      <a:pt x="98197" y="164806"/>
                      <a:pt x="105387" y="154531"/>
                    </a:cubicBezTo>
                    <a:cubicBezTo>
                      <a:pt x="108982" y="149396"/>
                      <a:pt x="107733" y="142318"/>
                      <a:pt x="102598" y="138723"/>
                    </a:cubicBezTo>
                    <a:cubicBezTo>
                      <a:pt x="97463" y="135129"/>
                      <a:pt x="90386" y="136376"/>
                      <a:pt x="86790" y="141513"/>
                    </a:cubicBezTo>
                    <a:cubicBezTo>
                      <a:pt x="83798" y="145785"/>
                      <a:pt x="79091" y="148235"/>
                      <a:pt x="73876" y="148235"/>
                    </a:cubicBezTo>
                    <a:cubicBezTo>
                      <a:pt x="68661" y="148235"/>
                      <a:pt x="63952" y="145785"/>
                      <a:pt x="60962" y="141513"/>
                    </a:cubicBezTo>
                    <a:lnTo>
                      <a:pt x="25571" y="90954"/>
                    </a:lnTo>
                    <a:cubicBezTo>
                      <a:pt x="22136" y="86048"/>
                      <a:pt x="21736" y="79947"/>
                      <a:pt x="24503" y="74633"/>
                    </a:cubicBezTo>
                    <a:cubicBezTo>
                      <a:pt x="27269" y="69321"/>
                      <a:pt x="32495" y="66150"/>
                      <a:pt x="38485" y="66150"/>
                    </a:cubicBezTo>
                    <a:lnTo>
                      <a:pt x="109268" y="66150"/>
                    </a:lnTo>
                    <a:cubicBezTo>
                      <a:pt x="115258" y="66150"/>
                      <a:pt x="120484" y="69323"/>
                      <a:pt x="123251" y="74633"/>
                    </a:cubicBezTo>
                    <a:cubicBezTo>
                      <a:pt x="126017" y="79946"/>
                      <a:pt x="125616" y="86048"/>
                      <a:pt x="122182" y="90954"/>
                    </a:cubicBezTo>
                    <a:lnTo>
                      <a:pt x="114521" y="101898"/>
                    </a:lnTo>
                    <a:cubicBezTo>
                      <a:pt x="110927" y="107035"/>
                      <a:pt x="112175" y="114112"/>
                      <a:pt x="117312" y="117706"/>
                    </a:cubicBezTo>
                    <a:cubicBezTo>
                      <a:pt x="122449" y="121301"/>
                      <a:pt x="129525" y="120052"/>
                      <a:pt x="133120" y="114915"/>
                    </a:cubicBezTo>
                    <a:lnTo>
                      <a:pt x="140779" y="103972"/>
                    </a:lnTo>
                    <a:cubicBezTo>
                      <a:pt x="149035" y="92177"/>
                      <a:pt x="150034" y="76919"/>
                      <a:pt x="143386" y="64148"/>
                    </a:cubicBezTo>
                    <a:cubicBezTo>
                      <a:pt x="136739" y="51381"/>
                      <a:pt x="123664" y="43449"/>
                      <a:pt x="109268" y="43449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1863" name="Graphic 25">
            <a:extLst>
              <a:ext uri="{FF2B5EF4-FFF2-40B4-BE49-F238E27FC236}">
                <a16:creationId xmlns:a16="http://schemas.microsoft.com/office/drawing/2014/main" id="{3AA333C6-CFA2-4024-AC30-445F510C51CA}"/>
              </a:ext>
            </a:extLst>
          </p:cNvPr>
          <p:cNvGrpSpPr/>
          <p:nvPr/>
        </p:nvGrpSpPr>
        <p:grpSpPr>
          <a:xfrm>
            <a:off x="93019" y="4203566"/>
            <a:ext cx="459452" cy="774890"/>
            <a:chOff x="93019" y="4203566"/>
            <a:chExt cx="459452" cy="774890"/>
          </a:xfrm>
          <a:solidFill>
            <a:srgbClr val="FFFFFF"/>
          </a:solidFill>
        </p:grpSpPr>
        <p:grpSp>
          <p:nvGrpSpPr>
            <p:cNvPr id="1888" name="Graphic 25">
              <a:extLst>
                <a:ext uri="{FF2B5EF4-FFF2-40B4-BE49-F238E27FC236}">
                  <a16:creationId xmlns:a16="http://schemas.microsoft.com/office/drawing/2014/main" id="{3AA333C6-CFA2-4024-AC30-445F510C51CA}"/>
                </a:ext>
              </a:extLst>
            </p:cNvPr>
            <p:cNvGrpSpPr/>
            <p:nvPr/>
          </p:nvGrpSpPr>
          <p:grpSpPr>
            <a:xfrm>
              <a:off x="152900" y="4275580"/>
              <a:ext cx="388225" cy="691524"/>
              <a:chOff x="152900" y="4275580"/>
              <a:chExt cx="388225" cy="691524"/>
            </a:xfrm>
            <a:solidFill>
              <a:srgbClr val="FFFFFF"/>
            </a:solidFill>
          </p:grpSpPr>
          <p:sp>
            <p:nvSpPr>
              <p:cNvPr id="1889" name="Freeform: Shape 1888">
                <a:extLst>
                  <a:ext uri="{FF2B5EF4-FFF2-40B4-BE49-F238E27FC236}">
                    <a16:creationId xmlns:a16="http://schemas.microsoft.com/office/drawing/2014/main" id="{EC60799D-F168-4D67-AD81-26E5DEAD7AC4}"/>
                  </a:ext>
                </a:extLst>
              </p:cNvPr>
              <p:cNvSpPr/>
              <p:nvPr/>
            </p:nvSpPr>
            <p:spPr>
              <a:xfrm>
                <a:off x="313309" y="4275580"/>
                <a:ext cx="227816" cy="227815"/>
              </a:xfrm>
              <a:custGeom>
                <a:avLst/>
                <a:gdLst>
                  <a:gd name="connsiteX0" fmla="*/ 188730 w 227816"/>
                  <a:gd name="connsiteY0" fmla="*/ 39087 h 227815"/>
                  <a:gd name="connsiteX1" fmla="*/ 0 w 227816"/>
                  <a:gd name="connsiteY1" fmla="*/ 39087 h 227815"/>
                  <a:gd name="connsiteX2" fmla="*/ 188730 w 227816"/>
                  <a:gd name="connsiteY2" fmla="*/ 227815 h 227815"/>
                  <a:gd name="connsiteX3" fmla="*/ 188730 w 227816"/>
                  <a:gd name="connsiteY3" fmla="*/ 39087 h 2278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7816" h="227815">
                    <a:moveTo>
                      <a:pt x="188730" y="39087"/>
                    </a:moveTo>
                    <a:cubicBezTo>
                      <a:pt x="136615" y="-13029"/>
                      <a:pt x="52116" y="-13029"/>
                      <a:pt x="0" y="39087"/>
                    </a:cubicBezTo>
                    <a:lnTo>
                      <a:pt x="188730" y="227815"/>
                    </a:lnTo>
                    <a:cubicBezTo>
                      <a:pt x="240846" y="175700"/>
                      <a:pt x="240846" y="91202"/>
                      <a:pt x="188730" y="39087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90" name="Freeform: Shape 1889">
                <a:extLst>
                  <a:ext uri="{FF2B5EF4-FFF2-40B4-BE49-F238E27FC236}">
                    <a16:creationId xmlns:a16="http://schemas.microsoft.com/office/drawing/2014/main" id="{C9EA4EBC-AB87-4228-BC46-FFD10F2B9B8B}"/>
                  </a:ext>
                </a:extLst>
              </p:cNvPr>
              <p:cNvSpPr/>
              <p:nvPr/>
            </p:nvSpPr>
            <p:spPr>
              <a:xfrm>
                <a:off x="339045" y="4311975"/>
                <a:ext cx="165684" cy="165684"/>
              </a:xfrm>
              <a:custGeom>
                <a:avLst/>
                <a:gdLst>
                  <a:gd name="connsiteX0" fmla="*/ 68629 w 165684"/>
                  <a:gd name="connsiteY0" fmla="*/ 0 h 165684"/>
                  <a:gd name="connsiteX1" fmla="*/ 0 w 165684"/>
                  <a:gd name="connsiteY1" fmla="*/ 28427 h 165684"/>
                  <a:gd name="connsiteX2" fmla="*/ 137258 w 165684"/>
                  <a:gd name="connsiteY2" fmla="*/ 165685 h 165684"/>
                  <a:gd name="connsiteX3" fmla="*/ 165685 w 165684"/>
                  <a:gd name="connsiteY3" fmla="*/ 97056 h 165684"/>
                  <a:gd name="connsiteX4" fmla="*/ 68629 w 165684"/>
                  <a:gd name="connsiteY4" fmla="*/ 0 h 165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5684" h="165684">
                    <a:moveTo>
                      <a:pt x="68629" y="0"/>
                    </a:moveTo>
                    <a:cubicBezTo>
                      <a:pt x="41829" y="0"/>
                      <a:pt x="17562" y="10864"/>
                      <a:pt x="0" y="28427"/>
                    </a:cubicBezTo>
                    <a:lnTo>
                      <a:pt x="137258" y="165685"/>
                    </a:lnTo>
                    <a:cubicBezTo>
                      <a:pt x="154820" y="148121"/>
                      <a:pt x="165685" y="123856"/>
                      <a:pt x="165685" y="97056"/>
                    </a:cubicBezTo>
                    <a:cubicBezTo>
                      <a:pt x="165685" y="43453"/>
                      <a:pt x="122231" y="0"/>
                      <a:pt x="68629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91" name="Freeform: Shape 1890">
                <a:extLst>
                  <a:ext uri="{FF2B5EF4-FFF2-40B4-BE49-F238E27FC236}">
                    <a16:creationId xmlns:a16="http://schemas.microsoft.com/office/drawing/2014/main" id="{E3520F45-67E6-4E1D-B8EA-4856A7297534}"/>
                  </a:ext>
                </a:extLst>
              </p:cNvPr>
              <p:cNvSpPr/>
              <p:nvPr/>
            </p:nvSpPr>
            <p:spPr>
              <a:xfrm>
                <a:off x="152901" y="4433293"/>
                <a:ext cx="315431" cy="533808"/>
              </a:xfrm>
              <a:custGeom>
                <a:avLst/>
                <a:gdLst>
                  <a:gd name="connsiteX0" fmla="*/ 301219 w 315431"/>
                  <a:gd name="connsiteY0" fmla="*/ 70711 h 533808"/>
                  <a:gd name="connsiteX1" fmla="*/ 281117 w 315431"/>
                  <a:gd name="connsiteY1" fmla="*/ 50610 h 533808"/>
                  <a:gd name="connsiteX2" fmla="*/ 266904 w 315431"/>
                  <a:gd name="connsiteY2" fmla="*/ 16295 h 533808"/>
                  <a:gd name="connsiteX3" fmla="*/ 266904 w 315431"/>
                  <a:gd name="connsiteY3" fmla="*/ 0 h 533808"/>
                  <a:gd name="connsiteX4" fmla="*/ 48527 w 315431"/>
                  <a:gd name="connsiteY4" fmla="*/ 0 h 533808"/>
                  <a:gd name="connsiteX5" fmla="*/ 48527 w 315431"/>
                  <a:gd name="connsiteY5" fmla="*/ 16295 h 533808"/>
                  <a:gd name="connsiteX6" fmla="*/ 34314 w 315431"/>
                  <a:gd name="connsiteY6" fmla="*/ 50610 h 533808"/>
                  <a:gd name="connsiteX7" fmla="*/ 14213 w 315431"/>
                  <a:gd name="connsiteY7" fmla="*/ 70711 h 533808"/>
                  <a:gd name="connsiteX8" fmla="*/ 0 w 315431"/>
                  <a:gd name="connsiteY8" fmla="*/ 105026 h 533808"/>
                  <a:gd name="connsiteX9" fmla="*/ 0 w 315431"/>
                  <a:gd name="connsiteY9" fmla="*/ 509545 h 533808"/>
                  <a:gd name="connsiteX10" fmla="*/ 24264 w 315431"/>
                  <a:gd name="connsiteY10" fmla="*/ 533809 h 533808"/>
                  <a:gd name="connsiteX11" fmla="*/ 291168 w 315431"/>
                  <a:gd name="connsiteY11" fmla="*/ 533809 h 533808"/>
                  <a:gd name="connsiteX12" fmla="*/ 315432 w 315431"/>
                  <a:gd name="connsiteY12" fmla="*/ 509545 h 533808"/>
                  <a:gd name="connsiteX13" fmla="*/ 315432 w 315431"/>
                  <a:gd name="connsiteY13" fmla="*/ 105027 h 533808"/>
                  <a:gd name="connsiteX14" fmla="*/ 301219 w 315431"/>
                  <a:gd name="connsiteY14" fmla="*/ 70711 h 5338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15431" h="533808">
                    <a:moveTo>
                      <a:pt x="301219" y="70711"/>
                    </a:moveTo>
                    <a:lnTo>
                      <a:pt x="281117" y="50610"/>
                    </a:lnTo>
                    <a:cubicBezTo>
                      <a:pt x="272017" y="41508"/>
                      <a:pt x="266904" y="29166"/>
                      <a:pt x="266904" y="16295"/>
                    </a:cubicBezTo>
                    <a:lnTo>
                      <a:pt x="266904" y="0"/>
                    </a:lnTo>
                    <a:lnTo>
                      <a:pt x="48527" y="0"/>
                    </a:lnTo>
                    <a:lnTo>
                      <a:pt x="48527" y="16295"/>
                    </a:lnTo>
                    <a:cubicBezTo>
                      <a:pt x="48527" y="29166"/>
                      <a:pt x="43415" y="41509"/>
                      <a:pt x="34314" y="50610"/>
                    </a:cubicBezTo>
                    <a:lnTo>
                      <a:pt x="14213" y="70711"/>
                    </a:lnTo>
                    <a:cubicBezTo>
                      <a:pt x="5112" y="79812"/>
                      <a:pt x="0" y="92155"/>
                      <a:pt x="0" y="105026"/>
                    </a:cubicBezTo>
                    <a:lnTo>
                      <a:pt x="0" y="509545"/>
                    </a:lnTo>
                    <a:cubicBezTo>
                      <a:pt x="0" y="522945"/>
                      <a:pt x="10864" y="533809"/>
                      <a:pt x="24264" y="533809"/>
                    </a:cubicBezTo>
                    <a:lnTo>
                      <a:pt x="291168" y="533809"/>
                    </a:lnTo>
                    <a:cubicBezTo>
                      <a:pt x="304568" y="533809"/>
                      <a:pt x="315432" y="522945"/>
                      <a:pt x="315432" y="509545"/>
                    </a:cubicBezTo>
                    <a:lnTo>
                      <a:pt x="315432" y="105027"/>
                    </a:lnTo>
                    <a:cubicBezTo>
                      <a:pt x="315432" y="92155"/>
                      <a:pt x="310319" y="79813"/>
                      <a:pt x="301219" y="70711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92" name="Freeform: Shape 1891">
                <a:extLst>
                  <a:ext uri="{FF2B5EF4-FFF2-40B4-BE49-F238E27FC236}">
                    <a16:creationId xmlns:a16="http://schemas.microsoft.com/office/drawing/2014/main" id="{75CAC342-4BD1-418F-BEA9-5CB3BA72485A}"/>
                  </a:ext>
                </a:extLst>
              </p:cNvPr>
              <p:cNvSpPr/>
              <p:nvPr/>
            </p:nvSpPr>
            <p:spPr>
              <a:xfrm>
                <a:off x="189297" y="4384768"/>
                <a:ext cx="242639" cy="48527"/>
              </a:xfrm>
              <a:custGeom>
                <a:avLst/>
                <a:gdLst>
                  <a:gd name="connsiteX0" fmla="*/ 230509 w 242639"/>
                  <a:gd name="connsiteY0" fmla="*/ 48527 h 48527"/>
                  <a:gd name="connsiteX1" fmla="*/ 12132 w 242639"/>
                  <a:gd name="connsiteY1" fmla="*/ 48527 h 48527"/>
                  <a:gd name="connsiteX2" fmla="*/ 0 w 242639"/>
                  <a:gd name="connsiteY2" fmla="*/ 36395 h 48527"/>
                  <a:gd name="connsiteX3" fmla="*/ 0 w 242639"/>
                  <a:gd name="connsiteY3" fmla="*/ 12132 h 48527"/>
                  <a:gd name="connsiteX4" fmla="*/ 12132 w 242639"/>
                  <a:gd name="connsiteY4" fmla="*/ 0 h 48527"/>
                  <a:gd name="connsiteX5" fmla="*/ 230507 w 242639"/>
                  <a:gd name="connsiteY5" fmla="*/ 0 h 48527"/>
                  <a:gd name="connsiteX6" fmla="*/ 242639 w 242639"/>
                  <a:gd name="connsiteY6" fmla="*/ 12132 h 48527"/>
                  <a:gd name="connsiteX7" fmla="*/ 242639 w 242639"/>
                  <a:gd name="connsiteY7" fmla="*/ 36395 h 48527"/>
                  <a:gd name="connsiteX8" fmla="*/ 230509 w 242639"/>
                  <a:gd name="connsiteY8" fmla="*/ 48527 h 485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42639" h="48527">
                    <a:moveTo>
                      <a:pt x="230509" y="48527"/>
                    </a:moveTo>
                    <a:lnTo>
                      <a:pt x="12132" y="48527"/>
                    </a:lnTo>
                    <a:cubicBezTo>
                      <a:pt x="5432" y="48527"/>
                      <a:pt x="0" y="43095"/>
                      <a:pt x="0" y="36395"/>
                    </a:cubicBezTo>
                    <a:lnTo>
                      <a:pt x="0" y="12132"/>
                    </a:lnTo>
                    <a:cubicBezTo>
                      <a:pt x="0" y="5432"/>
                      <a:pt x="5432" y="0"/>
                      <a:pt x="12132" y="0"/>
                    </a:cubicBezTo>
                    <a:lnTo>
                      <a:pt x="230507" y="0"/>
                    </a:lnTo>
                    <a:cubicBezTo>
                      <a:pt x="237207" y="0"/>
                      <a:pt x="242639" y="5432"/>
                      <a:pt x="242639" y="12132"/>
                    </a:cubicBezTo>
                    <a:lnTo>
                      <a:pt x="242639" y="36395"/>
                    </a:lnTo>
                    <a:cubicBezTo>
                      <a:pt x="242641" y="43095"/>
                      <a:pt x="237209" y="48527"/>
                      <a:pt x="230509" y="48527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93" name="Freeform: Shape 1892">
                <a:extLst>
                  <a:ext uri="{FF2B5EF4-FFF2-40B4-BE49-F238E27FC236}">
                    <a16:creationId xmlns:a16="http://schemas.microsoft.com/office/drawing/2014/main" id="{3A5E778A-E7D2-4263-8E6D-7AF8AC6B6883}"/>
                  </a:ext>
                </a:extLst>
              </p:cNvPr>
              <p:cNvSpPr/>
              <p:nvPr/>
            </p:nvSpPr>
            <p:spPr>
              <a:xfrm>
                <a:off x="152900" y="4433295"/>
                <a:ext cx="315431" cy="533808"/>
              </a:xfrm>
              <a:custGeom>
                <a:avLst/>
                <a:gdLst>
                  <a:gd name="connsiteX0" fmla="*/ 109189 w 315431"/>
                  <a:gd name="connsiteY0" fmla="*/ 473148 h 533808"/>
                  <a:gd name="connsiteX1" fmla="*/ 109189 w 315431"/>
                  <a:gd name="connsiteY1" fmla="*/ 60661 h 533808"/>
                  <a:gd name="connsiteX2" fmla="*/ 133453 w 315431"/>
                  <a:gd name="connsiteY2" fmla="*/ 36397 h 533808"/>
                  <a:gd name="connsiteX3" fmla="*/ 267694 w 315431"/>
                  <a:gd name="connsiteY3" fmla="*/ 36397 h 533808"/>
                  <a:gd name="connsiteX4" fmla="*/ 271416 w 315431"/>
                  <a:gd name="connsiteY4" fmla="*/ 36397 h 533808"/>
                  <a:gd name="connsiteX5" fmla="*/ 266904 w 315431"/>
                  <a:gd name="connsiteY5" fmla="*/ 16295 h 533808"/>
                  <a:gd name="connsiteX6" fmla="*/ 266904 w 315431"/>
                  <a:gd name="connsiteY6" fmla="*/ 0 h 533808"/>
                  <a:gd name="connsiteX7" fmla="*/ 48529 w 315431"/>
                  <a:gd name="connsiteY7" fmla="*/ 0 h 533808"/>
                  <a:gd name="connsiteX8" fmla="*/ 48529 w 315431"/>
                  <a:gd name="connsiteY8" fmla="*/ 16295 h 533808"/>
                  <a:gd name="connsiteX9" fmla="*/ 34314 w 315431"/>
                  <a:gd name="connsiteY9" fmla="*/ 50610 h 533808"/>
                  <a:gd name="connsiteX10" fmla="*/ 14214 w 315431"/>
                  <a:gd name="connsiteY10" fmla="*/ 70711 h 533808"/>
                  <a:gd name="connsiteX11" fmla="*/ 0 w 315431"/>
                  <a:gd name="connsiteY11" fmla="*/ 105026 h 533808"/>
                  <a:gd name="connsiteX12" fmla="*/ 0 w 315431"/>
                  <a:gd name="connsiteY12" fmla="*/ 509545 h 533808"/>
                  <a:gd name="connsiteX13" fmla="*/ 24264 w 315431"/>
                  <a:gd name="connsiteY13" fmla="*/ 533809 h 533808"/>
                  <a:gd name="connsiteX14" fmla="*/ 291168 w 315431"/>
                  <a:gd name="connsiteY14" fmla="*/ 533809 h 533808"/>
                  <a:gd name="connsiteX15" fmla="*/ 315432 w 315431"/>
                  <a:gd name="connsiteY15" fmla="*/ 509545 h 533808"/>
                  <a:gd name="connsiteX16" fmla="*/ 315432 w 315431"/>
                  <a:gd name="connsiteY16" fmla="*/ 497413 h 533808"/>
                  <a:gd name="connsiteX17" fmla="*/ 133453 w 315431"/>
                  <a:gd name="connsiteY17" fmla="*/ 497413 h 533808"/>
                  <a:gd name="connsiteX18" fmla="*/ 109189 w 315431"/>
                  <a:gd name="connsiteY18" fmla="*/ 473148 h 5338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315431" h="533808">
                    <a:moveTo>
                      <a:pt x="109189" y="473148"/>
                    </a:moveTo>
                    <a:lnTo>
                      <a:pt x="109189" y="60661"/>
                    </a:lnTo>
                    <a:cubicBezTo>
                      <a:pt x="109189" y="47280"/>
                      <a:pt x="120074" y="36397"/>
                      <a:pt x="133453" y="36397"/>
                    </a:cubicBezTo>
                    <a:lnTo>
                      <a:pt x="267694" y="36397"/>
                    </a:lnTo>
                    <a:lnTo>
                      <a:pt x="271416" y="36397"/>
                    </a:lnTo>
                    <a:cubicBezTo>
                      <a:pt x="268552" y="30127"/>
                      <a:pt x="266904" y="23321"/>
                      <a:pt x="266904" y="16295"/>
                    </a:cubicBezTo>
                    <a:lnTo>
                      <a:pt x="266904" y="0"/>
                    </a:lnTo>
                    <a:lnTo>
                      <a:pt x="48529" y="0"/>
                    </a:lnTo>
                    <a:lnTo>
                      <a:pt x="48529" y="16295"/>
                    </a:lnTo>
                    <a:cubicBezTo>
                      <a:pt x="48529" y="29166"/>
                      <a:pt x="43416" y="41509"/>
                      <a:pt x="34314" y="50610"/>
                    </a:cubicBezTo>
                    <a:lnTo>
                      <a:pt x="14214" y="70711"/>
                    </a:lnTo>
                    <a:cubicBezTo>
                      <a:pt x="5112" y="79812"/>
                      <a:pt x="0" y="92155"/>
                      <a:pt x="0" y="105026"/>
                    </a:cubicBezTo>
                    <a:lnTo>
                      <a:pt x="0" y="509545"/>
                    </a:lnTo>
                    <a:cubicBezTo>
                      <a:pt x="0" y="522945"/>
                      <a:pt x="10865" y="533809"/>
                      <a:pt x="24264" y="533809"/>
                    </a:cubicBezTo>
                    <a:lnTo>
                      <a:pt x="291168" y="533809"/>
                    </a:lnTo>
                    <a:cubicBezTo>
                      <a:pt x="304568" y="533809"/>
                      <a:pt x="315432" y="522945"/>
                      <a:pt x="315432" y="509545"/>
                    </a:cubicBezTo>
                    <a:lnTo>
                      <a:pt x="315432" y="497413"/>
                    </a:lnTo>
                    <a:lnTo>
                      <a:pt x="133453" y="497413"/>
                    </a:lnTo>
                    <a:cubicBezTo>
                      <a:pt x="120074" y="497412"/>
                      <a:pt x="109189" y="486527"/>
                      <a:pt x="109189" y="473148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94" name="Freeform: Shape 1893">
                <a:extLst>
                  <a:ext uri="{FF2B5EF4-FFF2-40B4-BE49-F238E27FC236}">
                    <a16:creationId xmlns:a16="http://schemas.microsoft.com/office/drawing/2014/main" id="{362AD81E-1DEA-42A9-9583-411A67C76133}"/>
                  </a:ext>
                </a:extLst>
              </p:cNvPr>
              <p:cNvSpPr/>
              <p:nvPr/>
            </p:nvSpPr>
            <p:spPr>
              <a:xfrm>
                <a:off x="189298" y="4530351"/>
                <a:ext cx="242639" cy="400355"/>
              </a:xfrm>
              <a:custGeom>
                <a:avLst/>
                <a:gdLst>
                  <a:gd name="connsiteX0" fmla="*/ 230507 w 242639"/>
                  <a:gd name="connsiteY0" fmla="*/ 400356 h 400355"/>
                  <a:gd name="connsiteX1" fmla="*/ 242639 w 242639"/>
                  <a:gd name="connsiteY1" fmla="*/ 388224 h 400355"/>
                  <a:gd name="connsiteX2" fmla="*/ 242639 w 242639"/>
                  <a:gd name="connsiteY2" fmla="*/ 10049 h 400355"/>
                  <a:gd name="connsiteX3" fmla="*/ 226417 w 242639"/>
                  <a:gd name="connsiteY3" fmla="*/ 12132 h 400355"/>
                  <a:gd name="connsiteX4" fmla="*/ 173798 w 242639"/>
                  <a:gd name="connsiteY4" fmla="*/ 0 h 400355"/>
                  <a:gd name="connsiteX5" fmla="*/ 121215 w 242639"/>
                  <a:gd name="connsiteY5" fmla="*/ 12132 h 400355"/>
                  <a:gd name="connsiteX6" fmla="*/ 68677 w 242639"/>
                  <a:gd name="connsiteY6" fmla="*/ 0 h 400355"/>
                  <a:gd name="connsiteX7" fmla="*/ 16149 w 242639"/>
                  <a:gd name="connsiteY7" fmla="*/ 12132 h 400355"/>
                  <a:gd name="connsiteX8" fmla="*/ 0 w 242639"/>
                  <a:gd name="connsiteY8" fmla="*/ 10063 h 400355"/>
                  <a:gd name="connsiteX9" fmla="*/ 0 w 242639"/>
                  <a:gd name="connsiteY9" fmla="*/ 388224 h 400355"/>
                  <a:gd name="connsiteX10" fmla="*/ 12132 w 242639"/>
                  <a:gd name="connsiteY10" fmla="*/ 400356 h 400355"/>
                  <a:gd name="connsiteX11" fmla="*/ 230507 w 242639"/>
                  <a:gd name="connsiteY11" fmla="*/ 400356 h 4003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42639" h="400355">
                    <a:moveTo>
                      <a:pt x="230507" y="400356"/>
                    </a:moveTo>
                    <a:cubicBezTo>
                      <a:pt x="237207" y="400356"/>
                      <a:pt x="242639" y="394924"/>
                      <a:pt x="242639" y="388224"/>
                    </a:cubicBezTo>
                    <a:lnTo>
                      <a:pt x="242639" y="10049"/>
                    </a:lnTo>
                    <a:cubicBezTo>
                      <a:pt x="238400" y="11283"/>
                      <a:pt x="233330" y="12132"/>
                      <a:pt x="226417" y="12132"/>
                    </a:cubicBezTo>
                    <a:cubicBezTo>
                      <a:pt x="200105" y="12132"/>
                      <a:pt x="200105" y="0"/>
                      <a:pt x="173798" y="0"/>
                    </a:cubicBezTo>
                    <a:cubicBezTo>
                      <a:pt x="147505" y="0"/>
                      <a:pt x="147505" y="12132"/>
                      <a:pt x="121215" y="12132"/>
                    </a:cubicBezTo>
                    <a:cubicBezTo>
                      <a:pt x="94946" y="12132"/>
                      <a:pt x="94946" y="0"/>
                      <a:pt x="68677" y="0"/>
                    </a:cubicBezTo>
                    <a:cubicBezTo>
                      <a:pt x="42414" y="0"/>
                      <a:pt x="42414" y="12132"/>
                      <a:pt x="16149" y="12132"/>
                    </a:cubicBezTo>
                    <a:cubicBezTo>
                      <a:pt x="9274" y="12132"/>
                      <a:pt x="4224" y="11289"/>
                      <a:pt x="0" y="10063"/>
                    </a:cubicBezTo>
                    <a:lnTo>
                      <a:pt x="0" y="388224"/>
                    </a:lnTo>
                    <a:cubicBezTo>
                      <a:pt x="0" y="394924"/>
                      <a:pt x="5432" y="400356"/>
                      <a:pt x="12132" y="400356"/>
                    </a:cubicBezTo>
                    <a:lnTo>
                      <a:pt x="230507" y="400356"/>
                    </a:ln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95" name="Freeform: Shape 1894">
                <a:extLst>
                  <a:ext uri="{FF2B5EF4-FFF2-40B4-BE49-F238E27FC236}">
                    <a16:creationId xmlns:a16="http://schemas.microsoft.com/office/drawing/2014/main" id="{0324F0AA-A353-474A-B7CE-0043566DA55D}"/>
                  </a:ext>
                </a:extLst>
              </p:cNvPr>
              <p:cNvSpPr/>
              <p:nvPr/>
            </p:nvSpPr>
            <p:spPr>
              <a:xfrm>
                <a:off x="189298" y="4530351"/>
                <a:ext cx="97054" cy="400355"/>
              </a:xfrm>
              <a:custGeom>
                <a:avLst/>
                <a:gdLst>
                  <a:gd name="connsiteX0" fmla="*/ 12130 w 97054"/>
                  <a:gd name="connsiteY0" fmla="*/ 400356 h 400355"/>
                  <a:gd name="connsiteX1" fmla="*/ 97054 w 97054"/>
                  <a:gd name="connsiteY1" fmla="*/ 400356 h 400355"/>
                  <a:gd name="connsiteX2" fmla="*/ 72791 w 97054"/>
                  <a:gd name="connsiteY2" fmla="*/ 376092 h 400355"/>
                  <a:gd name="connsiteX3" fmla="*/ 72791 w 97054"/>
                  <a:gd name="connsiteY3" fmla="*/ 245 h 400355"/>
                  <a:gd name="connsiteX4" fmla="*/ 68677 w 97054"/>
                  <a:gd name="connsiteY4" fmla="*/ 0 h 400355"/>
                  <a:gd name="connsiteX5" fmla="*/ 16149 w 97054"/>
                  <a:gd name="connsiteY5" fmla="*/ 12132 h 400355"/>
                  <a:gd name="connsiteX6" fmla="*/ 0 w 97054"/>
                  <a:gd name="connsiteY6" fmla="*/ 10063 h 400355"/>
                  <a:gd name="connsiteX7" fmla="*/ 0 w 97054"/>
                  <a:gd name="connsiteY7" fmla="*/ 388224 h 400355"/>
                  <a:gd name="connsiteX8" fmla="*/ 12130 w 97054"/>
                  <a:gd name="connsiteY8" fmla="*/ 400356 h 4003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7054" h="400355">
                    <a:moveTo>
                      <a:pt x="12130" y="400356"/>
                    </a:moveTo>
                    <a:lnTo>
                      <a:pt x="97054" y="400356"/>
                    </a:lnTo>
                    <a:cubicBezTo>
                      <a:pt x="83676" y="400356"/>
                      <a:pt x="72791" y="389471"/>
                      <a:pt x="72791" y="376092"/>
                    </a:cubicBezTo>
                    <a:lnTo>
                      <a:pt x="72791" y="245"/>
                    </a:lnTo>
                    <a:cubicBezTo>
                      <a:pt x="71414" y="166"/>
                      <a:pt x="70226" y="0"/>
                      <a:pt x="68677" y="0"/>
                    </a:cubicBezTo>
                    <a:cubicBezTo>
                      <a:pt x="42414" y="0"/>
                      <a:pt x="42414" y="12132"/>
                      <a:pt x="16149" y="12132"/>
                    </a:cubicBezTo>
                    <a:cubicBezTo>
                      <a:pt x="9274" y="12132"/>
                      <a:pt x="4224" y="11289"/>
                      <a:pt x="0" y="10063"/>
                    </a:cubicBezTo>
                    <a:lnTo>
                      <a:pt x="0" y="388224"/>
                    </a:lnTo>
                    <a:cubicBezTo>
                      <a:pt x="-2" y="394924"/>
                      <a:pt x="5432" y="400356"/>
                      <a:pt x="12130" y="400356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96" name="Freeform: Shape 1895">
                <a:extLst>
                  <a:ext uri="{FF2B5EF4-FFF2-40B4-BE49-F238E27FC236}">
                    <a16:creationId xmlns:a16="http://schemas.microsoft.com/office/drawing/2014/main" id="{AC303166-A719-4850-A19F-9D3605C6640D}"/>
                  </a:ext>
                </a:extLst>
              </p:cNvPr>
              <p:cNvSpPr/>
              <p:nvPr/>
            </p:nvSpPr>
            <p:spPr>
              <a:xfrm>
                <a:off x="189297" y="4384766"/>
                <a:ext cx="72792" cy="48528"/>
              </a:xfrm>
              <a:custGeom>
                <a:avLst/>
                <a:gdLst>
                  <a:gd name="connsiteX0" fmla="*/ 12132 w 72792"/>
                  <a:gd name="connsiteY0" fmla="*/ 48529 h 48528"/>
                  <a:gd name="connsiteX1" fmla="*/ 72792 w 72792"/>
                  <a:gd name="connsiteY1" fmla="*/ 48529 h 48528"/>
                  <a:gd name="connsiteX2" fmla="*/ 72792 w 72792"/>
                  <a:gd name="connsiteY2" fmla="*/ 0 h 48528"/>
                  <a:gd name="connsiteX3" fmla="*/ 12132 w 72792"/>
                  <a:gd name="connsiteY3" fmla="*/ 0 h 48528"/>
                  <a:gd name="connsiteX4" fmla="*/ 0 w 72792"/>
                  <a:gd name="connsiteY4" fmla="*/ 12132 h 48528"/>
                  <a:gd name="connsiteX5" fmla="*/ 0 w 72792"/>
                  <a:gd name="connsiteY5" fmla="*/ 36395 h 48528"/>
                  <a:gd name="connsiteX6" fmla="*/ 12132 w 72792"/>
                  <a:gd name="connsiteY6" fmla="*/ 48529 h 485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2792" h="48528">
                    <a:moveTo>
                      <a:pt x="12132" y="48529"/>
                    </a:moveTo>
                    <a:lnTo>
                      <a:pt x="72792" y="48529"/>
                    </a:lnTo>
                    <a:lnTo>
                      <a:pt x="72792" y="0"/>
                    </a:lnTo>
                    <a:lnTo>
                      <a:pt x="12132" y="0"/>
                    </a:lnTo>
                    <a:cubicBezTo>
                      <a:pt x="5432" y="0"/>
                      <a:pt x="0" y="5432"/>
                      <a:pt x="0" y="12132"/>
                    </a:cubicBezTo>
                    <a:lnTo>
                      <a:pt x="0" y="36395"/>
                    </a:lnTo>
                    <a:cubicBezTo>
                      <a:pt x="0" y="43097"/>
                      <a:pt x="5432" y="48529"/>
                      <a:pt x="12132" y="48529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897" name="Freeform: Shape 1896">
              <a:extLst>
                <a:ext uri="{FF2B5EF4-FFF2-40B4-BE49-F238E27FC236}">
                  <a16:creationId xmlns:a16="http://schemas.microsoft.com/office/drawing/2014/main" id="{2A9FB34E-BA45-4938-98B9-9369AE3B1A87}"/>
                </a:ext>
              </a:extLst>
            </p:cNvPr>
            <p:cNvSpPr/>
            <p:nvPr/>
          </p:nvSpPr>
          <p:spPr>
            <a:xfrm>
              <a:off x="93019" y="4203566"/>
              <a:ext cx="459452" cy="774890"/>
            </a:xfrm>
            <a:custGeom>
              <a:avLst/>
              <a:gdLst>
                <a:gd name="connsiteX0" fmla="*/ 417046 w 459452"/>
                <a:gd name="connsiteY0" fmla="*/ 103075 h 774890"/>
                <a:gd name="connsiteX1" fmla="*/ 314655 w 459452"/>
                <a:gd name="connsiteY1" fmla="*/ 60663 h 774890"/>
                <a:gd name="connsiteX2" fmla="*/ 212264 w 459452"/>
                <a:gd name="connsiteY2" fmla="*/ 103075 h 774890"/>
                <a:gd name="connsiteX3" fmla="*/ 212264 w 459452"/>
                <a:gd name="connsiteY3" fmla="*/ 119126 h 774890"/>
                <a:gd name="connsiteX4" fmla="*/ 262987 w 459452"/>
                <a:gd name="connsiteY4" fmla="*/ 169850 h 774890"/>
                <a:gd name="connsiteX5" fmla="*/ 184212 w 459452"/>
                <a:gd name="connsiteY5" fmla="*/ 169850 h 774890"/>
                <a:gd name="connsiteX6" fmla="*/ 170322 w 459452"/>
                <a:gd name="connsiteY6" fmla="*/ 62697 h 774890"/>
                <a:gd name="connsiteX7" fmla="*/ 143640 w 459452"/>
                <a:gd name="connsiteY7" fmla="*/ 32724 h 774890"/>
                <a:gd name="connsiteX8" fmla="*/ 14107 w 459452"/>
                <a:gd name="connsiteY8" fmla="*/ 342 h 774890"/>
                <a:gd name="connsiteX9" fmla="*/ 342 w 459452"/>
                <a:gd name="connsiteY9" fmla="*/ 8601 h 774890"/>
                <a:gd name="connsiteX10" fmla="*/ 8601 w 459452"/>
                <a:gd name="connsiteY10" fmla="*/ 22366 h 774890"/>
                <a:gd name="connsiteX11" fmla="*/ 138134 w 459452"/>
                <a:gd name="connsiteY11" fmla="*/ 54749 h 774890"/>
                <a:gd name="connsiteX12" fmla="*/ 147808 w 459452"/>
                <a:gd name="connsiteY12" fmla="*/ 65617 h 774890"/>
                <a:gd name="connsiteX13" fmla="*/ 161320 w 459452"/>
                <a:gd name="connsiteY13" fmla="*/ 169851 h 774890"/>
                <a:gd name="connsiteX14" fmla="*/ 108410 w 459452"/>
                <a:gd name="connsiteY14" fmla="*/ 169851 h 774890"/>
                <a:gd name="connsiteX15" fmla="*/ 84927 w 459452"/>
                <a:gd name="connsiteY15" fmla="*/ 193334 h 774890"/>
                <a:gd name="connsiteX16" fmla="*/ 84927 w 459452"/>
                <a:gd name="connsiteY16" fmla="*/ 217599 h 774890"/>
                <a:gd name="connsiteX17" fmla="*/ 97059 w 459452"/>
                <a:gd name="connsiteY17" fmla="*/ 238143 h 774890"/>
                <a:gd name="connsiteX18" fmla="*/ 97059 w 459452"/>
                <a:gd name="connsiteY18" fmla="*/ 246026 h 774890"/>
                <a:gd name="connsiteX19" fmla="*/ 86170 w 459452"/>
                <a:gd name="connsiteY19" fmla="*/ 272315 h 774890"/>
                <a:gd name="connsiteX20" fmla="*/ 66068 w 459452"/>
                <a:gd name="connsiteY20" fmla="*/ 292416 h 774890"/>
                <a:gd name="connsiteX21" fmla="*/ 48530 w 459452"/>
                <a:gd name="connsiteY21" fmla="*/ 334757 h 774890"/>
                <a:gd name="connsiteX22" fmla="*/ 48530 w 459452"/>
                <a:gd name="connsiteY22" fmla="*/ 739276 h 774890"/>
                <a:gd name="connsiteX23" fmla="*/ 84145 w 459452"/>
                <a:gd name="connsiteY23" fmla="*/ 774890 h 774890"/>
                <a:gd name="connsiteX24" fmla="*/ 351047 w 459452"/>
                <a:gd name="connsiteY24" fmla="*/ 774890 h 774890"/>
                <a:gd name="connsiteX25" fmla="*/ 386662 w 459452"/>
                <a:gd name="connsiteY25" fmla="*/ 739276 h 774890"/>
                <a:gd name="connsiteX26" fmla="*/ 386662 w 459452"/>
                <a:gd name="connsiteY26" fmla="*/ 334754 h 774890"/>
                <a:gd name="connsiteX27" fmla="*/ 369124 w 459452"/>
                <a:gd name="connsiteY27" fmla="*/ 292413 h 774890"/>
                <a:gd name="connsiteX28" fmla="*/ 349022 w 459452"/>
                <a:gd name="connsiteY28" fmla="*/ 272312 h 774890"/>
                <a:gd name="connsiteX29" fmla="*/ 338133 w 459452"/>
                <a:gd name="connsiteY29" fmla="*/ 246023 h 774890"/>
                <a:gd name="connsiteX30" fmla="*/ 338133 w 459452"/>
                <a:gd name="connsiteY30" fmla="*/ 245000 h 774890"/>
                <a:gd name="connsiteX31" fmla="*/ 400990 w 459452"/>
                <a:gd name="connsiteY31" fmla="*/ 307855 h 774890"/>
                <a:gd name="connsiteX32" fmla="*/ 409016 w 459452"/>
                <a:gd name="connsiteY32" fmla="*/ 311180 h 774890"/>
                <a:gd name="connsiteX33" fmla="*/ 417041 w 459452"/>
                <a:gd name="connsiteY33" fmla="*/ 307855 h 774890"/>
                <a:gd name="connsiteX34" fmla="*/ 459453 w 459452"/>
                <a:gd name="connsiteY34" fmla="*/ 205464 h 774890"/>
                <a:gd name="connsiteX35" fmla="*/ 417046 w 459452"/>
                <a:gd name="connsiteY35" fmla="*/ 103075 h 774890"/>
                <a:gd name="connsiteX36" fmla="*/ 349336 w 459452"/>
                <a:gd name="connsiteY36" fmla="*/ 224095 h 774890"/>
                <a:gd name="connsiteX37" fmla="*/ 350269 w 459452"/>
                <a:gd name="connsiteY37" fmla="*/ 217599 h 774890"/>
                <a:gd name="connsiteX38" fmla="*/ 350269 w 459452"/>
                <a:gd name="connsiteY38" fmla="*/ 216818 h 774890"/>
                <a:gd name="connsiteX39" fmla="*/ 436167 w 459452"/>
                <a:gd name="connsiteY39" fmla="*/ 216818 h 774890"/>
                <a:gd name="connsiteX40" fmla="*/ 408633 w 459452"/>
                <a:gd name="connsiteY40" fmla="*/ 283393 h 774890"/>
                <a:gd name="connsiteX41" fmla="*/ 349336 w 459452"/>
                <a:gd name="connsiteY41" fmla="*/ 224095 h 774890"/>
                <a:gd name="connsiteX42" fmla="*/ 350269 w 459452"/>
                <a:gd name="connsiteY42" fmla="*/ 194115 h 774890"/>
                <a:gd name="connsiteX43" fmla="*/ 350269 w 459452"/>
                <a:gd name="connsiteY43" fmla="*/ 193332 h 774890"/>
                <a:gd name="connsiteX44" fmla="*/ 349336 w 459452"/>
                <a:gd name="connsiteY44" fmla="*/ 186837 h 774890"/>
                <a:gd name="connsiteX45" fmla="*/ 367608 w 459452"/>
                <a:gd name="connsiteY45" fmla="*/ 168565 h 774890"/>
                <a:gd name="connsiteX46" fmla="*/ 367608 w 459452"/>
                <a:gd name="connsiteY46" fmla="*/ 152513 h 774890"/>
                <a:gd name="connsiteX47" fmla="*/ 351556 w 459452"/>
                <a:gd name="connsiteY47" fmla="*/ 152513 h 774890"/>
                <a:gd name="connsiteX48" fmla="*/ 333284 w 459452"/>
                <a:gd name="connsiteY48" fmla="*/ 170785 h 774890"/>
                <a:gd name="connsiteX49" fmla="*/ 326787 w 459452"/>
                <a:gd name="connsiteY49" fmla="*/ 169851 h 774890"/>
                <a:gd name="connsiteX50" fmla="*/ 326006 w 459452"/>
                <a:gd name="connsiteY50" fmla="*/ 169851 h 774890"/>
                <a:gd name="connsiteX51" fmla="*/ 326006 w 459452"/>
                <a:gd name="connsiteY51" fmla="*/ 83898 h 774890"/>
                <a:gd name="connsiteX52" fmla="*/ 392590 w 459452"/>
                <a:gd name="connsiteY52" fmla="*/ 111477 h 774890"/>
                <a:gd name="connsiteX53" fmla="*/ 387951 w 459452"/>
                <a:gd name="connsiteY53" fmla="*/ 116116 h 774890"/>
                <a:gd name="connsiteX54" fmla="*/ 387951 w 459452"/>
                <a:gd name="connsiteY54" fmla="*/ 132168 h 774890"/>
                <a:gd name="connsiteX55" fmla="*/ 395977 w 459452"/>
                <a:gd name="connsiteY55" fmla="*/ 135493 h 774890"/>
                <a:gd name="connsiteX56" fmla="*/ 404003 w 459452"/>
                <a:gd name="connsiteY56" fmla="*/ 132168 h 774890"/>
                <a:gd name="connsiteX57" fmla="*/ 408633 w 459452"/>
                <a:gd name="connsiteY57" fmla="*/ 127538 h 774890"/>
                <a:gd name="connsiteX58" fmla="*/ 436167 w 459452"/>
                <a:gd name="connsiteY58" fmla="*/ 194113 h 774890"/>
                <a:gd name="connsiteX59" fmla="*/ 350269 w 459452"/>
                <a:gd name="connsiteY59" fmla="*/ 194113 h 774890"/>
                <a:gd name="connsiteX60" fmla="*/ 236720 w 459452"/>
                <a:gd name="connsiteY60" fmla="*/ 111477 h 774890"/>
                <a:gd name="connsiteX61" fmla="*/ 303304 w 459452"/>
                <a:gd name="connsiteY61" fmla="*/ 83898 h 774890"/>
                <a:gd name="connsiteX62" fmla="*/ 303304 w 459452"/>
                <a:gd name="connsiteY62" fmla="*/ 169850 h 774890"/>
                <a:gd name="connsiteX63" fmla="*/ 295092 w 459452"/>
                <a:gd name="connsiteY63" fmla="*/ 169850 h 774890"/>
                <a:gd name="connsiteX64" fmla="*/ 236720 w 459452"/>
                <a:gd name="connsiteY64" fmla="*/ 111477 h 774890"/>
                <a:gd name="connsiteX65" fmla="*/ 351050 w 459452"/>
                <a:gd name="connsiteY65" fmla="*/ 752187 h 774890"/>
                <a:gd name="connsiteX66" fmla="*/ 84146 w 459452"/>
                <a:gd name="connsiteY66" fmla="*/ 752187 h 774890"/>
                <a:gd name="connsiteX67" fmla="*/ 71233 w 459452"/>
                <a:gd name="connsiteY67" fmla="*/ 739274 h 774890"/>
                <a:gd name="connsiteX68" fmla="*/ 71233 w 459452"/>
                <a:gd name="connsiteY68" fmla="*/ 339308 h 774890"/>
                <a:gd name="connsiteX69" fmla="*/ 81396 w 459452"/>
                <a:gd name="connsiteY69" fmla="*/ 343156 h 774890"/>
                <a:gd name="connsiteX70" fmla="*/ 112426 w 459452"/>
                <a:gd name="connsiteY70" fmla="*/ 350268 h 774890"/>
                <a:gd name="connsiteX71" fmla="*/ 143452 w 459452"/>
                <a:gd name="connsiteY71" fmla="*/ 343156 h 774890"/>
                <a:gd name="connsiteX72" fmla="*/ 164957 w 459452"/>
                <a:gd name="connsiteY72" fmla="*/ 338136 h 774890"/>
                <a:gd name="connsiteX73" fmla="*/ 183618 w 459452"/>
                <a:gd name="connsiteY73" fmla="*/ 341864 h 774890"/>
                <a:gd name="connsiteX74" fmla="*/ 230606 w 459452"/>
                <a:gd name="connsiteY74" fmla="*/ 704338 h 774890"/>
                <a:gd name="connsiteX75" fmla="*/ 241847 w 459452"/>
                <a:gd name="connsiteY75" fmla="*/ 714231 h 774890"/>
                <a:gd name="connsiteX76" fmla="*/ 243322 w 459452"/>
                <a:gd name="connsiteY76" fmla="*/ 714136 h 774890"/>
                <a:gd name="connsiteX77" fmla="*/ 253120 w 459452"/>
                <a:gd name="connsiteY77" fmla="*/ 701420 h 774890"/>
                <a:gd name="connsiteX78" fmla="*/ 207524 w 459452"/>
                <a:gd name="connsiteY78" fmla="*/ 349679 h 774890"/>
                <a:gd name="connsiteX79" fmla="*/ 217495 w 459452"/>
                <a:gd name="connsiteY79" fmla="*/ 350269 h 774890"/>
                <a:gd name="connsiteX80" fmla="*/ 248541 w 459452"/>
                <a:gd name="connsiteY80" fmla="*/ 343159 h 774890"/>
                <a:gd name="connsiteX81" fmla="*/ 270076 w 459452"/>
                <a:gd name="connsiteY81" fmla="*/ 338138 h 774890"/>
                <a:gd name="connsiteX82" fmla="*/ 291632 w 459452"/>
                <a:gd name="connsiteY82" fmla="*/ 343161 h 774890"/>
                <a:gd name="connsiteX83" fmla="*/ 322694 w 459452"/>
                <a:gd name="connsiteY83" fmla="*/ 350269 h 774890"/>
                <a:gd name="connsiteX84" fmla="*/ 353756 w 459452"/>
                <a:gd name="connsiteY84" fmla="*/ 343161 h 774890"/>
                <a:gd name="connsiteX85" fmla="*/ 363962 w 459452"/>
                <a:gd name="connsiteY85" fmla="*/ 339314 h 774890"/>
                <a:gd name="connsiteX86" fmla="*/ 363962 w 459452"/>
                <a:gd name="connsiteY86" fmla="*/ 739274 h 774890"/>
                <a:gd name="connsiteX87" fmla="*/ 351050 w 459452"/>
                <a:gd name="connsiteY87" fmla="*/ 752187 h 774890"/>
                <a:gd name="connsiteX88" fmla="*/ 353075 w 459452"/>
                <a:gd name="connsiteY88" fmla="*/ 308466 h 774890"/>
                <a:gd name="connsiteX89" fmla="*/ 359482 w 459452"/>
                <a:gd name="connsiteY89" fmla="*/ 317033 h 774890"/>
                <a:gd name="connsiteX90" fmla="*/ 344252 w 459452"/>
                <a:gd name="connsiteY90" fmla="*/ 322545 h 774890"/>
                <a:gd name="connsiteX91" fmla="*/ 322696 w 459452"/>
                <a:gd name="connsiteY91" fmla="*/ 327568 h 774890"/>
                <a:gd name="connsiteX92" fmla="*/ 301140 w 459452"/>
                <a:gd name="connsiteY92" fmla="*/ 322545 h 774890"/>
                <a:gd name="connsiteX93" fmla="*/ 270078 w 459452"/>
                <a:gd name="connsiteY93" fmla="*/ 315436 h 774890"/>
                <a:gd name="connsiteX94" fmla="*/ 239029 w 459452"/>
                <a:gd name="connsiteY94" fmla="*/ 322546 h 774890"/>
                <a:gd name="connsiteX95" fmla="*/ 217495 w 459452"/>
                <a:gd name="connsiteY95" fmla="*/ 327568 h 774890"/>
                <a:gd name="connsiteX96" fmla="*/ 204446 w 459452"/>
                <a:gd name="connsiteY96" fmla="*/ 325939 h 774890"/>
                <a:gd name="connsiteX97" fmla="*/ 198075 w 459452"/>
                <a:gd name="connsiteY97" fmla="*/ 276798 h 774890"/>
                <a:gd name="connsiteX98" fmla="*/ 185360 w 459452"/>
                <a:gd name="connsiteY98" fmla="*/ 266999 h 774890"/>
                <a:gd name="connsiteX99" fmla="*/ 175561 w 459452"/>
                <a:gd name="connsiteY99" fmla="*/ 279716 h 774890"/>
                <a:gd name="connsiteX100" fmla="*/ 180388 w 459452"/>
                <a:gd name="connsiteY100" fmla="*/ 316951 h 774890"/>
                <a:gd name="connsiteX101" fmla="*/ 164957 w 459452"/>
                <a:gd name="connsiteY101" fmla="*/ 315434 h 774890"/>
                <a:gd name="connsiteX102" fmla="*/ 133931 w 459452"/>
                <a:gd name="connsiteY102" fmla="*/ 322546 h 774890"/>
                <a:gd name="connsiteX103" fmla="*/ 112426 w 459452"/>
                <a:gd name="connsiteY103" fmla="*/ 327566 h 774890"/>
                <a:gd name="connsiteX104" fmla="*/ 90913 w 459452"/>
                <a:gd name="connsiteY104" fmla="*/ 322546 h 774890"/>
                <a:gd name="connsiteX105" fmla="*/ 75710 w 459452"/>
                <a:gd name="connsiteY105" fmla="*/ 317040 h 774890"/>
                <a:gd name="connsiteX106" fmla="*/ 82121 w 459452"/>
                <a:gd name="connsiteY106" fmla="*/ 308466 h 774890"/>
                <a:gd name="connsiteX107" fmla="*/ 102223 w 459452"/>
                <a:gd name="connsiteY107" fmla="*/ 288365 h 774890"/>
                <a:gd name="connsiteX108" fmla="*/ 119761 w 459452"/>
                <a:gd name="connsiteY108" fmla="*/ 246025 h 774890"/>
                <a:gd name="connsiteX109" fmla="*/ 119761 w 459452"/>
                <a:gd name="connsiteY109" fmla="*/ 241080 h 774890"/>
                <a:gd name="connsiteX110" fmla="*/ 253993 w 459452"/>
                <a:gd name="connsiteY110" fmla="*/ 241080 h 774890"/>
                <a:gd name="connsiteX111" fmla="*/ 265344 w 459452"/>
                <a:gd name="connsiteY111" fmla="*/ 229729 h 774890"/>
                <a:gd name="connsiteX112" fmla="*/ 253993 w 459452"/>
                <a:gd name="connsiteY112" fmla="*/ 218378 h 774890"/>
                <a:gd name="connsiteX113" fmla="*/ 108410 w 459452"/>
                <a:gd name="connsiteY113" fmla="*/ 218378 h 774890"/>
                <a:gd name="connsiteX114" fmla="*/ 107629 w 459452"/>
                <a:gd name="connsiteY114" fmla="*/ 217597 h 774890"/>
                <a:gd name="connsiteX115" fmla="*/ 107629 w 459452"/>
                <a:gd name="connsiteY115" fmla="*/ 193332 h 774890"/>
                <a:gd name="connsiteX116" fmla="*/ 108410 w 459452"/>
                <a:gd name="connsiteY116" fmla="*/ 192551 h 774890"/>
                <a:gd name="connsiteX117" fmla="*/ 326785 w 459452"/>
                <a:gd name="connsiteY117" fmla="*/ 192551 h 774890"/>
                <a:gd name="connsiteX118" fmla="*/ 327566 w 459452"/>
                <a:gd name="connsiteY118" fmla="*/ 193332 h 774890"/>
                <a:gd name="connsiteX119" fmla="*/ 327566 w 459452"/>
                <a:gd name="connsiteY119" fmla="*/ 217597 h 774890"/>
                <a:gd name="connsiteX120" fmla="*/ 326785 w 459452"/>
                <a:gd name="connsiteY120" fmla="*/ 218378 h 774890"/>
                <a:gd name="connsiteX121" fmla="*/ 302522 w 459452"/>
                <a:gd name="connsiteY121" fmla="*/ 218378 h 774890"/>
                <a:gd name="connsiteX122" fmla="*/ 291171 w 459452"/>
                <a:gd name="connsiteY122" fmla="*/ 229729 h 774890"/>
                <a:gd name="connsiteX123" fmla="*/ 302522 w 459452"/>
                <a:gd name="connsiteY123" fmla="*/ 241080 h 774890"/>
                <a:gd name="connsiteX124" fmla="*/ 315434 w 459452"/>
                <a:gd name="connsiteY124" fmla="*/ 241080 h 774890"/>
                <a:gd name="connsiteX125" fmla="*/ 315434 w 459452"/>
                <a:gd name="connsiteY125" fmla="*/ 246025 h 774890"/>
                <a:gd name="connsiteX126" fmla="*/ 332972 w 459452"/>
                <a:gd name="connsiteY126" fmla="*/ 288365 h 774890"/>
                <a:gd name="connsiteX127" fmla="*/ 353075 w 459452"/>
                <a:gd name="connsiteY127" fmla="*/ 308466 h 774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</a:cxnLst>
              <a:rect l="l" t="t" r="r" b="b"/>
              <a:pathLst>
                <a:path w="459452" h="774890">
                  <a:moveTo>
                    <a:pt x="417046" y="103075"/>
                  </a:moveTo>
                  <a:cubicBezTo>
                    <a:pt x="389696" y="75725"/>
                    <a:pt x="353333" y="60663"/>
                    <a:pt x="314655" y="60663"/>
                  </a:cubicBezTo>
                  <a:cubicBezTo>
                    <a:pt x="275977" y="60663"/>
                    <a:pt x="239614" y="75725"/>
                    <a:pt x="212264" y="103075"/>
                  </a:cubicBezTo>
                  <a:cubicBezTo>
                    <a:pt x="207831" y="107508"/>
                    <a:pt x="207831" y="114695"/>
                    <a:pt x="212264" y="119126"/>
                  </a:cubicBezTo>
                  <a:lnTo>
                    <a:pt x="262987" y="169850"/>
                  </a:lnTo>
                  <a:lnTo>
                    <a:pt x="184212" y="169850"/>
                  </a:lnTo>
                  <a:lnTo>
                    <a:pt x="170322" y="62697"/>
                  </a:lnTo>
                  <a:cubicBezTo>
                    <a:pt x="168426" y="48067"/>
                    <a:pt x="157952" y="36303"/>
                    <a:pt x="143640" y="32724"/>
                  </a:cubicBezTo>
                  <a:lnTo>
                    <a:pt x="14107" y="342"/>
                  </a:lnTo>
                  <a:cubicBezTo>
                    <a:pt x="8032" y="-1179"/>
                    <a:pt x="1863" y="2518"/>
                    <a:pt x="342" y="8601"/>
                  </a:cubicBezTo>
                  <a:cubicBezTo>
                    <a:pt x="-1179" y="14682"/>
                    <a:pt x="2518" y="20845"/>
                    <a:pt x="8601" y="22366"/>
                  </a:cubicBezTo>
                  <a:lnTo>
                    <a:pt x="138134" y="54749"/>
                  </a:lnTo>
                  <a:cubicBezTo>
                    <a:pt x="143323" y="56046"/>
                    <a:pt x="147121" y="60312"/>
                    <a:pt x="147808" y="65617"/>
                  </a:cubicBezTo>
                  <a:lnTo>
                    <a:pt x="161320" y="169851"/>
                  </a:lnTo>
                  <a:lnTo>
                    <a:pt x="108410" y="169851"/>
                  </a:lnTo>
                  <a:cubicBezTo>
                    <a:pt x="95461" y="169851"/>
                    <a:pt x="84927" y="180385"/>
                    <a:pt x="84927" y="193334"/>
                  </a:cubicBezTo>
                  <a:lnTo>
                    <a:pt x="84927" y="217599"/>
                  </a:lnTo>
                  <a:cubicBezTo>
                    <a:pt x="84927" y="226431"/>
                    <a:pt x="89834" y="234133"/>
                    <a:pt x="97059" y="238143"/>
                  </a:cubicBezTo>
                  <a:lnTo>
                    <a:pt x="97059" y="246026"/>
                  </a:lnTo>
                  <a:cubicBezTo>
                    <a:pt x="97059" y="255956"/>
                    <a:pt x="93192" y="265292"/>
                    <a:pt x="86170" y="272315"/>
                  </a:cubicBezTo>
                  <a:lnTo>
                    <a:pt x="66068" y="292416"/>
                  </a:lnTo>
                  <a:cubicBezTo>
                    <a:pt x="54758" y="303726"/>
                    <a:pt x="48530" y="318762"/>
                    <a:pt x="48530" y="334757"/>
                  </a:cubicBezTo>
                  <a:lnTo>
                    <a:pt x="48530" y="739276"/>
                  </a:lnTo>
                  <a:cubicBezTo>
                    <a:pt x="48530" y="758914"/>
                    <a:pt x="64508" y="774890"/>
                    <a:pt x="84145" y="774890"/>
                  </a:cubicBezTo>
                  <a:lnTo>
                    <a:pt x="351047" y="774890"/>
                  </a:lnTo>
                  <a:cubicBezTo>
                    <a:pt x="370686" y="774890"/>
                    <a:pt x="386662" y="758913"/>
                    <a:pt x="386662" y="739276"/>
                  </a:cubicBezTo>
                  <a:lnTo>
                    <a:pt x="386662" y="334754"/>
                  </a:lnTo>
                  <a:cubicBezTo>
                    <a:pt x="386662" y="318759"/>
                    <a:pt x="380434" y="303723"/>
                    <a:pt x="369124" y="292413"/>
                  </a:cubicBezTo>
                  <a:lnTo>
                    <a:pt x="349022" y="272312"/>
                  </a:lnTo>
                  <a:cubicBezTo>
                    <a:pt x="342000" y="265289"/>
                    <a:pt x="338133" y="255953"/>
                    <a:pt x="338133" y="246023"/>
                  </a:cubicBezTo>
                  <a:lnTo>
                    <a:pt x="338133" y="245000"/>
                  </a:lnTo>
                  <a:lnTo>
                    <a:pt x="400990" y="307855"/>
                  </a:lnTo>
                  <a:cubicBezTo>
                    <a:pt x="403205" y="310071"/>
                    <a:pt x="406111" y="311180"/>
                    <a:pt x="409016" y="311180"/>
                  </a:cubicBezTo>
                  <a:cubicBezTo>
                    <a:pt x="411920" y="311180"/>
                    <a:pt x="414826" y="310072"/>
                    <a:pt x="417041" y="307855"/>
                  </a:cubicBezTo>
                  <a:cubicBezTo>
                    <a:pt x="444391" y="280506"/>
                    <a:pt x="459453" y="244142"/>
                    <a:pt x="459453" y="205464"/>
                  </a:cubicBezTo>
                  <a:cubicBezTo>
                    <a:pt x="459457" y="166786"/>
                    <a:pt x="444395" y="130424"/>
                    <a:pt x="417046" y="103075"/>
                  </a:cubicBezTo>
                  <a:close/>
                  <a:moveTo>
                    <a:pt x="349336" y="224095"/>
                  </a:moveTo>
                  <a:cubicBezTo>
                    <a:pt x="349932" y="222029"/>
                    <a:pt x="350269" y="219854"/>
                    <a:pt x="350269" y="217599"/>
                  </a:cubicBezTo>
                  <a:lnTo>
                    <a:pt x="350269" y="216818"/>
                  </a:lnTo>
                  <a:lnTo>
                    <a:pt x="436167" y="216818"/>
                  </a:lnTo>
                  <a:cubicBezTo>
                    <a:pt x="433960" y="240656"/>
                    <a:pt x="424774" y="263956"/>
                    <a:pt x="408633" y="283393"/>
                  </a:cubicBezTo>
                  <a:lnTo>
                    <a:pt x="349336" y="224095"/>
                  </a:lnTo>
                  <a:close/>
                  <a:moveTo>
                    <a:pt x="350269" y="194115"/>
                  </a:moveTo>
                  <a:lnTo>
                    <a:pt x="350269" y="193332"/>
                  </a:lnTo>
                  <a:cubicBezTo>
                    <a:pt x="350269" y="191077"/>
                    <a:pt x="349932" y="188902"/>
                    <a:pt x="349336" y="186837"/>
                  </a:cubicBezTo>
                  <a:lnTo>
                    <a:pt x="367608" y="168565"/>
                  </a:lnTo>
                  <a:cubicBezTo>
                    <a:pt x="372040" y="164132"/>
                    <a:pt x="372040" y="156946"/>
                    <a:pt x="367608" y="152513"/>
                  </a:cubicBezTo>
                  <a:cubicBezTo>
                    <a:pt x="363176" y="148080"/>
                    <a:pt x="355989" y="148080"/>
                    <a:pt x="351556" y="152513"/>
                  </a:cubicBezTo>
                  <a:lnTo>
                    <a:pt x="333284" y="170785"/>
                  </a:lnTo>
                  <a:cubicBezTo>
                    <a:pt x="331218" y="170189"/>
                    <a:pt x="329043" y="169851"/>
                    <a:pt x="326787" y="169851"/>
                  </a:cubicBezTo>
                  <a:lnTo>
                    <a:pt x="326006" y="169851"/>
                  </a:lnTo>
                  <a:lnTo>
                    <a:pt x="326006" y="83898"/>
                  </a:lnTo>
                  <a:cubicBezTo>
                    <a:pt x="350583" y="86150"/>
                    <a:pt x="373620" y="95692"/>
                    <a:pt x="392590" y="111477"/>
                  </a:cubicBezTo>
                  <a:lnTo>
                    <a:pt x="387951" y="116116"/>
                  </a:lnTo>
                  <a:cubicBezTo>
                    <a:pt x="383518" y="120549"/>
                    <a:pt x="383518" y="127736"/>
                    <a:pt x="387951" y="132168"/>
                  </a:cubicBezTo>
                  <a:cubicBezTo>
                    <a:pt x="390167" y="134384"/>
                    <a:pt x="393073" y="135493"/>
                    <a:pt x="395977" y="135493"/>
                  </a:cubicBezTo>
                  <a:cubicBezTo>
                    <a:pt x="398881" y="135493"/>
                    <a:pt x="401787" y="134385"/>
                    <a:pt x="404003" y="132168"/>
                  </a:cubicBezTo>
                  <a:lnTo>
                    <a:pt x="408633" y="127538"/>
                  </a:lnTo>
                  <a:cubicBezTo>
                    <a:pt x="424774" y="146975"/>
                    <a:pt x="433960" y="170275"/>
                    <a:pt x="436167" y="194113"/>
                  </a:cubicBezTo>
                  <a:lnTo>
                    <a:pt x="350269" y="194113"/>
                  </a:lnTo>
                  <a:close/>
                  <a:moveTo>
                    <a:pt x="236720" y="111477"/>
                  </a:moveTo>
                  <a:cubicBezTo>
                    <a:pt x="255689" y="95691"/>
                    <a:pt x="278727" y="86148"/>
                    <a:pt x="303304" y="83898"/>
                  </a:cubicBezTo>
                  <a:lnTo>
                    <a:pt x="303304" y="169850"/>
                  </a:lnTo>
                  <a:lnTo>
                    <a:pt x="295092" y="169850"/>
                  </a:lnTo>
                  <a:lnTo>
                    <a:pt x="236720" y="111477"/>
                  </a:lnTo>
                  <a:close/>
                  <a:moveTo>
                    <a:pt x="351050" y="752187"/>
                  </a:moveTo>
                  <a:lnTo>
                    <a:pt x="84146" y="752187"/>
                  </a:lnTo>
                  <a:cubicBezTo>
                    <a:pt x="77025" y="752187"/>
                    <a:pt x="71233" y="746394"/>
                    <a:pt x="71233" y="739274"/>
                  </a:cubicBezTo>
                  <a:lnTo>
                    <a:pt x="71233" y="339308"/>
                  </a:lnTo>
                  <a:cubicBezTo>
                    <a:pt x="75020" y="340216"/>
                    <a:pt x="77980" y="341579"/>
                    <a:pt x="81396" y="343156"/>
                  </a:cubicBezTo>
                  <a:cubicBezTo>
                    <a:pt x="88615" y="346490"/>
                    <a:pt x="96797" y="350268"/>
                    <a:pt x="112426" y="350268"/>
                  </a:cubicBezTo>
                  <a:cubicBezTo>
                    <a:pt x="128054" y="350268"/>
                    <a:pt x="136234" y="346489"/>
                    <a:pt x="143452" y="343156"/>
                  </a:cubicBezTo>
                  <a:cubicBezTo>
                    <a:pt x="149524" y="340352"/>
                    <a:pt x="154320" y="338136"/>
                    <a:pt x="164957" y="338136"/>
                  </a:cubicBezTo>
                  <a:cubicBezTo>
                    <a:pt x="173892" y="338136"/>
                    <a:pt x="178708" y="339701"/>
                    <a:pt x="183618" y="341864"/>
                  </a:cubicBezTo>
                  <a:lnTo>
                    <a:pt x="230606" y="704338"/>
                  </a:lnTo>
                  <a:cubicBezTo>
                    <a:pt x="231347" y="710059"/>
                    <a:pt x="236228" y="714231"/>
                    <a:pt x="241847" y="714231"/>
                  </a:cubicBezTo>
                  <a:cubicBezTo>
                    <a:pt x="242333" y="714231"/>
                    <a:pt x="242825" y="714200"/>
                    <a:pt x="243322" y="714136"/>
                  </a:cubicBezTo>
                  <a:cubicBezTo>
                    <a:pt x="249537" y="713329"/>
                    <a:pt x="253925" y="707637"/>
                    <a:pt x="253120" y="701420"/>
                  </a:cubicBezTo>
                  <a:lnTo>
                    <a:pt x="207524" y="349679"/>
                  </a:lnTo>
                  <a:cubicBezTo>
                    <a:pt x="210487" y="350050"/>
                    <a:pt x="213775" y="350269"/>
                    <a:pt x="217495" y="350269"/>
                  </a:cubicBezTo>
                  <a:cubicBezTo>
                    <a:pt x="233133" y="350269"/>
                    <a:pt x="241319" y="346492"/>
                    <a:pt x="248541" y="343159"/>
                  </a:cubicBezTo>
                  <a:cubicBezTo>
                    <a:pt x="254621" y="340353"/>
                    <a:pt x="259423" y="338138"/>
                    <a:pt x="270076" y="338138"/>
                  </a:cubicBezTo>
                  <a:cubicBezTo>
                    <a:pt x="280740" y="338138"/>
                    <a:pt x="285547" y="340353"/>
                    <a:pt x="291632" y="343161"/>
                  </a:cubicBezTo>
                  <a:cubicBezTo>
                    <a:pt x="298859" y="346493"/>
                    <a:pt x="307050" y="350269"/>
                    <a:pt x="322694" y="350269"/>
                  </a:cubicBezTo>
                  <a:cubicBezTo>
                    <a:pt x="338339" y="350269"/>
                    <a:pt x="346531" y="346492"/>
                    <a:pt x="353756" y="343161"/>
                  </a:cubicBezTo>
                  <a:cubicBezTo>
                    <a:pt x="357187" y="341578"/>
                    <a:pt x="360164" y="340222"/>
                    <a:pt x="363962" y="339314"/>
                  </a:cubicBezTo>
                  <a:lnTo>
                    <a:pt x="363962" y="739274"/>
                  </a:lnTo>
                  <a:cubicBezTo>
                    <a:pt x="363963" y="746394"/>
                    <a:pt x="358170" y="752187"/>
                    <a:pt x="351050" y="752187"/>
                  </a:cubicBezTo>
                  <a:close/>
                  <a:moveTo>
                    <a:pt x="353075" y="308466"/>
                  </a:moveTo>
                  <a:cubicBezTo>
                    <a:pt x="355647" y="311039"/>
                    <a:pt x="357791" y="313924"/>
                    <a:pt x="359482" y="317033"/>
                  </a:cubicBezTo>
                  <a:cubicBezTo>
                    <a:pt x="353137" y="318448"/>
                    <a:pt x="348500" y="320585"/>
                    <a:pt x="344252" y="322545"/>
                  </a:cubicBezTo>
                  <a:cubicBezTo>
                    <a:pt x="338166" y="325351"/>
                    <a:pt x="333360" y="327568"/>
                    <a:pt x="322696" y="327568"/>
                  </a:cubicBezTo>
                  <a:cubicBezTo>
                    <a:pt x="312032" y="327568"/>
                    <a:pt x="307225" y="325352"/>
                    <a:pt x="301140" y="322545"/>
                  </a:cubicBezTo>
                  <a:cubicBezTo>
                    <a:pt x="293913" y="319212"/>
                    <a:pt x="285722" y="315436"/>
                    <a:pt x="270078" y="315436"/>
                  </a:cubicBezTo>
                  <a:cubicBezTo>
                    <a:pt x="254439" y="315436"/>
                    <a:pt x="246253" y="319213"/>
                    <a:pt x="239029" y="322546"/>
                  </a:cubicBezTo>
                  <a:cubicBezTo>
                    <a:pt x="232950" y="325352"/>
                    <a:pt x="228148" y="327568"/>
                    <a:pt x="217495" y="327568"/>
                  </a:cubicBezTo>
                  <a:cubicBezTo>
                    <a:pt x="211855" y="327568"/>
                    <a:pt x="207863" y="326941"/>
                    <a:pt x="204446" y="325939"/>
                  </a:cubicBezTo>
                  <a:lnTo>
                    <a:pt x="198075" y="276798"/>
                  </a:lnTo>
                  <a:cubicBezTo>
                    <a:pt x="197270" y="270582"/>
                    <a:pt x="191577" y="266200"/>
                    <a:pt x="185360" y="266999"/>
                  </a:cubicBezTo>
                  <a:cubicBezTo>
                    <a:pt x="179144" y="267806"/>
                    <a:pt x="174756" y="273498"/>
                    <a:pt x="175561" y="279716"/>
                  </a:cubicBezTo>
                  <a:lnTo>
                    <a:pt x="180388" y="316951"/>
                  </a:lnTo>
                  <a:cubicBezTo>
                    <a:pt x="176137" y="316031"/>
                    <a:pt x="171135" y="315434"/>
                    <a:pt x="164957" y="315434"/>
                  </a:cubicBezTo>
                  <a:cubicBezTo>
                    <a:pt x="149329" y="315434"/>
                    <a:pt x="141150" y="319213"/>
                    <a:pt x="133931" y="322546"/>
                  </a:cubicBezTo>
                  <a:cubicBezTo>
                    <a:pt x="127859" y="325351"/>
                    <a:pt x="123063" y="327566"/>
                    <a:pt x="112426" y="327566"/>
                  </a:cubicBezTo>
                  <a:cubicBezTo>
                    <a:pt x="101785" y="327566"/>
                    <a:pt x="96986" y="325351"/>
                    <a:pt x="90913" y="322546"/>
                  </a:cubicBezTo>
                  <a:cubicBezTo>
                    <a:pt x="86667" y="320586"/>
                    <a:pt x="82035" y="318454"/>
                    <a:pt x="75710" y="317040"/>
                  </a:cubicBezTo>
                  <a:cubicBezTo>
                    <a:pt x="77401" y="313929"/>
                    <a:pt x="79547" y="311041"/>
                    <a:pt x="82121" y="308466"/>
                  </a:cubicBezTo>
                  <a:lnTo>
                    <a:pt x="102223" y="288365"/>
                  </a:lnTo>
                  <a:cubicBezTo>
                    <a:pt x="113533" y="277055"/>
                    <a:pt x="119761" y="262019"/>
                    <a:pt x="119761" y="246025"/>
                  </a:cubicBezTo>
                  <a:lnTo>
                    <a:pt x="119761" y="241080"/>
                  </a:lnTo>
                  <a:lnTo>
                    <a:pt x="253993" y="241080"/>
                  </a:lnTo>
                  <a:cubicBezTo>
                    <a:pt x="260262" y="241080"/>
                    <a:pt x="265344" y="235998"/>
                    <a:pt x="265344" y="229729"/>
                  </a:cubicBezTo>
                  <a:cubicBezTo>
                    <a:pt x="265344" y="223461"/>
                    <a:pt x="260262" y="218378"/>
                    <a:pt x="253993" y="218378"/>
                  </a:cubicBezTo>
                  <a:lnTo>
                    <a:pt x="108410" y="218378"/>
                  </a:lnTo>
                  <a:cubicBezTo>
                    <a:pt x="107978" y="218378"/>
                    <a:pt x="107629" y="218029"/>
                    <a:pt x="107629" y="217597"/>
                  </a:cubicBezTo>
                  <a:lnTo>
                    <a:pt x="107629" y="193332"/>
                  </a:lnTo>
                  <a:cubicBezTo>
                    <a:pt x="107629" y="192901"/>
                    <a:pt x="107978" y="192551"/>
                    <a:pt x="108410" y="192551"/>
                  </a:cubicBezTo>
                  <a:lnTo>
                    <a:pt x="326785" y="192551"/>
                  </a:lnTo>
                  <a:cubicBezTo>
                    <a:pt x="327217" y="192551"/>
                    <a:pt x="327566" y="192901"/>
                    <a:pt x="327566" y="193332"/>
                  </a:cubicBezTo>
                  <a:lnTo>
                    <a:pt x="327566" y="217597"/>
                  </a:lnTo>
                  <a:cubicBezTo>
                    <a:pt x="327566" y="218029"/>
                    <a:pt x="327217" y="218378"/>
                    <a:pt x="326785" y="218378"/>
                  </a:cubicBezTo>
                  <a:lnTo>
                    <a:pt x="302522" y="218378"/>
                  </a:lnTo>
                  <a:cubicBezTo>
                    <a:pt x="296253" y="218378"/>
                    <a:pt x="291171" y="223461"/>
                    <a:pt x="291171" y="229729"/>
                  </a:cubicBezTo>
                  <a:cubicBezTo>
                    <a:pt x="291171" y="235998"/>
                    <a:pt x="296253" y="241080"/>
                    <a:pt x="302522" y="241080"/>
                  </a:cubicBezTo>
                  <a:lnTo>
                    <a:pt x="315434" y="241080"/>
                  </a:lnTo>
                  <a:lnTo>
                    <a:pt x="315434" y="246025"/>
                  </a:lnTo>
                  <a:cubicBezTo>
                    <a:pt x="315434" y="262019"/>
                    <a:pt x="321664" y="277055"/>
                    <a:pt x="332972" y="288365"/>
                  </a:cubicBezTo>
                  <a:lnTo>
                    <a:pt x="353075" y="308466"/>
                  </a:lnTo>
                  <a:close/>
                </a:path>
              </a:pathLst>
            </a:custGeom>
            <a:solidFill>
              <a:schemeClr val="bg1"/>
            </a:solidFill>
            <a:ln w="1507" cap="flat">
              <a:solidFill>
                <a:schemeClr val="tx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898" name="Graphic 27">
            <a:extLst>
              <a:ext uri="{FF2B5EF4-FFF2-40B4-BE49-F238E27FC236}">
                <a16:creationId xmlns:a16="http://schemas.microsoft.com/office/drawing/2014/main" id="{81AF229C-3B92-4ADD-81ED-74CF73A108B7}"/>
              </a:ext>
            </a:extLst>
          </p:cNvPr>
          <p:cNvGrpSpPr/>
          <p:nvPr/>
        </p:nvGrpSpPr>
        <p:grpSpPr>
          <a:xfrm>
            <a:off x="3744982" y="5151385"/>
            <a:ext cx="726927" cy="774884"/>
            <a:chOff x="3744982" y="5151385"/>
            <a:chExt cx="726927" cy="774884"/>
          </a:xfrm>
          <a:solidFill>
            <a:srgbClr val="FFFFFF"/>
          </a:solidFill>
        </p:grpSpPr>
        <p:grpSp>
          <p:nvGrpSpPr>
            <p:cNvPr id="1899" name="Graphic 27">
              <a:extLst>
                <a:ext uri="{FF2B5EF4-FFF2-40B4-BE49-F238E27FC236}">
                  <a16:creationId xmlns:a16="http://schemas.microsoft.com/office/drawing/2014/main" id="{81AF229C-3B92-4ADD-81ED-74CF73A108B7}"/>
                </a:ext>
              </a:extLst>
            </p:cNvPr>
            <p:cNvGrpSpPr/>
            <p:nvPr/>
          </p:nvGrpSpPr>
          <p:grpSpPr>
            <a:xfrm>
              <a:off x="3756331" y="5186409"/>
              <a:ext cx="704227" cy="728510"/>
              <a:chOff x="3756331" y="5186409"/>
              <a:chExt cx="704227" cy="728510"/>
            </a:xfrm>
            <a:solidFill>
              <a:srgbClr val="FFFFFF"/>
            </a:solidFill>
          </p:grpSpPr>
          <p:sp>
            <p:nvSpPr>
              <p:cNvPr id="1900" name="Freeform: Shape 1899">
                <a:extLst>
                  <a:ext uri="{FF2B5EF4-FFF2-40B4-BE49-F238E27FC236}">
                    <a16:creationId xmlns:a16="http://schemas.microsoft.com/office/drawing/2014/main" id="{C5FB2C26-4C48-4F0E-AFF6-A641A99BB4EF}"/>
                  </a:ext>
                </a:extLst>
              </p:cNvPr>
              <p:cNvSpPr/>
              <p:nvPr/>
            </p:nvSpPr>
            <p:spPr>
              <a:xfrm>
                <a:off x="3902035" y="5186409"/>
                <a:ext cx="412822" cy="72851"/>
              </a:xfrm>
              <a:custGeom>
                <a:avLst/>
                <a:gdLst>
                  <a:gd name="connsiteX0" fmla="*/ 388537 w 412822"/>
                  <a:gd name="connsiteY0" fmla="*/ 0 h 72851"/>
                  <a:gd name="connsiteX1" fmla="*/ 24283 w 412822"/>
                  <a:gd name="connsiteY1" fmla="*/ 0 h 72851"/>
                  <a:gd name="connsiteX2" fmla="*/ 0 w 412822"/>
                  <a:gd name="connsiteY2" fmla="*/ 24283 h 72851"/>
                  <a:gd name="connsiteX3" fmla="*/ 0 w 412822"/>
                  <a:gd name="connsiteY3" fmla="*/ 72851 h 72851"/>
                  <a:gd name="connsiteX4" fmla="*/ 412822 w 412822"/>
                  <a:gd name="connsiteY4" fmla="*/ 72851 h 72851"/>
                  <a:gd name="connsiteX5" fmla="*/ 412822 w 412822"/>
                  <a:gd name="connsiteY5" fmla="*/ 24283 h 72851"/>
                  <a:gd name="connsiteX6" fmla="*/ 388537 w 412822"/>
                  <a:gd name="connsiteY6" fmla="*/ 0 h 728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12822" h="72851">
                    <a:moveTo>
                      <a:pt x="388537" y="0"/>
                    </a:moveTo>
                    <a:lnTo>
                      <a:pt x="24283" y="0"/>
                    </a:lnTo>
                    <a:cubicBezTo>
                      <a:pt x="10871" y="0"/>
                      <a:pt x="0" y="10873"/>
                      <a:pt x="0" y="24283"/>
                    </a:cubicBezTo>
                    <a:lnTo>
                      <a:pt x="0" y="72851"/>
                    </a:lnTo>
                    <a:lnTo>
                      <a:pt x="412822" y="72851"/>
                    </a:lnTo>
                    <a:lnTo>
                      <a:pt x="412822" y="24283"/>
                    </a:lnTo>
                    <a:cubicBezTo>
                      <a:pt x="412822" y="10873"/>
                      <a:pt x="401949" y="0"/>
                      <a:pt x="388537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01" name="Freeform: Shape 1900">
                <a:extLst>
                  <a:ext uri="{FF2B5EF4-FFF2-40B4-BE49-F238E27FC236}">
                    <a16:creationId xmlns:a16="http://schemas.microsoft.com/office/drawing/2014/main" id="{F1A75E92-BEBB-43A1-AC29-F0802607F902}"/>
                  </a:ext>
                </a:extLst>
              </p:cNvPr>
              <p:cNvSpPr/>
              <p:nvPr/>
            </p:nvSpPr>
            <p:spPr>
              <a:xfrm>
                <a:off x="3902034" y="5186409"/>
                <a:ext cx="412822" cy="72851"/>
              </a:xfrm>
              <a:custGeom>
                <a:avLst/>
                <a:gdLst>
                  <a:gd name="connsiteX0" fmla="*/ 97135 w 412822"/>
                  <a:gd name="connsiteY0" fmla="*/ 0 h 72851"/>
                  <a:gd name="connsiteX1" fmla="*/ 97135 w 412822"/>
                  <a:gd name="connsiteY1" fmla="*/ 0 h 72851"/>
                  <a:gd name="connsiteX2" fmla="*/ 24283 w 412822"/>
                  <a:gd name="connsiteY2" fmla="*/ 0 h 72851"/>
                  <a:gd name="connsiteX3" fmla="*/ 0 w 412822"/>
                  <a:gd name="connsiteY3" fmla="*/ 24283 h 72851"/>
                  <a:gd name="connsiteX4" fmla="*/ 0 w 412822"/>
                  <a:gd name="connsiteY4" fmla="*/ 72851 h 72851"/>
                  <a:gd name="connsiteX5" fmla="*/ 412822 w 412822"/>
                  <a:gd name="connsiteY5" fmla="*/ 72851 h 72851"/>
                  <a:gd name="connsiteX6" fmla="*/ 412822 w 412822"/>
                  <a:gd name="connsiteY6" fmla="*/ 36426 h 72851"/>
                  <a:gd name="connsiteX7" fmla="*/ 133560 w 412822"/>
                  <a:gd name="connsiteY7" fmla="*/ 36426 h 72851"/>
                  <a:gd name="connsiteX8" fmla="*/ 97135 w 412822"/>
                  <a:gd name="connsiteY8" fmla="*/ 0 h 728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12822" h="72851">
                    <a:moveTo>
                      <a:pt x="97135" y="0"/>
                    </a:moveTo>
                    <a:lnTo>
                      <a:pt x="97135" y="0"/>
                    </a:lnTo>
                    <a:lnTo>
                      <a:pt x="24283" y="0"/>
                    </a:lnTo>
                    <a:cubicBezTo>
                      <a:pt x="10871" y="0"/>
                      <a:pt x="0" y="10873"/>
                      <a:pt x="0" y="24283"/>
                    </a:cubicBezTo>
                    <a:lnTo>
                      <a:pt x="0" y="72851"/>
                    </a:lnTo>
                    <a:lnTo>
                      <a:pt x="412822" y="72851"/>
                    </a:lnTo>
                    <a:lnTo>
                      <a:pt x="412822" y="36426"/>
                    </a:lnTo>
                    <a:lnTo>
                      <a:pt x="133560" y="36426"/>
                    </a:lnTo>
                    <a:cubicBezTo>
                      <a:pt x="113444" y="36426"/>
                      <a:pt x="97135" y="20117"/>
                      <a:pt x="97135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02" name="Freeform: Shape 1901">
                <a:extLst>
                  <a:ext uri="{FF2B5EF4-FFF2-40B4-BE49-F238E27FC236}">
                    <a16:creationId xmlns:a16="http://schemas.microsoft.com/office/drawing/2014/main" id="{E3FDAF07-214C-4BC5-B878-E709B13BC8F7}"/>
                  </a:ext>
                </a:extLst>
              </p:cNvPr>
              <p:cNvSpPr/>
              <p:nvPr/>
            </p:nvSpPr>
            <p:spPr>
              <a:xfrm>
                <a:off x="3756332" y="5259260"/>
                <a:ext cx="704226" cy="655659"/>
              </a:xfrm>
              <a:custGeom>
                <a:avLst/>
                <a:gdLst>
                  <a:gd name="connsiteX0" fmla="*/ 191232 w 704226"/>
                  <a:gd name="connsiteY0" fmla="*/ 655660 h 655659"/>
                  <a:gd name="connsiteX1" fmla="*/ 513006 w 704226"/>
                  <a:gd name="connsiteY1" fmla="*/ 655660 h 655659"/>
                  <a:gd name="connsiteX2" fmla="*/ 547428 w 704226"/>
                  <a:gd name="connsiteY2" fmla="*/ 645035 h 655659"/>
                  <a:gd name="connsiteX3" fmla="*/ 704114 w 704226"/>
                  <a:gd name="connsiteY3" fmla="*/ 343132 h 655659"/>
                  <a:gd name="connsiteX4" fmla="*/ 374836 w 704226"/>
                  <a:gd name="connsiteY4" fmla="*/ 714 h 655659"/>
                  <a:gd name="connsiteX5" fmla="*/ 0 w 704226"/>
                  <a:gd name="connsiteY5" fmla="*/ 352113 h 655659"/>
                  <a:gd name="connsiteX6" fmla="*/ 157101 w 704226"/>
                  <a:gd name="connsiteY6" fmla="*/ 645238 h 655659"/>
                  <a:gd name="connsiteX7" fmla="*/ 191232 w 704226"/>
                  <a:gd name="connsiteY7" fmla="*/ 655660 h 6556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04226" h="655659">
                    <a:moveTo>
                      <a:pt x="191232" y="655660"/>
                    </a:moveTo>
                    <a:lnTo>
                      <a:pt x="513006" y="655660"/>
                    </a:lnTo>
                    <a:cubicBezTo>
                      <a:pt x="525283" y="655660"/>
                      <a:pt x="537220" y="651855"/>
                      <a:pt x="547428" y="645035"/>
                    </a:cubicBezTo>
                    <a:cubicBezTo>
                      <a:pt x="644253" y="580358"/>
                      <a:pt x="707250" y="469023"/>
                      <a:pt x="704114" y="343132"/>
                    </a:cubicBezTo>
                    <a:cubicBezTo>
                      <a:pt x="699615" y="162484"/>
                      <a:pt x="555185" y="12037"/>
                      <a:pt x="374836" y="714"/>
                    </a:cubicBezTo>
                    <a:cubicBezTo>
                      <a:pt x="170077" y="-12139"/>
                      <a:pt x="0" y="150124"/>
                      <a:pt x="0" y="352113"/>
                    </a:cubicBezTo>
                    <a:cubicBezTo>
                      <a:pt x="0" y="474436"/>
                      <a:pt x="62416" y="582130"/>
                      <a:pt x="157101" y="645238"/>
                    </a:cubicBezTo>
                    <a:cubicBezTo>
                      <a:pt x="167216" y="651980"/>
                      <a:pt x="179076" y="655660"/>
                      <a:pt x="191232" y="65566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03" name="Freeform: Shape 1902">
                <a:extLst>
                  <a:ext uri="{FF2B5EF4-FFF2-40B4-BE49-F238E27FC236}">
                    <a16:creationId xmlns:a16="http://schemas.microsoft.com/office/drawing/2014/main" id="{5D7595C2-204E-4028-888A-A0FFB19E24A0}"/>
                  </a:ext>
                </a:extLst>
              </p:cNvPr>
              <p:cNvSpPr/>
              <p:nvPr/>
            </p:nvSpPr>
            <p:spPr>
              <a:xfrm>
                <a:off x="3756331" y="5259258"/>
                <a:ext cx="630534" cy="655659"/>
              </a:xfrm>
              <a:custGeom>
                <a:avLst/>
                <a:gdLst>
                  <a:gd name="connsiteX0" fmla="*/ 566407 w 630534"/>
                  <a:gd name="connsiteY0" fmla="*/ 619236 h 655659"/>
                  <a:gd name="connsiteX1" fmla="*/ 312651 w 630534"/>
                  <a:gd name="connsiteY1" fmla="*/ 619236 h 655659"/>
                  <a:gd name="connsiteX2" fmla="*/ 285253 w 630534"/>
                  <a:gd name="connsiteY2" fmla="*/ 610853 h 655659"/>
                  <a:gd name="connsiteX3" fmla="*/ 133560 w 630534"/>
                  <a:gd name="connsiteY3" fmla="*/ 327832 h 655659"/>
                  <a:gd name="connsiteX4" fmla="*/ 181142 w 630534"/>
                  <a:gd name="connsiteY4" fmla="*/ 154694 h 655659"/>
                  <a:gd name="connsiteX5" fmla="*/ 216042 w 630534"/>
                  <a:gd name="connsiteY5" fmla="*/ 142115 h 655659"/>
                  <a:gd name="connsiteX6" fmla="*/ 250853 w 630534"/>
                  <a:gd name="connsiteY6" fmla="*/ 133562 h 655659"/>
                  <a:gd name="connsiteX7" fmla="*/ 285629 w 630534"/>
                  <a:gd name="connsiteY7" fmla="*/ 142110 h 655659"/>
                  <a:gd name="connsiteX8" fmla="*/ 351954 w 630534"/>
                  <a:gd name="connsiteY8" fmla="*/ 157845 h 655659"/>
                  <a:gd name="connsiteX9" fmla="*/ 418307 w 630534"/>
                  <a:gd name="connsiteY9" fmla="*/ 142118 h 655659"/>
                  <a:gd name="connsiteX10" fmla="*/ 453142 w 630534"/>
                  <a:gd name="connsiteY10" fmla="*/ 133562 h 655659"/>
                  <a:gd name="connsiteX11" fmla="*/ 488018 w 630534"/>
                  <a:gd name="connsiteY11" fmla="*/ 142121 h 655659"/>
                  <a:gd name="connsiteX12" fmla="*/ 554401 w 630534"/>
                  <a:gd name="connsiteY12" fmla="*/ 157845 h 655659"/>
                  <a:gd name="connsiteX13" fmla="*/ 620782 w 630534"/>
                  <a:gd name="connsiteY13" fmla="*/ 142121 h 655659"/>
                  <a:gd name="connsiteX14" fmla="*/ 627587 w 630534"/>
                  <a:gd name="connsiteY14" fmla="*/ 138974 h 655659"/>
                  <a:gd name="connsiteX15" fmla="*/ 630535 w 630534"/>
                  <a:gd name="connsiteY15" fmla="*/ 137673 h 655659"/>
                  <a:gd name="connsiteX16" fmla="*/ 374836 w 630534"/>
                  <a:gd name="connsiteY16" fmla="*/ 715 h 655659"/>
                  <a:gd name="connsiteX17" fmla="*/ 0 w 630534"/>
                  <a:gd name="connsiteY17" fmla="*/ 352113 h 655659"/>
                  <a:gd name="connsiteX18" fmla="*/ 157101 w 630534"/>
                  <a:gd name="connsiteY18" fmla="*/ 645238 h 655659"/>
                  <a:gd name="connsiteX19" fmla="*/ 191233 w 630534"/>
                  <a:gd name="connsiteY19" fmla="*/ 655660 h 655659"/>
                  <a:gd name="connsiteX20" fmla="*/ 513008 w 630534"/>
                  <a:gd name="connsiteY20" fmla="*/ 655660 h 655659"/>
                  <a:gd name="connsiteX21" fmla="*/ 547431 w 630534"/>
                  <a:gd name="connsiteY21" fmla="*/ 645035 h 655659"/>
                  <a:gd name="connsiteX22" fmla="*/ 581378 w 630534"/>
                  <a:gd name="connsiteY22" fmla="*/ 619234 h 655659"/>
                  <a:gd name="connsiteX23" fmla="*/ 566407 w 630534"/>
                  <a:gd name="connsiteY23" fmla="*/ 619234 h 6556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630534" h="655659">
                    <a:moveTo>
                      <a:pt x="566407" y="619236"/>
                    </a:moveTo>
                    <a:lnTo>
                      <a:pt x="312651" y="619236"/>
                    </a:lnTo>
                    <a:cubicBezTo>
                      <a:pt x="302956" y="619236"/>
                      <a:pt x="293482" y="616336"/>
                      <a:pt x="285253" y="610853"/>
                    </a:cubicBezTo>
                    <a:cubicBezTo>
                      <a:pt x="190268" y="547544"/>
                      <a:pt x="133560" y="441741"/>
                      <a:pt x="133560" y="327832"/>
                    </a:cubicBezTo>
                    <a:cubicBezTo>
                      <a:pt x="133560" y="266861"/>
                      <a:pt x="149998" y="207116"/>
                      <a:pt x="181142" y="154694"/>
                    </a:cubicBezTo>
                    <a:cubicBezTo>
                      <a:pt x="196705" y="151400"/>
                      <a:pt x="207747" y="146098"/>
                      <a:pt x="216042" y="142115"/>
                    </a:cubicBezTo>
                    <a:cubicBezTo>
                      <a:pt x="227149" y="136781"/>
                      <a:pt x="233855" y="133562"/>
                      <a:pt x="250853" y="133562"/>
                    </a:cubicBezTo>
                    <a:cubicBezTo>
                      <a:pt x="267832" y="133562"/>
                      <a:pt x="274531" y="136780"/>
                      <a:pt x="285629" y="142110"/>
                    </a:cubicBezTo>
                    <a:cubicBezTo>
                      <a:pt x="299451" y="148751"/>
                      <a:pt x="318380" y="157845"/>
                      <a:pt x="351954" y="157845"/>
                    </a:cubicBezTo>
                    <a:cubicBezTo>
                      <a:pt x="385539" y="157845"/>
                      <a:pt x="404478" y="148754"/>
                      <a:pt x="418307" y="142118"/>
                    </a:cubicBezTo>
                    <a:cubicBezTo>
                      <a:pt x="429426" y="136781"/>
                      <a:pt x="436134" y="133562"/>
                      <a:pt x="453142" y="133562"/>
                    </a:cubicBezTo>
                    <a:cubicBezTo>
                      <a:pt x="470173" y="133562"/>
                      <a:pt x="476889" y="136784"/>
                      <a:pt x="488018" y="142121"/>
                    </a:cubicBezTo>
                    <a:cubicBezTo>
                      <a:pt x="501855" y="148757"/>
                      <a:pt x="520804" y="157845"/>
                      <a:pt x="554401" y="157845"/>
                    </a:cubicBezTo>
                    <a:cubicBezTo>
                      <a:pt x="587998" y="157845"/>
                      <a:pt x="606946" y="148757"/>
                      <a:pt x="620782" y="142121"/>
                    </a:cubicBezTo>
                    <a:cubicBezTo>
                      <a:pt x="623163" y="140980"/>
                      <a:pt x="625383" y="139947"/>
                      <a:pt x="627587" y="138974"/>
                    </a:cubicBezTo>
                    <a:lnTo>
                      <a:pt x="630535" y="137673"/>
                    </a:lnTo>
                    <a:cubicBezTo>
                      <a:pt x="570360" y="59827"/>
                      <a:pt x="478574" y="7228"/>
                      <a:pt x="374836" y="715"/>
                    </a:cubicBezTo>
                    <a:cubicBezTo>
                      <a:pt x="170077" y="-12141"/>
                      <a:pt x="0" y="150124"/>
                      <a:pt x="0" y="352113"/>
                    </a:cubicBezTo>
                    <a:cubicBezTo>
                      <a:pt x="0" y="474436"/>
                      <a:pt x="62416" y="582129"/>
                      <a:pt x="157101" y="645238"/>
                    </a:cubicBezTo>
                    <a:cubicBezTo>
                      <a:pt x="167218" y="651981"/>
                      <a:pt x="179076" y="655660"/>
                      <a:pt x="191233" y="655660"/>
                    </a:cubicBezTo>
                    <a:lnTo>
                      <a:pt x="513008" y="655660"/>
                    </a:lnTo>
                    <a:cubicBezTo>
                      <a:pt x="525285" y="655660"/>
                      <a:pt x="537222" y="651855"/>
                      <a:pt x="547431" y="645035"/>
                    </a:cubicBezTo>
                    <a:cubicBezTo>
                      <a:pt x="559280" y="637120"/>
                      <a:pt x="570604" y="628487"/>
                      <a:pt x="581378" y="619234"/>
                    </a:cubicBezTo>
                    <a:lnTo>
                      <a:pt x="566407" y="619234"/>
                    </a:ln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04" name="Freeform: Shape 1903">
                <a:extLst>
                  <a:ext uri="{FF2B5EF4-FFF2-40B4-BE49-F238E27FC236}">
                    <a16:creationId xmlns:a16="http://schemas.microsoft.com/office/drawing/2014/main" id="{6E4E7976-8412-4EE2-9B3D-D765FB8552EE}"/>
                  </a:ext>
                </a:extLst>
              </p:cNvPr>
              <p:cNvSpPr/>
              <p:nvPr/>
            </p:nvSpPr>
            <p:spPr>
              <a:xfrm>
                <a:off x="3792758" y="5295686"/>
                <a:ext cx="631369" cy="582808"/>
              </a:xfrm>
              <a:custGeom>
                <a:avLst/>
                <a:gdLst>
                  <a:gd name="connsiteX0" fmla="*/ 140875 w 631369"/>
                  <a:gd name="connsiteY0" fmla="*/ 578504 h 582808"/>
                  <a:gd name="connsiteX1" fmla="*/ 154808 w 631369"/>
                  <a:gd name="connsiteY1" fmla="*/ 582808 h 582808"/>
                  <a:gd name="connsiteX2" fmla="*/ 476579 w 631369"/>
                  <a:gd name="connsiteY2" fmla="*/ 582808 h 582808"/>
                  <a:gd name="connsiteX3" fmla="*/ 490760 w 631369"/>
                  <a:gd name="connsiteY3" fmla="*/ 578327 h 582808"/>
                  <a:gd name="connsiteX4" fmla="*/ 631269 w 631369"/>
                  <a:gd name="connsiteY4" fmla="*/ 307613 h 582808"/>
                  <a:gd name="connsiteX5" fmla="*/ 336130 w 631369"/>
                  <a:gd name="connsiteY5" fmla="*/ 640 h 582808"/>
                  <a:gd name="connsiteX6" fmla="*/ 315687 w 631369"/>
                  <a:gd name="connsiteY6" fmla="*/ 0 h 582808"/>
                  <a:gd name="connsiteX7" fmla="*/ 0 w 631369"/>
                  <a:gd name="connsiteY7" fmla="*/ 315687 h 582808"/>
                  <a:gd name="connsiteX8" fmla="*/ 140875 w 631369"/>
                  <a:gd name="connsiteY8" fmla="*/ 578504 h 5828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31369" h="582808">
                    <a:moveTo>
                      <a:pt x="140875" y="578504"/>
                    </a:moveTo>
                    <a:cubicBezTo>
                      <a:pt x="145096" y="581320"/>
                      <a:pt x="149922" y="582808"/>
                      <a:pt x="154808" y="582808"/>
                    </a:cubicBezTo>
                    <a:lnTo>
                      <a:pt x="476579" y="582808"/>
                    </a:lnTo>
                    <a:cubicBezTo>
                      <a:pt x="481465" y="582808"/>
                      <a:pt x="486373" y="581255"/>
                      <a:pt x="490760" y="578327"/>
                    </a:cubicBezTo>
                    <a:cubicBezTo>
                      <a:pt x="581469" y="517736"/>
                      <a:pt x="633996" y="416541"/>
                      <a:pt x="631269" y="307613"/>
                    </a:cubicBezTo>
                    <a:cubicBezTo>
                      <a:pt x="627237" y="145620"/>
                      <a:pt x="497602" y="10779"/>
                      <a:pt x="336130" y="640"/>
                    </a:cubicBezTo>
                    <a:cubicBezTo>
                      <a:pt x="329336" y="219"/>
                      <a:pt x="322459" y="0"/>
                      <a:pt x="315687" y="0"/>
                    </a:cubicBezTo>
                    <a:cubicBezTo>
                      <a:pt x="141610" y="0"/>
                      <a:pt x="0" y="141618"/>
                      <a:pt x="0" y="315687"/>
                    </a:cubicBezTo>
                    <a:cubicBezTo>
                      <a:pt x="0" y="421461"/>
                      <a:pt x="52657" y="519709"/>
                      <a:pt x="140875" y="578504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05" name="Freeform: Shape 1904">
                <a:extLst>
                  <a:ext uri="{FF2B5EF4-FFF2-40B4-BE49-F238E27FC236}">
                    <a16:creationId xmlns:a16="http://schemas.microsoft.com/office/drawing/2014/main" id="{A1D48DDC-A2ED-41A8-B8F8-754CBD8EDD84}"/>
                  </a:ext>
                </a:extLst>
              </p:cNvPr>
              <p:cNvSpPr/>
              <p:nvPr/>
            </p:nvSpPr>
            <p:spPr>
              <a:xfrm>
                <a:off x="3792757" y="5295686"/>
                <a:ext cx="559245" cy="582808"/>
              </a:xfrm>
              <a:custGeom>
                <a:avLst/>
                <a:gdLst>
                  <a:gd name="connsiteX0" fmla="*/ 140876 w 559245"/>
                  <a:gd name="connsiteY0" fmla="*/ 578504 h 582808"/>
                  <a:gd name="connsiteX1" fmla="*/ 154809 w 559245"/>
                  <a:gd name="connsiteY1" fmla="*/ 582808 h 582808"/>
                  <a:gd name="connsiteX2" fmla="*/ 276226 w 559245"/>
                  <a:gd name="connsiteY2" fmla="*/ 582808 h 582808"/>
                  <a:gd name="connsiteX3" fmla="*/ 248828 w 559245"/>
                  <a:gd name="connsiteY3" fmla="*/ 574425 h 582808"/>
                  <a:gd name="connsiteX4" fmla="*/ 97135 w 559245"/>
                  <a:gd name="connsiteY4" fmla="*/ 291404 h 582808"/>
                  <a:gd name="connsiteX5" fmla="*/ 138080 w 559245"/>
                  <a:gd name="connsiteY5" fmla="*/ 129958 h 582808"/>
                  <a:gd name="connsiteX6" fmla="*/ 155617 w 559245"/>
                  <a:gd name="connsiteY6" fmla="*/ 115456 h 582808"/>
                  <a:gd name="connsiteX7" fmla="*/ 179618 w 559245"/>
                  <a:gd name="connsiteY7" fmla="*/ 105687 h 582808"/>
                  <a:gd name="connsiteX8" fmla="*/ 214429 w 559245"/>
                  <a:gd name="connsiteY8" fmla="*/ 97135 h 582808"/>
                  <a:gd name="connsiteX9" fmla="*/ 249205 w 559245"/>
                  <a:gd name="connsiteY9" fmla="*/ 105683 h 582808"/>
                  <a:gd name="connsiteX10" fmla="*/ 315530 w 559245"/>
                  <a:gd name="connsiteY10" fmla="*/ 121418 h 582808"/>
                  <a:gd name="connsiteX11" fmla="*/ 381883 w 559245"/>
                  <a:gd name="connsiteY11" fmla="*/ 105690 h 582808"/>
                  <a:gd name="connsiteX12" fmla="*/ 416718 w 559245"/>
                  <a:gd name="connsiteY12" fmla="*/ 97135 h 582808"/>
                  <a:gd name="connsiteX13" fmla="*/ 451594 w 559245"/>
                  <a:gd name="connsiteY13" fmla="*/ 105693 h 582808"/>
                  <a:gd name="connsiteX14" fmla="*/ 517977 w 559245"/>
                  <a:gd name="connsiteY14" fmla="*/ 121418 h 582808"/>
                  <a:gd name="connsiteX15" fmla="*/ 559245 w 559245"/>
                  <a:gd name="connsiteY15" fmla="*/ 115827 h 582808"/>
                  <a:gd name="connsiteX16" fmla="*/ 336130 w 559245"/>
                  <a:gd name="connsiteY16" fmla="*/ 640 h 582808"/>
                  <a:gd name="connsiteX17" fmla="*/ 315687 w 559245"/>
                  <a:gd name="connsiteY17" fmla="*/ 0 h 582808"/>
                  <a:gd name="connsiteX18" fmla="*/ 0 w 559245"/>
                  <a:gd name="connsiteY18" fmla="*/ 315687 h 582808"/>
                  <a:gd name="connsiteX19" fmla="*/ 140876 w 559245"/>
                  <a:gd name="connsiteY19" fmla="*/ 578504 h 5828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559245" h="582808">
                    <a:moveTo>
                      <a:pt x="140876" y="578504"/>
                    </a:moveTo>
                    <a:cubicBezTo>
                      <a:pt x="145097" y="581320"/>
                      <a:pt x="149924" y="582808"/>
                      <a:pt x="154809" y="582808"/>
                    </a:cubicBezTo>
                    <a:lnTo>
                      <a:pt x="276226" y="582808"/>
                    </a:lnTo>
                    <a:cubicBezTo>
                      <a:pt x="266531" y="582808"/>
                      <a:pt x="257056" y="579908"/>
                      <a:pt x="248828" y="574425"/>
                    </a:cubicBezTo>
                    <a:cubicBezTo>
                      <a:pt x="153842" y="511116"/>
                      <a:pt x="97135" y="405314"/>
                      <a:pt x="97135" y="291404"/>
                    </a:cubicBezTo>
                    <a:cubicBezTo>
                      <a:pt x="97135" y="234921"/>
                      <a:pt x="111242" y="179489"/>
                      <a:pt x="138080" y="129958"/>
                    </a:cubicBezTo>
                    <a:cubicBezTo>
                      <a:pt x="141830" y="123037"/>
                      <a:pt x="148088" y="117755"/>
                      <a:pt x="155617" y="115456"/>
                    </a:cubicBezTo>
                    <a:cubicBezTo>
                      <a:pt x="165655" y="112392"/>
                      <a:pt x="173406" y="108670"/>
                      <a:pt x="179618" y="105687"/>
                    </a:cubicBezTo>
                    <a:cubicBezTo>
                      <a:pt x="190725" y="100354"/>
                      <a:pt x="197431" y="97135"/>
                      <a:pt x="214429" y="97135"/>
                    </a:cubicBezTo>
                    <a:cubicBezTo>
                      <a:pt x="231408" y="97135"/>
                      <a:pt x="238106" y="100352"/>
                      <a:pt x="249205" y="105683"/>
                    </a:cubicBezTo>
                    <a:cubicBezTo>
                      <a:pt x="263027" y="112324"/>
                      <a:pt x="281956" y="121418"/>
                      <a:pt x="315530" y="121418"/>
                    </a:cubicBezTo>
                    <a:cubicBezTo>
                      <a:pt x="349115" y="121418"/>
                      <a:pt x="368054" y="112327"/>
                      <a:pt x="381883" y="105690"/>
                    </a:cubicBezTo>
                    <a:cubicBezTo>
                      <a:pt x="393002" y="100354"/>
                      <a:pt x="399710" y="97135"/>
                      <a:pt x="416718" y="97135"/>
                    </a:cubicBezTo>
                    <a:cubicBezTo>
                      <a:pt x="433748" y="97135"/>
                      <a:pt x="440465" y="100357"/>
                      <a:pt x="451594" y="105693"/>
                    </a:cubicBezTo>
                    <a:cubicBezTo>
                      <a:pt x="465431" y="112330"/>
                      <a:pt x="484379" y="121418"/>
                      <a:pt x="517977" y="121418"/>
                    </a:cubicBezTo>
                    <a:cubicBezTo>
                      <a:pt x="535147" y="121418"/>
                      <a:pt x="548454" y="119034"/>
                      <a:pt x="559245" y="115827"/>
                    </a:cubicBezTo>
                    <a:cubicBezTo>
                      <a:pt x="505274" y="50215"/>
                      <a:pt x="425614" y="6258"/>
                      <a:pt x="336130" y="640"/>
                    </a:cubicBezTo>
                    <a:cubicBezTo>
                      <a:pt x="329336" y="219"/>
                      <a:pt x="322459" y="0"/>
                      <a:pt x="315687" y="0"/>
                    </a:cubicBezTo>
                    <a:cubicBezTo>
                      <a:pt x="141610" y="0"/>
                      <a:pt x="0" y="141618"/>
                      <a:pt x="0" y="315687"/>
                    </a:cubicBezTo>
                    <a:cubicBezTo>
                      <a:pt x="2" y="421461"/>
                      <a:pt x="52659" y="519709"/>
                      <a:pt x="140876" y="578504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06" name="Freeform: Shape 1905">
                <a:extLst>
                  <a:ext uri="{FF2B5EF4-FFF2-40B4-BE49-F238E27FC236}">
                    <a16:creationId xmlns:a16="http://schemas.microsoft.com/office/drawing/2014/main" id="{1C47F955-4B76-4622-9374-1A2C135689BE}"/>
                  </a:ext>
                </a:extLst>
              </p:cNvPr>
              <p:cNvSpPr/>
              <p:nvPr/>
            </p:nvSpPr>
            <p:spPr>
              <a:xfrm>
                <a:off x="3938459" y="5489955"/>
                <a:ext cx="339972" cy="291404"/>
              </a:xfrm>
              <a:custGeom>
                <a:avLst/>
                <a:gdLst>
                  <a:gd name="connsiteX0" fmla="*/ 303546 w 339972"/>
                  <a:gd name="connsiteY0" fmla="*/ 291404 h 291404"/>
                  <a:gd name="connsiteX1" fmla="*/ 36426 w 339972"/>
                  <a:gd name="connsiteY1" fmla="*/ 291404 h 291404"/>
                  <a:gd name="connsiteX2" fmla="*/ 0 w 339972"/>
                  <a:gd name="connsiteY2" fmla="*/ 254978 h 291404"/>
                  <a:gd name="connsiteX3" fmla="*/ 0 w 339972"/>
                  <a:gd name="connsiteY3" fmla="*/ 36426 h 291404"/>
                  <a:gd name="connsiteX4" fmla="*/ 36426 w 339972"/>
                  <a:gd name="connsiteY4" fmla="*/ 0 h 291404"/>
                  <a:gd name="connsiteX5" fmla="*/ 303546 w 339972"/>
                  <a:gd name="connsiteY5" fmla="*/ 0 h 291404"/>
                  <a:gd name="connsiteX6" fmla="*/ 339972 w 339972"/>
                  <a:gd name="connsiteY6" fmla="*/ 36426 h 291404"/>
                  <a:gd name="connsiteX7" fmla="*/ 339972 w 339972"/>
                  <a:gd name="connsiteY7" fmla="*/ 254978 h 291404"/>
                  <a:gd name="connsiteX8" fmla="*/ 303546 w 339972"/>
                  <a:gd name="connsiteY8" fmla="*/ 291404 h 2914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39972" h="291404">
                    <a:moveTo>
                      <a:pt x="303546" y="291404"/>
                    </a:moveTo>
                    <a:lnTo>
                      <a:pt x="36426" y="291404"/>
                    </a:lnTo>
                    <a:cubicBezTo>
                      <a:pt x="16309" y="291404"/>
                      <a:pt x="0" y="275095"/>
                      <a:pt x="0" y="254978"/>
                    </a:cubicBezTo>
                    <a:lnTo>
                      <a:pt x="0" y="36426"/>
                    </a:lnTo>
                    <a:cubicBezTo>
                      <a:pt x="0" y="16309"/>
                      <a:pt x="16309" y="0"/>
                      <a:pt x="36426" y="0"/>
                    </a:cubicBezTo>
                    <a:lnTo>
                      <a:pt x="303546" y="0"/>
                    </a:lnTo>
                    <a:cubicBezTo>
                      <a:pt x="323663" y="0"/>
                      <a:pt x="339972" y="16309"/>
                      <a:pt x="339972" y="36426"/>
                    </a:cubicBezTo>
                    <a:lnTo>
                      <a:pt x="339972" y="254978"/>
                    </a:lnTo>
                    <a:cubicBezTo>
                      <a:pt x="339972" y="275095"/>
                      <a:pt x="323663" y="291404"/>
                      <a:pt x="303546" y="291404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21" name="Freeform: Shape 1920">
                <a:extLst>
                  <a:ext uri="{FF2B5EF4-FFF2-40B4-BE49-F238E27FC236}">
                    <a16:creationId xmlns:a16="http://schemas.microsoft.com/office/drawing/2014/main" id="{2C0CCDC7-CE62-4F16-A58F-DEAFCD912969}"/>
                  </a:ext>
                </a:extLst>
              </p:cNvPr>
              <p:cNvSpPr/>
              <p:nvPr/>
            </p:nvSpPr>
            <p:spPr>
              <a:xfrm>
                <a:off x="4035594" y="5601265"/>
                <a:ext cx="145701" cy="122039"/>
              </a:xfrm>
              <a:custGeom>
                <a:avLst/>
                <a:gdLst>
                  <a:gd name="connsiteX0" fmla="*/ 114069 w 145701"/>
                  <a:gd name="connsiteY0" fmla="*/ 0 h 122039"/>
                  <a:gd name="connsiteX1" fmla="*/ 31634 w 145701"/>
                  <a:gd name="connsiteY1" fmla="*/ 0 h 122039"/>
                  <a:gd name="connsiteX2" fmla="*/ 5763 w 145701"/>
                  <a:gd name="connsiteY2" fmla="*/ 49688 h 122039"/>
                  <a:gd name="connsiteX3" fmla="*/ 46980 w 145701"/>
                  <a:gd name="connsiteY3" fmla="*/ 108570 h 122039"/>
                  <a:gd name="connsiteX4" fmla="*/ 98721 w 145701"/>
                  <a:gd name="connsiteY4" fmla="*/ 108570 h 122039"/>
                  <a:gd name="connsiteX5" fmla="*/ 139938 w 145701"/>
                  <a:gd name="connsiteY5" fmla="*/ 49688 h 122039"/>
                  <a:gd name="connsiteX6" fmla="*/ 114069 w 145701"/>
                  <a:gd name="connsiteY6" fmla="*/ 0 h 1220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45701" h="122039">
                    <a:moveTo>
                      <a:pt x="114069" y="0"/>
                    </a:moveTo>
                    <a:lnTo>
                      <a:pt x="31634" y="0"/>
                    </a:lnTo>
                    <a:cubicBezTo>
                      <a:pt x="6085" y="0"/>
                      <a:pt x="-8887" y="28759"/>
                      <a:pt x="5763" y="49688"/>
                    </a:cubicBezTo>
                    <a:lnTo>
                      <a:pt x="46980" y="108570"/>
                    </a:lnTo>
                    <a:cubicBezTo>
                      <a:pt x="59553" y="126529"/>
                      <a:pt x="86150" y="126529"/>
                      <a:pt x="98721" y="108570"/>
                    </a:cubicBezTo>
                    <a:lnTo>
                      <a:pt x="139938" y="49688"/>
                    </a:lnTo>
                    <a:cubicBezTo>
                      <a:pt x="154590" y="28759"/>
                      <a:pt x="139617" y="0"/>
                      <a:pt x="114069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22" name="Freeform: Shape 1921">
                <a:extLst>
                  <a:ext uri="{FF2B5EF4-FFF2-40B4-BE49-F238E27FC236}">
                    <a16:creationId xmlns:a16="http://schemas.microsoft.com/office/drawing/2014/main" id="{4A7930AA-7E09-46A7-8610-A3BDF9FD9688}"/>
                  </a:ext>
                </a:extLst>
              </p:cNvPr>
              <p:cNvSpPr/>
              <p:nvPr/>
            </p:nvSpPr>
            <p:spPr>
              <a:xfrm>
                <a:off x="3817511" y="5259260"/>
                <a:ext cx="581867" cy="121417"/>
              </a:xfrm>
              <a:custGeom>
                <a:avLst/>
                <a:gdLst>
                  <a:gd name="connsiteX0" fmla="*/ 497347 w 581867"/>
                  <a:gd name="connsiteY0" fmla="*/ 0 h 121417"/>
                  <a:gd name="connsiteX1" fmla="*/ 84523 w 581867"/>
                  <a:gd name="connsiteY1" fmla="*/ 0 h 121417"/>
                  <a:gd name="connsiteX2" fmla="*/ 3009 w 581867"/>
                  <a:gd name="connsiteY2" fmla="*/ 81514 h 121417"/>
                  <a:gd name="connsiteX3" fmla="*/ 8351 w 581867"/>
                  <a:gd name="connsiteY3" fmla="*/ 98828 h 121417"/>
                  <a:gd name="connsiteX4" fmla="*/ 88518 w 581867"/>
                  <a:gd name="connsiteY4" fmla="*/ 121418 h 121417"/>
                  <a:gd name="connsiteX5" fmla="*/ 189674 w 581867"/>
                  <a:gd name="connsiteY5" fmla="*/ 97135 h 121417"/>
                  <a:gd name="connsiteX6" fmla="*/ 290776 w 581867"/>
                  <a:gd name="connsiteY6" fmla="*/ 121418 h 121417"/>
                  <a:gd name="connsiteX7" fmla="*/ 391965 w 581867"/>
                  <a:gd name="connsiteY7" fmla="*/ 97135 h 121417"/>
                  <a:gd name="connsiteX8" fmla="*/ 493224 w 581867"/>
                  <a:gd name="connsiteY8" fmla="*/ 121418 h 121417"/>
                  <a:gd name="connsiteX9" fmla="*/ 573514 w 581867"/>
                  <a:gd name="connsiteY9" fmla="*/ 98825 h 121417"/>
                  <a:gd name="connsiteX10" fmla="*/ 578858 w 581867"/>
                  <a:gd name="connsiteY10" fmla="*/ 81510 h 121417"/>
                  <a:gd name="connsiteX11" fmla="*/ 497347 w 581867"/>
                  <a:gd name="connsiteY11" fmla="*/ 0 h 1214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581867" h="121417">
                    <a:moveTo>
                      <a:pt x="497347" y="0"/>
                    </a:moveTo>
                    <a:lnTo>
                      <a:pt x="84523" y="0"/>
                    </a:lnTo>
                    <a:lnTo>
                      <a:pt x="3009" y="81514"/>
                    </a:lnTo>
                    <a:cubicBezTo>
                      <a:pt x="-2806" y="87329"/>
                      <a:pt x="256" y="97384"/>
                      <a:pt x="8351" y="98828"/>
                    </a:cubicBezTo>
                    <a:cubicBezTo>
                      <a:pt x="39272" y="104342"/>
                      <a:pt x="46118" y="121418"/>
                      <a:pt x="88518" y="121418"/>
                    </a:cubicBezTo>
                    <a:cubicBezTo>
                      <a:pt x="139096" y="121418"/>
                      <a:pt x="139096" y="97135"/>
                      <a:pt x="189674" y="97135"/>
                    </a:cubicBezTo>
                    <a:cubicBezTo>
                      <a:pt x="240225" y="97135"/>
                      <a:pt x="240225" y="121418"/>
                      <a:pt x="290776" y="121418"/>
                    </a:cubicBezTo>
                    <a:cubicBezTo>
                      <a:pt x="341370" y="121418"/>
                      <a:pt x="341370" y="97135"/>
                      <a:pt x="391965" y="97135"/>
                    </a:cubicBezTo>
                    <a:cubicBezTo>
                      <a:pt x="442595" y="97135"/>
                      <a:pt x="442595" y="121418"/>
                      <a:pt x="493224" y="121418"/>
                    </a:cubicBezTo>
                    <a:cubicBezTo>
                      <a:pt x="535688" y="121418"/>
                      <a:pt x="542537" y="104334"/>
                      <a:pt x="573514" y="98825"/>
                    </a:cubicBezTo>
                    <a:cubicBezTo>
                      <a:pt x="581611" y="97384"/>
                      <a:pt x="584674" y="87326"/>
                      <a:pt x="578858" y="81510"/>
                    </a:cubicBezTo>
                    <a:lnTo>
                      <a:pt x="497347" y="0"/>
                    </a:ln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23" name="Freeform: Shape 1922">
                <a:extLst>
                  <a:ext uri="{FF2B5EF4-FFF2-40B4-BE49-F238E27FC236}">
                    <a16:creationId xmlns:a16="http://schemas.microsoft.com/office/drawing/2014/main" id="{00E9220A-D0AD-49A0-95B2-59194B3E71FB}"/>
                  </a:ext>
                </a:extLst>
              </p:cNvPr>
              <p:cNvSpPr/>
              <p:nvPr/>
            </p:nvSpPr>
            <p:spPr>
              <a:xfrm>
                <a:off x="4052020" y="5295686"/>
                <a:ext cx="347357" cy="84992"/>
              </a:xfrm>
              <a:custGeom>
                <a:avLst/>
                <a:gdLst>
                  <a:gd name="connsiteX0" fmla="*/ 299263 w 347357"/>
                  <a:gd name="connsiteY0" fmla="*/ 0 h 84992"/>
                  <a:gd name="connsiteX1" fmla="*/ 47504 w 347357"/>
                  <a:gd name="connsiteY1" fmla="*/ 0 h 84992"/>
                  <a:gd name="connsiteX2" fmla="*/ 39141 w 347357"/>
                  <a:gd name="connsiteY2" fmla="*/ 1338 h 84992"/>
                  <a:gd name="connsiteX3" fmla="*/ 38962 w 347357"/>
                  <a:gd name="connsiteY3" fmla="*/ 1395 h 84992"/>
                  <a:gd name="connsiteX4" fmla="*/ 21414 w 347357"/>
                  <a:gd name="connsiteY4" fmla="*/ 18964 h 84992"/>
                  <a:gd name="connsiteX5" fmla="*/ 0 w 347357"/>
                  <a:gd name="connsiteY5" fmla="*/ 70160 h 84992"/>
                  <a:gd name="connsiteX6" fmla="*/ 56266 w 347357"/>
                  <a:gd name="connsiteY6" fmla="*/ 84992 h 84992"/>
                  <a:gd name="connsiteX7" fmla="*/ 157456 w 347357"/>
                  <a:gd name="connsiteY7" fmla="*/ 60709 h 84992"/>
                  <a:gd name="connsiteX8" fmla="*/ 258715 w 347357"/>
                  <a:gd name="connsiteY8" fmla="*/ 84992 h 84992"/>
                  <a:gd name="connsiteX9" fmla="*/ 339005 w 347357"/>
                  <a:gd name="connsiteY9" fmla="*/ 62400 h 84992"/>
                  <a:gd name="connsiteX10" fmla="*/ 344348 w 347357"/>
                  <a:gd name="connsiteY10" fmla="*/ 45086 h 84992"/>
                  <a:gd name="connsiteX11" fmla="*/ 299263 w 347357"/>
                  <a:gd name="connsiteY11" fmla="*/ 0 h 849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47357" h="84992">
                    <a:moveTo>
                      <a:pt x="299263" y="0"/>
                    </a:moveTo>
                    <a:lnTo>
                      <a:pt x="47504" y="0"/>
                    </a:lnTo>
                    <a:cubicBezTo>
                      <a:pt x="44666" y="0"/>
                      <a:pt x="41841" y="466"/>
                      <a:pt x="39141" y="1338"/>
                    </a:cubicBezTo>
                    <a:cubicBezTo>
                      <a:pt x="39082" y="1356"/>
                      <a:pt x="39023" y="1376"/>
                      <a:pt x="38962" y="1395"/>
                    </a:cubicBezTo>
                    <a:cubicBezTo>
                      <a:pt x="30611" y="4091"/>
                      <a:pt x="24096" y="10608"/>
                      <a:pt x="21414" y="18964"/>
                    </a:cubicBezTo>
                    <a:cubicBezTo>
                      <a:pt x="15554" y="37216"/>
                      <a:pt x="8336" y="55706"/>
                      <a:pt x="0" y="70160"/>
                    </a:cubicBezTo>
                    <a:cubicBezTo>
                      <a:pt x="14848" y="76982"/>
                      <a:pt x="27218" y="84992"/>
                      <a:pt x="56266" y="84992"/>
                    </a:cubicBezTo>
                    <a:cubicBezTo>
                      <a:pt x="106860" y="84992"/>
                      <a:pt x="106860" y="60709"/>
                      <a:pt x="157456" y="60709"/>
                    </a:cubicBezTo>
                    <a:cubicBezTo>
                      <a:pt x="208084" y="60709"/>
                      <a:pt x="208084" y="84992"/>
                      <a:pt x="258715" y="84992"/>
                    </a:cubicBezTo>
                    <a:cubicBezTo>
                      <a:pt x="301179" y="84992"/>
                      <a:pt x="308026" y="67908"/>
                      <a:pt x="339005" y="62400"/>
                    </a:cubicBezTo>
                    <a:cubicBezTo>
                      <a:pt x="347102" y="60960"/>
                      <a:pt x="350164" y="50900"/>
                      <a:pt x="344348" y="45086"/>
                    </a:cubicBezTo>
                    <a:lnTo>
                      <a:pt x="299263" y="0"/>
                    </a:ln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24" name="Freeform: Shape 1923">
                <a:extLst>
                  <a:ext uri="{FF2B5EF4-FFF2-40B4-BE49-F238E27FC236}">
                    <a16:creationId xmlns:a16="http://schemas.microsoft.com/office/drawing/2014/main" id="{883ADC21-EA5E-49BD-9B8E-7F032F5B02EF}"/>
                  </a:ext>
                </a:extLst>
              </p:cNvPr>
              <p:cNvSpPr/>
              <p:nvPr/>
            </p:nvSpPr>
            <p:spPr>
              <a:xfrm>
                <a:off x="3938459" y="5489955"/>
                <a:ext cx="339972" cy="291404"/>
              </a:xfrm>
              <a:custGeom>
                <a:avLst/>
                <a:gdLst>
                  <a:gd name="connsiteX0" fmla="*/ 36426 w 339972"/>
                  <a:gd name="connsiteY0" fmla="*/ 182127 h 291404"/>
                  <a:gd name="connsiteX1" fmla="*/ 36426 w 339972"/>
                  <a:gd name="connsiteY1" fmla="*/ 0 h 291404"/>
                  <a:gd name="connsiteX2" fmla="*/ 0 w 339972"/>
                  <a:gd name="connsiteY2" fmla="*/ 36426 h 291404"/>
                  <a:gd name="connsiteX3" fmla="*/ 0 w 339972"/>
                  <a:gd name="connsiteY3" fmla="*/ 254978 h 291404"/>
                  <a:gd name="connsiteX4" fmla="*/ 36426 w 339972"/>
                  <a:gd name="connsiteY4" fmla="*/ 291404 h 291404"/>
                  <a:gd name="connsiteX5" fmla="*/ 303546 w 339972"/>
                  <a:gd name="connsiteY5" fmla="*/ 291404 h 291404"/>
                  <a:gd name="connsiteX6" fmla="*/ 339972 w 339972"/>
                  <a:gd name="connsiteY6" fmla="*/ 254978 h 291404"/>
                  <a:gd name="connsiteX7" fmla="*/ 109277 w 339972"/>
                  <a:gd name="connsiteY7" fmla="*/ 254978 h 291404"/>
                  <a:gd name="connsiteX8" fmla="*/ 36426 w 339972"/>
                  <a:gd name="connsiteY8" fmla="*/ 182127 h 2914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39972" h="291404">
                    <a:moveTo>
                      <a:pt x="36426" y="182127"/>
                    </a:moveTo>
                    <a:lnTo>
                      <a:pt x="36426" y="0"/>
                    </a:lnTo>
                    <a:cubicBezTo>
                      <a:pt x="16309" y="0"/>
                      <a:pt x="0" y="16309"/>
                      <a:pt x="0" y="36426"/>
                    </a:cubicBezTo>
                    <a:lnTo>
                      <a:pt x="0" y="254978"/>
                    </a:lnTo>
                    <a:cubicBezTo>
                      <a:pt x="0" y="275095"/>
                      <a:pt x="16309" y="291404"/>
                      <a:pt x="36426" y="291404"/>
                    </a:cubicBezTo>
                    <a:lnTo>
                      <a:pt x="303546" y="291404"/>
                    </a:lnTo>
                    <a:cubicBezTo>
                      <a:pt x="323663" y="291404"/>
                      <a:pt x="339972" y="275095"/>
                      <a:pt x="339972" y="254978"/>
                    </a:cubicBezTo>
                    <a:lnTo>
                      <a:pt x="109277" y="254978"/>
                    </a:lnTo>
                    <a:cubicBezTo>
                      <a:pt x="69042" y="254978"/>
                      <a:pt x="36426" y="222362"/>
                      <a:pt x="36426" y="182127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25" name="Freeform: Shape 1924">
                <a:extLst>
                  <a:ext uri="{FF2B5EF4-FFF2-40B4-BE49-F238E27FC236}">
                    <a16:creationId xmlns:a16="http://schemas.microsoft.com/office/drawing/2014/main" id="{F44E1C91-68F9-4DEB-8558-B6ECC737DAE7}"/>
                  </a:ext>
                </a:extLst>
              </p:cNvPr>
              <p:cNvSpPr/>
              <p:nvPr/>
            </p:nvSpPr>
            <p:spPr>
              <a:xfrm>
                <a:off x="4035593" y="5601263"/>
                <a:ext cx="97134" cy="121947"/>
              </a:xfrm>
              <a:custGeom>
                <a:avLst/>
                <a:gdLst>
                  <a:gd name="connsiteX0" fmla="*/ 95550 w 97134"/>
                  <a:gd name="connsiteY0" fmla="*/ 108570 h 121947"/>
                  <a:gd name="connsiteX1" fmla="*/ 54331 w 97134"/>
                  <a:gd name="connsiteY1" fmla="*/ 49688 h 121947"/>
                  <a:gd name="connsiteX2" fmla="*/ 80202 w 97134"/>
                  <a:gd name="connsiteY2" fmla="*/ 0 h 121947"/>
                  <a:gd name="connsiteX3" fmla="*/ 31634 w 97134"/>
                  <a:gd name="connsiteY3" fmla="*/ 0 h 121947"/>
                  <a:gd name="connsiteX4" fmla="*/ 5763 w 97134"/>
                  <a:gd name="connsiteY4" fmla="*/ 49688 h 121947"/>
                  <a:gd name="connsiteX5" fmla="*/ 46982 w 97134"/>
                  <a:gd name="connsiteY5" fmla="*/ 108570 h 121947"/>
                  <a:gd name="connsiteX6" fmla="*/ 97135 w 97134"/>
                  <a:gd name="connsiteY6" fmla="*/ 110329 h 121947"/>
                  <a:gd name="connsiteX7" fmla="*/ 95550 w 97134"/>
                  <a:gd name="connsiteY7" fmla="*/ 108570 h 1219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97134" h="121947">
                    <a:moveTo>
                      <a:pt x="95550" y="108570"/>
                    </a:moveTo>
                    <a:lnTo>
                      <a:pt x="54331" y="49688"/>
                    </a:lnTo>
                    <a:cubicBezTo>
                      <a:pt x="39681" y="28759"/>
                      <a:pt x="54654" y="0"/>
                      <a:pt x="80202" y="0"/>
                    </a:cubicBezTo>
                    <a:lnTo>
                      <a:pt x="31634" y="0"/>
                    </a:lnTo>
                    <a:cubicBezTo>
                      <a:pt x="6085" y="0"/>
                      <a:pt x="-8887" y="28759"/>
                      <a:pt x="5763" y="49688"/>
                    </a:cubicBezTo>
                    <a:lnTo>
                      <a:pt x="46982" y="108570"/>
                    </a:lnTo>
                    <a:cubicBezTo>
                      <a:pt x="59083" y="125860"/>
                      <a:pt x="84063" y="126329"/>
                      <a:pt x="97135" y="110329"/>
                    </a:cubicBezTo>
                    <a:cubicBezTo>
                      <a:pt x="96629" y="109710"/>
                      <a:pt x="96019" y="109241"/>
                      <a:pt x="95550" y="10857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1926" name="Graphic 27">
              <a:extLst>
                <a:ext uri="{FF2B5EF4-FFF2-40B4-BE49-F238E27FC236}">
                  <a16:creationId xmlns:a16="http://schemas.microsoft.com/office/drawing/2014/main" id="{81AF229C-3B92-4ADD-81ED-74CF73A108B7}"/>
                </a:ext>
              </a:extLst>
            </p:cNvPr>
            <p:cNvGrpSpPr/>
            <p:nvPr/>
          </p:nvGrpSpPr>
          <p:grpSpPr>
            <a:xfrm>
              <a:off x="3744982" y="5151385"/>
              <a:ext cx="726927" cy="774884"/>
              <a:chOff x="3744982" y="5151385"/>
              <a:chExt cx="726927" cy="774884"/>
            </a:xfrm>
            <a:solidFill>
              <a:srgbClr val="FFFFFF"/>
            </a:solidFill>
          </p:grpSpPr>
          <p:sp>
            <p:nvSpPr>
              <p:cNvPr id="1927" name="Freeform: Shape 1926">
                <a:extLst>
                  <a:ext uri="{FF2B5EF4-FFF2-40B4-BE49-F238E27FC236}">
                    <a16:creationId xmlns:a16="http://schemas.microsoft.com/office/drawing/2014/main" id="{C7D47E27-3E58-495F-80D1-60BA5CC793F2}"/>
                  </a:ext>
                </a:extLst>
              </p:cNvPr>
              <p:cNvSpPr/>
              <p:nvPr/>
            </p:nvSpPr>
            <p:spPr>
              <a:xfrm>
                <a:off x="3744982" y="5151385"/>
                <a:ext cx="726927" cy="774884"/>
              </a:xfrm>
              <a:custGeom>
                <a:avLst/>
                <a:gdLst>
                  <a:gd name="connsiteX0" fmla="*/ 637006 w 726927"/>
                  <a:gd name="connsiteY0" fmla="*/ 220672 h 774884"/>
                  <a:gd name="connsiteX1" fmla="*/ 667010 w 726927"/>
                  <a:gd name="connsiteY1" fmla="*/ 216361 h 774884"/>
                  <a:gd name="connsiteX2" fmla="*/ 677497 w 726927"/>
                  <a:gd name="connsiteY2" fmla="*/ 209354 h 774884"/>
                  <a:gd name="connsiteX3" fmla="*/ 675036 w 726927"/>
                  <a:gd name="connsiteY3" fmla="*/ 196985 h 774884"/>
                  <a:gd name="connsiteX4" fmla="*/ 581227 w 726927"/>
                  <a:gd name="connsiteY4" fmla="*/ 103175 h 774884"/>
                  <a:gd name="connsiteX5" fmla="*/ 581227 w 726927"/>
                  <a:gd name="connsiteY5" fmla="*/ 59309 h 774884"/>
                  <a:gd name="connsiteX6" fmla="*/ 545592 w 726927"/>
                  <a:gd name="connsiteY6" fmla="*/ 23675 h 774884"/>
                  <a:gd name="connsiteX7" fmla="*/ 404716 w 726927"/>
                  <a:gd name="connsiteY7" fmla="*/ 23675 h 774884"/>
                  <a:gd name="connsiteX8" fmla="*/ 397247 w 726927"/>
                  <a:gd name="connsiteY8" fmla="*/ 13995 h 774884"/>
                  <a:gd name="connsiteX9" fmla="*/ 363464 w 726927"/>
                  <a:gd name="connsiteY9" fmla="*/ 0 h 774884"/>
                  <a:gd name="connsiteX10" fmla="*/ 329681 w 726927"/>
                  <a:gd name="connsiteY10" fmla="*/ 13993 h 774884"/>
                  <a:gd name="connsiteX11" fmla="*/ 303329 w 726927"/>
                  <a:gd name="connsiteY11" fmla="*/ 67796 h 774884"/>
                  <a:gd name="connsiteX12" fmla="*/ 297470 w 726927"/>
                  <a:gd name="connsiteY12" fmla="*/ 86538 h 774884"/>
                  <a:gd name="connsiteX13" fmla="*/ 274355 w 726927"/>
                  <a:gd name="connsiteY13" fmla="*/ 63423 h 774884"/>
                  <a:gd name="connsiteX14" fmla="*/ 258303 w 726927"/>
                  <a:gd name="connsiteY14" fmla="*/ 63423 h 774884"/>
                  <a:gd name="connsiteX15" fmla="*/ 258303 w 726927"/>
                  <a:gd name="connsiteY15" fmla="*/ 79474 h 774884"/>
                  <a:gd name="connsiteX16" fmla="*/ 275352 w 726927"/>
                  <a:gd name="connsiteY16" fmla="*/ 96523 h 774884"/>
                  <a:gd name="connsiteX17" fmla="*/ 168405 w 726927"/>
                  <a:gd name="connsiteY17" fmla="*/ 96523 h 774884"/>
                  <a:gd name="connsiteX18" fmla="*/ 168405 w 726927"/>
                  <a:gd name="connsiteY18" fmla="*/ 59308 h 774884"/>
                  <a:gd name="connsiteX19" fmla="*/ 181337 w 726927"/>
                  <a:gd name="connsiteY19" fmla="*/ 46375 h 774884"/>
                  <a:gd name="connsiteX20" fmla="*/ 278472 w 726927"/>
                  <a:gd name="connsiteY20" fmla="*/ 46375 h 774884"/>
                  <a:gd name="connsiteX21" fmla="*/ 289823 w 726927"/>
                  <a:gd name="connsiteY21" fmla="*/ 35024 h 774884"/>
                  <a:gd name="connsiteX22" fmla="*/ 278472 w 726927"/>
                  <a:gd name="connsiteY22" fmla="*/ 23673 h 774884"/>
                  <a:gd name="connsiteX23" fmla="*/ 181337 w 726927"/>
                  <a:gd name="connsiteY23" fmla="*/ 23673 h 774884"/>
                  <a:gd name="connsiteX24" fmla="*/ 145703 w 726927"/>
                  <a:gd name="connsiteY24" fmla="*/ 59308 h 774884"/>
                  <a:gd name="connsiteX25" fmla="*/ 145703 w 726927"/>
                  <a:gd name="connsiteY25" fmla="*/ 103173 h 774884"/>
                  <a:gd name="connsiteX26" fmla="*/ 51893 w 726927"/>
                  <a:gd name="connsiteY26" fmla="*/ 196983 h 774884"/>
                  <a:gd name="connsiteX27" fmla="*/ 49432 w 726927"/>
                  <a:gd name="connsiteY27" fmla="*/ 209352 h 774884"/>
                  <a:gd name="connsiteX28" fmla="*/ 59919 w 726927"/>
                  <a:gd name="connsiteY28" fmla="*/ 216360 h 774884"/>
                  <a:gd name="connsiteX29" fmla="*/ 89913 w 726927"/>
                  <a:gd name="connsiteY29" fmla="*/ 220681 h 774884"/>
                  <a:gd name="connsiteX30" fmla="*/ 0 w 726927"/>
                  <a:gd name="connsiteY30" fmla="*/ 459987 h 774884"/>
                  <a:gd name="connsiteX31" fmla="*/ 167180 w 726927"/>
                  <a:gd name="connsiteY31" fmla="*/ 765846 h 774884"/>
                  <a:gd name="connsiteX32" fmla="*/ 198869 w 726927"/>
                  <a:gd name="connsiteY32" fmla="*/ 774885 h 774884"/>
                  <a:gd name="connsiteX33" fmla="*/ 528059 w 726927"/>
                  <a:gd name="connsiteY33" fmla="*/ 774885 h 774884"/>
                  <a:gd name="connsiteX34" fmla="*/ 559748 w 726927"/>
                  <a:gd name="connsiteY34" fmla="*/ 765846 h 774884"/>
                  <a:gd name="connsiteX35" fmla="*/ 726928 w 726927"/>
                  <a:gd name="connsiteY35" fmla="*/ 459987 h 774884"/>
                  <a:gd name="connsiteX36" fmla="*/ 637006 w 726927"/>
                  <a:gd name="connsiteY36" fmla="*/ 220672 h 774884"/>
                  <a:gd name="connsiteX37" fmla="*/ 545591 w 726927"/>
                  <a:gd name="connsiteY37" fmla="*/ 46375 h 774884"/>
                  <a:gd name="connsiteX38" fmla="*/ 558523 w 726927"/>
                  <a:gd name="connsiteY38" fmla="*/ 59308 h 774884"/>
                  <a:gd name="connsiteX39" fmla="*/ 558523 w 726927"/>
                  <a:gd name="connsiteY39" fmla="*/ 96523 h 774884"/>
                  <a:gd name="connsiteX40" fmla="*/ 545592 w 726927"/>
                  <a:gd name="connsiteY40" fmla="*/ 96523 h 774884"/>
                  <a:gd name="connsiteX41" fmla="*/ 534242 w 726927"/>
                  <a:gd name="connsiteY41" fmla="*/ 107874 h 774884"/>
                  <a:gd name="connsiteX42" fmla="*/ 545592 w 726927"/>
                  <a:gd name="connsiteY42" fmla="*/ 119225 h 774884"/>
                  <a:gd name="connsiteX43" fmla="*/ 565173 w 726927"/>
                  <a:gd name="connsiteY43" fmla="*/ 119225 h 774884"/>
                  <a:gd name="connsiteX44" fmla="*/ 641895 w 726927"/>
                  <a:gd name="connsiteY44" fmla="*/ 195946 h 774884"/>
                  <a:gd name="connsiteX45" fmla="*/ 611471 w 726927"/>
                  <a:gd name="connsiteY45" fmla="*/ 206917 h 774884"/>
                  <a:gd name="connsiteX46" fmla="*/ 565752 w 726927"/>
                  <a:gd name="connsiteY46" fmla="*/ 217943 h 774884"/>
                  <a:gd name="connsiteX47" fmla="*/ 520032 w 726927"/>
                  <a:gd name="connsiteY47" fmla="*/ 206917 h 774884"/>
                  <a:gd name="connsiteX48" fmla="*/ 464494 w 726927"/>
                  <a:gd name="connsiteY48" fmla="*/ 193659 h 774884"/>
                  <a:gd name="connsiteX49" fmla="*/ 408988 w 726927"/>
                  <a:gd name="connsiteY49" fmla="*/ 206919 h 774884"/>
                  <a:gd name="connsiteX50" fmla="*/ 363305 w 726927"/>
                  <a:gd name="connsiteY50" fmla="*/ 217943 h 774884"/>
                  <a:gd name="connsiteX51" fmla="*/ 317670 w 726927"/>
                  <a:gd name="connsiteY51" fmla="*/ 206920 h 774884"/>
                  <a:gd name="connsiteX52" fmla="*/ 282284 w 726927"/>
                  <a:gd name="connsiteY52" fmla="*/ 195088 h 774884"/>
                  <a:gd name="connsiteX53" fmla="*/ 302791 w 726927"/>
                  <a:gd name="connsiteY53" fmla="*/ 148563 h 774884"/>
                  <a:gd name="connsiteX54" fmla="*/ 308650 w 726927"/>
                  <a:gd name="connsiteY54" fmla="*/ 129822 h 774884"/>
                  <a:gd name="connsiteX55" fmla="*/ 331155 w 726927"/>
                  <a:gd name="connsiteY55" fmla="*/ 152327 h 774884"/>
                  <a:gd name="connsiteX56" fmla="*/ 339181 w 726927"/>
                  <a:gd name="connsiteY56" fmla="*/ 155652 h 774884"/>
                  <a:gd name="connsiteX57" fmla="*/ 347206 w 726927"/>
                  <a:gd name="connsiteY57" fmla="*/ 152327 h 774884"/>
                  <a:gd name="connsiteX58" fmla="*/ 347206 w 726927"/>
                  <a:gd name="connsiteY58" fmla="*/ 136276 h 774884"/>
                  <a:gd name="connsiteX59" fmla="*/ 330157 w 726927"/>
                  <a:gd name="connsiteY59" fmla="*/ 119227 h 774884"/>
                  <a:gd name="connsiteX60" fmla="*/ 497021 w 726927"/>
                  <a:gd name="connsiteY60" fmla="*/ 119227 h 774884"/>
                  <a:gd name="connsiteX61" fmla="*/ 508372 w 726927"/>
                  <a:gd name="connsiteY61" fmla="*/ 107876 h 774884"/>
                  <a:gd name="connsiteX62" fmla="*/ 497021 w 726927"/>
                  <a:gd name="connsiteY62" fmla="*/ 96525 h 774884"/>
                  <a:gd name="connsiteX63" fmla="*/ 373147 w 726927"/>
                  <a:gd name="connsiteY63" fmla="*/ 96525 h 774884"/>
                  <a:gd name="connsiteX64" fmla="*/ 397247 w 726927"/>
                  <a:gd name="connsiteY64" fmla="*/ 81560 h 774884"/>
                  <a:gd name="connsiteX65" fmla="*/ 411185 w 726927"/>
                  <a:gd name="connsiteY65" fmla="*/ 46375 h 774884"/>
                  <a:gd name="connsiteX66" fmla="*/ 545591 w 726927"/>
                  <a:gd name="connsiteY66" fmla="*/ 46375 h 774884"/>
                  <a:gd name="connsiteX67" fmla="*/ 224924 w 726927"/>
                  <a:gd name="connsiteY67" fmla="*/ 150855 h 774884"/>
                  <a:gd name="connsiteX68" fmla="*/ 286647 w 726927"/>
                  <a:gd name="connsiteY68" fmla="*/ 124595 h 774884"/>
                  <a:gd name="connsiteX69" fmla="*/ 260384 w 726927"/>
                  <a:gd name="connsiteY69" fmla="*/ 186315 h 774884"/>
                  <a:gd name="connsiteX70" fmla="*/ 242654 w 726927"/>
                  <a:gd name="connsiteY70" fmla="*/ 193659 h 774884"/>
                  <a:gd name="connsiteX71" fmla="*/ 224924 w 726927"/>
                  <a:gd name="connsiteY71" fmla="*/ 186315 h 774884"/>
                  <a:gd name="connsiteX72" fmla="*/ 224924 w 726927"/>
                  <a:gd name="connsiteY72" fmla="*/ 150855 h 774884"/>
                  <a:gd name="connsiteX73" fmla="*/ 345734 w 726927"/>
                  <a:gd name="connsiteY73" fmla="*/ 30047 h 774884"/>
                  <a:gd name="connsiteX74" fmla="*/ 363464 w 726927"/>
                  <a:gd name="connsiteY74" fmla="*/ 22702 h 774884"/>
                  <a:gd name="connsiteX75" fmla="*/ 381194 w 726927"/>
                  <a:gd name="connsiteY75" fmla="*/ 30047 h 774884"/>
                  <a:gd name="connsiteX76" fmla="*/ 381194 w 726927"/>
                  <a:gd name="connsiteY76" fmla="*/ 65508 h 774884"/>
                  <a:gd name="connsiteX77" fmla="*/ 319471 w 726927"/>
                  <a:gd name="connsiteY77" fmla="*/ 91768 h 774884"/>
                  <a:gd name="connsiteX78" fmla="*/ 345734 w 726927"/>
                  <a:gd name="connsiteY78" fmla="*/ 30047 h 774884"/>
                  <a:gd name="connsiteX79" fmla="*/ 161754 w 726927"/>
                  <a:gd name="connsiteY79" fmla="*/ 119227 h 774884"/>
                  <a:gd name="connsiteX80" fmla="*/ 234333 w 726927"/>
                  <a:gd name="connsiteY80" fmla="*/ 119227 h 774884"/>
                  <a:gd name="connsiteX81" fmla="*/ 208873 w 726927"/>
                  <a:gd name="connsiteY81" fmla="*/ 134803 h 774884"/>
                  <a:gd name="connsiteX82" fmla="*/ 208873 w 726927"/>
                  <a:gd name="connsiteY82" fmla="*/ 202369 h 774884"/>
                  <a:gd name="connsiteX83" fmla="*/ 211393 w 726927"/>
                  <a:gd name="connsiteY83" fmla="*/ 204699 h 774884"/>
                  <a:gd name="connsiteX84" fmla="*/ 206713 w 726927"/>
                  <a:gd name="connsiteY84" fmla="*/ 206922 h 774884"/>
                  <a:gd name="connsiteX85" fmla="*/ 161048 w 726927"/>
                  <a:gd name="connsiteY85" fmla="*/ 217944 h 774884"/>
                  <a:gd name="connsiteX86" fmla="*/ 115397 w 726927"/>
                  <a:gd name="connsiteY86" fmla="*/ 206922 h 774884"/>
                  <a:gd name="connsiteX87" fmla="*/ 85029 w 726927"/>
                  <a:gd name="connsiteY87" fmla="*/ 195954 h 774884"/>
                  <a:gd name="connsiteX88" fmla="*/ 161754 w 726927"/>
                  <a:gd name="connsiteY88" fmla="*/ 119227 h 774884"/>
                  <a:gd name="connsiteX89" fmla="*/ 547471 w 726927"/>
                  <a:gd name="connsiteY89" fmla="*/ 746753 h 774884"/>
                  <a:gd name="connsiteX90" fmla="*/ 528059 w 726927"/>
                  <a:gd name="connsiteY90" fmla="*/ 752184 h 774884"/>
                  <a:gd name="connsiteX91" fmla="*/ 198869 w 726927"/>
                  <a:gd name="connsiteY91" fmla="*/ 752184 h 774884"/>
                  <a:gd name="connsiteX92" fmla="*/ 179457 w 726927"/>
                  <a:gd name="connsiteY92" fmla="*/ 746753 h 774884"/>
                  <a:gd name="connsiteX93" fmla="*/ 22700 w 726927"/>
                  <a:gd name="connsiteY93" fmla="*/ 459989 h 774884"/>
                  <a:gd name="connsiteX94" fmla="*/ 111755 w 726927"/>
                  <a:gd name="connsiteY94" fmla="*/ 230299 h 774884"/>
                  <a:gd name="connsiteX95" fmla="*/ 161046 w 726927"/>
                  <a:gd name="connsiteY95" fmla="*/ 240643 h 774884"/>
                  <a:gd name="connsiteX96" fmla="*/ 216537 w 726927"/>
                  <a:gd name="connsiteY96" fmla="*/ 227384 h 774884"/>
                  <a:gd name="connsiteX97" fmla="*/ 262202 w 726927"/>
                  <a:gd name="connsiteY97" fmla="*/ 216360 h 774884"/>
                  <a:gd name="connsiteX98" fmla="*/ 307837 w 726927"/>
                  <a:gd name="connsiteY98" fmla="*/ 227382 h 774884"/>
                  <a:gd name="connsiteX99" fmla="*/ 363302 w 726927"/>
                  <a:gd name="connsiteY99" fmla="*/ 240643 h 774884"/>
                  <a:gd name="connsiteX100" fmla="*/ 418808 w 726927"/>
                  <a:gd name="connsiteY100" fmla="*/ 227384 h 774884"/>
                  <a:gd name="connsiteX101" fmla="*/ 464491 w 726927"/>
                  <a:gd name="connsiteY101" fmla="*/ 216360 h 774884"/>
                  <a:gd name="connsiteX102" fmla="*/ 510211 w 726927"/>
                  <a:gd name="connsiteY102" fmla="*/ 227385 h 774884"/>
                  <a:gd name="connsiteX103" fmla="*/ 565750 w 726927"/>
                  <a:gd name="connsiteY103" fmla="*/ 240643 h 774884"/>
                  <a:gd name="connsiteX104" fmla="*/ 615149 w 726927"/>
                  <a:gd name="connsiteY104" fmla="*/ 230274 h 774884"/>
                  <a:gd name="connsiteX105" fmla="*/ 704225 w 726927"/>
                  <a:gd name="connsiteY105" fmla="*/ 459987 h 774884"/>
                  <a:gd name="connsiteX106" fmla="*/ 547471 w 726927"/>
                  <a:gd name="connsiteY106" fmla="*/ 746753 h 7748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</a:cxnLst>
                <a:rect l="l" t="t" r="r" b="b"/>
                <a:pathLst>
                  <a:path w="726927" h="774884">
                    <a:moveTo>
                      <a:pt x="637006" y="220672"/>
                    </a:moveTo>
                    <a:cubicBezTo>
                      <a:pt x="644741" y="218080"/>
                      <a:pt x="653845" y="216361"/>
                      <a:pt x="667010" y="216361"/>
                    </a:cubicBezTo>
                    <a:cubicBezTo>
                      <a:pt x="671602" y="216361"/>
                      <a:pt x="675740" y="213596"/>
                      <a:pt x="677497" y="209354"/>
                    </a:cubicBezTo>
                    <a:cubicBezTo>
                      <a:pt x="679254" y="205112"/>
                      <a:pt x="678283" y="200231"/>
                      <a:pt x="675036" y="196985"/>
                    </a:cubicBezTo>
                    <a:lnTo>
                      <a:pt x="581227" y="103175"/>
                    </a:lnTo>
                    <a:lnTo>
                      <a:pt x="581227" y="59309"/>
                    </a:lnTo>
                    <a:cubicBezTo>
                      <a:pt x="581227" y="39660"/>
                      <a:pt x="565240" y="23675"/>
                      <a:pt x="545592" y="23675"/>
                    </a:cubicBezTo>
                    <a:lnTo>
                      <a:pt x="404716" y="23675"/>
                    </a:lnTo>
                    <a:cubicBezTo>
                      <a:pt x="402696" y="20217"/>
                      <a:pt x="400209" y="16957"/>
                      <a:pt x="397247" y="13995"/>
                    </a:cubicBezTo>
                    <a:cubicBezTo>
                      <a:pt x="388224" y="4970"/>
                      <a:pt x="376225" y="0"/>
                      <a:pt x="363464" y="0"/>
                    </a:cubicBezTo>
                    <a:cubicBezTo>
                      <a:pt x="350703" y="0"/>
                      <a:pt x="338705" y="4970"/>
                      <a:pt x="329681" y="13993"/>
                    </a:cubicBezTo>
                    <a:cubicBezTo>
                      <a:pt x="321184" y="22490"/>
                      <a:pt x="312564" y="40090"/>
                      <a:pt x="303329" y="67796"/>
                    </a:cubicBezTo>
                    <a:cubicBezTo>
                      <a:pt x="301087" y="74521"/>
                      <a:pt x="299109" y="80959"/>
                      <a:pt x="297470" y="86538"/>
                    </a:cubicBezTo>
                    <a:lnTo>
                      <a:pt x="274355" y="63423"/>
                    </a:lnTo>
                    <a:cubicBezTo>
                      <a:pt x="269922" y="58990"/>
                      <a:pt x="262735" y="58990"/>
                      <a:pt x="258303" y="63423"/>
                    </a:cubicBezTo>
                    <a:cubicBezTo>
                      <a:pt x="253871" y="67855"/>
                      <a:pt x="253871" y="75041"/>
                      <a:pt x="258303" y="79474"/>
                    </a:cubicBezTo>
                    <a:lnTo>
                      <a:pt x="275352" y="96523"/>
                    </a:lnTo>
                    <a:lnTo>
                      <a:pt x="168405" y="96523"/>
                    </a:lnTo>
                    <a:lnTo>
                      <a:pt x="168405" y="59308"/>
                    </a:lnTo>
                    <a:cubicBezTo>
                      <a:pt x="168405" y="52176"/>
                      <a:pt x="174206" y="46375"/>
                      <a:pt x="181337" y="46375"/>
                    </a:cubicBezTo>
                    <a:lnTo>
                      <a:pt x="278472" y="46375"/>
                    </a:lnTo>
                    <a:cubicBezTo>
                      <a:pt x="284740" y="46375"/>
                      <a:pt x="289823" y="41293"/>
                      <a:pt x="289823" y="35024"/>
                    </a:cubicBezTo>
                    <a:cubicBezTo>
                      <a:pt x="289823" y="28756"/>
                      <a:pt x="284740" y="23673"/>
                      <a:pt x="278472" y="23673"/>
                    </a:cubicBezTo>
                    <a:lnTo>
                      <a:pt x="181337" y="23673"/>
                    </a:lnTo>
                    <a:cubicBezTo>
                      <a:pt x="161688" y="23673"/>
                      <a:pt x="145703" y="39658"/>
                      <a:pt x="145703" y="59308"/>
                    </a:cubicBezTo>
                    <a:lnTo>
                      <a:pt x="145703" y="103173"/>
                    </a:lnTo>
                    <a:lnTo>
                      <a:pt x="51893" y="196983"/>
                    </a:lnTo>
                    <a:cubicBezTo>
                      <a:pt x="48647" y="200229"/>
                      <a:pt x="47675" y="205112"/>
                      <a:pt x="49432" y="209352"/>
                    </a:cubicBezTo>
                    <a:cubicBezTo>
                      <a:pt x="51189" y="213595"/>
                      <a:pt x="55329" y="216360"/>
                      <a:pt x="59919" y="216360"/>
                    </a:cubicBezTo>
                    <a:cubicBezTo>
                      <a:pt x="73084" y="216360"/>
                      <a:pt x="82182" y="218085"/>
                      <a:pt x="89913" y="220681"/>
                    </a:cubicBezTo>
                    <a:cubicBezTo>
                      <a:pt x="31828" y="286976"/>
                      <a:pt x="0" y="371354"/>
                      <a:pt x="0" y="459987"/>
                    </a:cubicBezTo>
                    <a:cubicBezTo>
                      <a:pt x="0" y="584197"/>
                      <a:pt x="62498" y="698539"/>
                      <a:pt x="167180" y="765846"/>
                    </a:cubicBezTo>
                    <a:cubicBezTo>
                      <a:pt x="176376" y="771759"/>
                      <a:pt x="187333" y="774885"/>
                      <a:pt x="198869" y="774885"/>
                    </a:cubicBezTo>
                    <a:lnTo>
                      <a:pt x="528059" y="774885"/>
                    </a:lnTo>
                    <a:cubicBezTo>
                      <a:pt x="539595" y="774885"/>
                      <a:pt x="550552" y="771759"/>
                      <a:pt x="559748" y="765846"/>
                    </a:cubicBezTo>
                    <a:cubicBezTo>
                      <a:pt x="664430" y="698539"/>
                      <a:pt x="726928" y="584199"/>
                      <a:pt x="726928" y="459987"/>
                    </a:cubicBezTo>
                    <a:cubicBezTo>
                      <a:pt x="726928" y="371349"/>
                      <a:pt x="695097" y="286968"/>
                      <a:pt x="637006" y="220672"/>
                    </a:cubicBezTo>
                    <a:close/>
                    <a:moveTo>
                      <a:pt x="545591" y="46375"/>
                    </a:moveTo>
                    <a:cubicBezTo>
                      <a:pt x="552722" y="46375"/>
                      <a:pt x="558523" y="52176"/>
                      <a:pt x="558523" y="59308"/>
                    </a:cubicBezTo>
                    <a:lnTo>
                      <a:pt x="558523" y="96523"/>
                    </a:lnTo>
                    <a:lnTo>
                      <a:pt x="545592" y="96523"/>
                    </a:lnTo>
                    <a:cubicBezTo>
                      <a:pt x="539324" y="96523"/>
                      <a:pt x="534242" y="101605"/>
                      <a:pt x="534242" y="107874"/>
                    </a:cubicBezTo>
                    <a:cubicBezTo>
                      <a:pt x="534242" y="114143"/>
                      <a:pt x="539324" y="119225"/>
                      <a:pt x="545592" y="119225"/>
                    </a:cubicBezTo>
                    <a:lnTo>
                      <a:pt x="565173" y="119225"/>
                    </a:lnTo>
                    <a:lnTo>
                      <a:pt x="641895" y="195946"/>
                    </a:lnTo>
                    <a:cubicBezTo>
                      <a:pt x="628958" y="198530"/>
                      <a:pt x="619854" y="202896"/>
                      <a:pt x="611471" y="206917"/>
                    </a:cubicBezTo>
                    <a:cubicBezTo>
                      <a:pt x="599137" y="212833"/>
                      <a:pt x="588485" y="217943"/>
                      <a:pt x="565752" y="217943"/>
                    </a:cubicBezTo>
                    <a:cubicBezTo>
                      <a:pt x="543018" y="217943"/>
                      <a:pt x="532365" y="212833"/>
                      <a:pt x="520032" y="206917"/>
                    </a:cubicBezTo>
                    <a:cubicBezTo>
                      <a:pt x="507075" y="200705"/>
                      <a:pt x="492389" y="193659"/>
                      <a:pt x="464494" y="193659"/>
                    </a:cubicBezTo>
                    <a:cubicBezTo>
                      <a:pt x="436613" y="193659"/>
                      <a:pt x="421936" y="200703"/>
                      <a:pt x="408988" y="206919"/>
                    </a:cubicBezTo>
                    <a:cubicBezTo>
                      <a:pt x="396663" y="212835"/>
                      <a:pt x="386020" y="217943"/>
                      <a:pt x="363305" y="217943"/>
                    </a:cubicBezTo>
                    <a:cubicBezTo>
                      <a:pt x="340614" y="217943"/>
                      <a:pt x="329982" y="212835"/>
                      <a:pt x="317670" y="206920"/>
                    </a:cubicBezTo>
                    <a:cubicBezTo>
                      <a:pt x="308264" y="202403"/>
                      <a:pt x="297919" y="197460"/>
                      <a:pt x="282284" y="195088"/>
                    </a:cubicBezTo>
                    <a:cubicBezTo>
                      <a:pt x="288904" y="185283"/>
                      <a:pt x="295664" y="169947"/>
                      <a:pt x="302791" y="148563"/>
                    </a:cubicBezTo>
                    <a:cubicBezTo>
                      <a:pt x="305033" y="141839"/>
                      <a:pt x="307011" y="135401"/>
                      <a:pt x="308650" y="129822"/>
                    </a:cubicBezTo>
                    <a:lnTo>
                      <a:pt x="331155" y="152327"/>
                    </a:lnTo>
                    <a:cubicBezTo>
                      <a:pt x="333370" y="154543"/>
                      <a:pt x="336276" y="155652"/>
                      <a:pt x="339181" y="155652"/>
                    </a:cubicBezTo>
                    <a:cubicBezTo>
                      <a:pt x="342085" y="155652"/>
                      <a:pt x="344991" y="154544"/>
                      <a:pt x="347206" y="152327"/>
                    </a:cubicBezTo>
                    <a:cubicBezTo>
                      <a:pt x="351639" y="147894"/>
                      <a:pt x="351639" y="140708"/>
                      <a:pt x="347206" y="136276"/>
                    </a:cubicBezTo>
                    <a:lnTo>
                      <a:pt x="330157" y="119227"/>
                    </a:lnTo>
                    <a:lnTo>
                      <a:pt x="497021" y="119227"/>
                    </a:lnTo>
                    <a:cubicBezTo>
                      <a:pt x="503290" y="119227"/>
                      <a:pt x="508372" y="114144"/>
                      <a:pt x="508372" y="107876"/>
                    </a:cubicBezTo>
                    <a:cubicBezTo>
                      <a:pt x="508372" y="101607"/>
                      <a:pt x="503290" y="96525"/>
                      <a:pt x="497021" y="96525"/>
                    </a:cubicBezTo>
                    <a:lnTo>
                      <a:pt x="373147" y="96525"/>
                    </a:lnTo>
                    <a:cubicBezTo>
                      <a:pt x="384350" y="91432"/>
                      <a:pt x="392331" y="86474"/>
                      <a:pt x="397247" y="81560"/>
                    </a:cubicBezTo>
                    <a:cubicBezTo>
                      <a:pt x="406917" y="71890"/>
                      <a:pt x="411554" y="59073"/>
                      <a:pt x="411185" y="46375"/>
                    </a:cubicBezTo>
                    <a:lnTo>
                      <a:pt x="545591" y="46375"/>
                    </a:lnTo>
                    <a:close/>
                    <a:moveTo>
                      <a:pt x="224924" y="150855"/>
                    </a:moveTo>
                    <a:cubicBezTo>
                      <a:pt x="229888" y="145892"/>
                      <a:pt x="250541" y="135124"/>
                      <a:pt x="286647" y="124595"/>
                    </a:cubicBezTo>
                    <a:cubicBezTo>
                      <a:pt x="276126" y="160694"/>
                      <a:pt x="265355" y="181345"/>
                      <a:pt x="260384" y="186315"/>
                    </a:cubicBezTo>
                    <a:cubicBezTo>
                      <a:pt x="255649" y="191050"/>
                      <a:pt x="249351" y="193659"/>
                      <a:pt x="242654" y="193659"/>
                    </a:cubicBezTo>
                    <a:cubicBezTo>
                      <a:pt x="235957" y="193659"/>
                      <a:pt x="229660" y="191050"/>
                      <a:pt x="224924" y="186315"/>
                    </a:cubicBezTo>
                    <a:cubicBezTo>
                      <a:pt x="215149" y="176538"/>
                      <a:pt x="215149" y="160631"/>
                      <a:pt x="224924" y="150855"/>
                    </a:cubicBezTo>
                    <a:close/>
                    <a:moveTo>
                      <a:pt x="345734" y="30047"/>
                    </a:moveTo>
                    <a:cubicBezTo>
                      <a:pt x="350469" y="25311"/>
                      <a:pt x="356767" y="22702"/>
                      <a:pt x="363464" y="22702"/>
                    </a:cubicBezTo>
                    <a:cubicBezTo>
                      <a:pt x="370161" y="22702"/>
                      <a:pt x="376458" y="25311"/>
                      <a:pt x="381194" y="30047"/>
                    </a:cubicBezTo>
                    <a:cubicBezTo>
                      <a:pt x="390969" y="39823"/>
                      <a:pt x="390969" y="55731"/>
                      <a:pt x="381194" y="65508"/>
                    </a:cubicBezTo>
                    <a:cubicBezTo>
                      <a:pt x="376230" y="70471"/>
                      <a:pt x="355577" y="81239"/>
                      <a:pt x="319471" y="91768"/>
                    </a:cubicBezTo>
                    <a:cubicBezTo>
                      <a:pt x="329992" y="55668"/>
                      <a:pt x="340764" y="35017"/>
                      <a:pt x="345734" y="30047"/>
                    </a:cubicBezTo>
                    <a:close/>
                    <a:moveTo>
                      <a:pt x="161754" y="119227"/>
                    </a:moveTo>
                    <a:lnTo>
                      <a:pt x="234333" y="119227"/>
                    </a:lnTo>
                    <a:cubicBezTo>
                      <a:pt x="222415" y="124534"/>
                      <a:pt x="213984" y="129692"/>
                      <a:pt x="208873" y="134803"/>
                    </a:cubicBezTo>
                    <a:cubicBezTo>
                      <a:pt x="190245" y="153430"/>
                      <a:pt x="190245" y="183740"/>
                      <a:pt x="208873" y="202369"/>
                    </a:cubicBezTo>
                    <a:cubicBezTo>
                      <a:pt x="209685" y="203184"/>
                      <a:pt x="210531" y="203951"/>
                      <a:pt x="211393" y="204699"/>
                    </a:cubicBezTo>
                    <a:cubicBezTo>
                      <a:pt x="209797" y="205442"/>
                      <a:pt x="208242" y="206188"/>
                      <a:pt x="206713" y="206922"/>
                    </a:cubicBezTo>
                    <a:cubicBezTo>
                      <a:pt x="194393" y="212836"/>
                      <a:pt x="183754" y="217944"/>
                      <a:pt x="161048" y="217944"/>
                    </a:cubicBezTo>
                    <a:cubicBezTo>
                      <a:pt x="138349" y="217944"/>
                      <a:pt x="127714" y="212836"/>
                      <a:pt x="115397" y="206922"/>
                    </a:cubicBezTo>
                    <a:cubicBezTo>
                      <a:pt x="107030" y="202904"/>
                      <a:pt x="97940" y="198539"/>
                      <a:pt x="85029" y="195954"/>
                    </a:cubicBezTo>
                    <a:lnTo>
                      <a:pt x="161754" y="119227"/>
                    </a:lnTo>
                    <a:close/>
                    <a:moveTo>
                      <a:pt x="547471" y="746753"/>
                    </a:moveTo>
                    <a:cubicBezTo>
                      <a:pt x="541945" y="750306"/>
                      <a:pt x="535233" y="752184"/>
                      <a:pt x="528059" y="752184"/>
                    </a:cubicBezTo>
                    <a:lnTo>
                      <a:pt x="198869" y="752184"/>
                    </a:lnTo>
                    <a:cubicBezTo>
                      <a:pt x="191697" y="752184"/>
                      <a:pt x="184984" y="750306"/>
                      <a:pt x="179457" y="746753"/>
                    </a:cubicBezTo>
                    <a:cubicBezTo>
                      <a:pt x="81301" y="683642"/>
                      <a:pt x="22700" y="576441"/>
                      <a:pt x="22700" y="459989"/>
                    </a:cubicBezTo>
                    <a:cubicBezTo>
                      <a:pt x="22700" y="374497"/>
                      <a:pt x="54275" y="293225"/>
                      <a:pt x="111755" y="230299"/>
                    </a:cubicBezTo>
                    <a:cubicBezTo>
                      <a:pt x="123378" y="235609"/>
                      <a:pt x="137494" y="240643"/>
                      <a:pt x="161046" y="240643"/>
                    </a:cubicBezTo>
                    <a:cubicBezTo>
                      <a:pt x="188919" y="240643"/>
                      <a:pt x="203591" y="233599"/>
                      <a:pt x="216537" y="227384"/>
                    </a:cubicBezTo>
                    <a:cubicBezTo>
                      <a:pt x="228856" y="221468"/>
                      <a:pt x="239496" y="216360"/>
                      <a:pt x="262202" y="216360"/>
                    </a:cubicBezTo>
                    <a:cubicBezTo>
                      <a:pt x="284892" y="216360"/>
                      <a:pt x="295525" y="221468"/>
                      <a:pt x="307837" y="227382"/>
                    </a:cubicBezTo>
                    <a:cubicBezTo>
                      <a:pt x="320777" y="233598"/>
                      <a:pt x="335442" y="240643"/>
                      <a:pt x="363302" y="240643"/>
                    </a:cubicBezTo>
                    <a:cubicBezTo>
                      <a:pt x="391181" y="240643"/>
                      <a:pt x="405859" y="233599"/>
                      <a:pt x="418808" y="227384"/>
                    </a:cubicBezTo>
                    <a:cubicBezTo>
                      <a:pt x="431133" y="221468"/>
                      <a:pt x="441777" y="216360"/>
                      <a:pt x="464491" y="216360"/>
                    </a:cubicBezTo>
                    <a:cubicBezTo>
                      <a:pt x="487225" y="216360"/>
                      <a:pt x="497876" y="221469"/>
                      <a:pt x="510211" y="227385"/>
                    </a:cubicBezTo>
                    <a:cubicBezTo>
                      <a:pt x="523168" y="233599"/>
                      <a:pt x="537854" y="240643"/>
                      <a:pt x="565750" y="240643"/>
                    </a:cubicBezTo>
                    <a:cubicBezTo>
                      <a:pt x="589364" y="240643"/>
                      <a:pt x="603503" y="235594"/>
                      <a:pt x="615149" y="230274"/>
                    </a:cubicBezTo>
                    <a:cubicBezTo>
                      <a:pt x="672642" y="293204"/>
                      <a:pt x="704225" y="374483"/>
                      <a:pt x="704225" y="459987"/>
                    </a:cubicBezTo>
                    <a:cubicBezTo>
                      <a:pt x="704226" y="576441"/>
                      <a:pt x="645627" y="683642"/>
                      <a:pt x="547471" y="746753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28" name="Freeform: Shape 1927">
                <a:extLst>
                  <a:ext uri="{FF2B5EF4-FFF2-40B4-BE49-F238E27FC236}">
                    <a16:creationId xmlns:a16="http://schemas.microsoft.com/office/drawing/2014/main" id="{0E8184C0-4259-4508-9397-9C27C65E38C6}"/>
                  </a:ext>
                </a:extLst>
              </p:cNvPr>
              <p:cNvSpPr/>
              <p:nvPr/>
            </p:nvSpPr>
            <p:spPr>
              <a:xfrm>
                <a:off x="3927109" y="5478604"/>
                <a:ext cx="362673" cy="314105"/>
              </a:xfrm>
              <a:custGeom>
                <a:avLst/>
                <a:gdLst>
                  <a:gd name="connsiteX0" fmla="*/ 314897 w 362673"/>
                  <a:gd name="connsiteY0" fmla="*/ 0 h 314105"/>
                  <a:gd name="connsiteX1" fmla="*/ 47777 w 362673"/>
                  <a:gd name="connsiteY1" fmla="*/ 0 h 314105"/>
                  <a:gd name="connsiteX2" fmla="*/ 0 w 362673"/>
                  <a:gd name="connsiteY2" fmla="*/ 47777 h 314105"/>
                  <a:gd name="connsiteX3" fmla="*/ 0 w 362673"/>
                  <a:gd name="connsiteY3" fmla="*/ 266329 h 314105"/>
                  <a:gd name="connsiteX4" fmla="*/ 47777 w 362673"/>
                  <a:gd name="connsiteY4" fmla="*/ 314106 h 314105"/>
                  <a:gd name="connsiteX5" fmla="*/ 314897 w 362673"/>
                  <a:gd name="connsiteY5" fmla="*/ 314106 h 314105"/>
                  <a:gd name="connsiteX6" fmla="*/ 362674 w 362673"/>
                  <a:gd name="connsiteY6" fmla="*/ 266329 h 314105"/>
                  <a:gd name="connsiteX7" fmla="*/ 362674 w 362673"/>
                  <a:gd name="connsiteY7" fmla="*/ 47777 h 314105"/>
                  <a:gd name="connsiteX8" fmla="*/ 314897 w 362673"/>
                  <a:gd name="connsiteY8" fmla="*/ 0 h 314105"/>
                  <a:gd name="connsiteX9" fmla="*/ 339972 w 362673"/>
                  <a:gd name="connsiteY9" fmla="*/ 266329 h 314105"/>
                  <a:gd name="connsiteX10" fmla="*/ 314897 w 362673"/>
                  <a:gd name="connsiteY10" fmla="*/ 291404 h 314105"/>
                  <a:gd name="connsiteX11" fmla="*/ 47777 w 362673"/>
                  <a:gd name="connsiteY11" fmla="*/ 291404 h 314105"/>
                  <a:gd name="connsiteX12" fmla="*/ 22702 w 362673"/>
                  <a:gd name="connsiteY12" fmla="*/ 266329 h 314105"/>
                  <a:gd name="connsiteX13" fmla="*/ 22702 w 362673"/>
                  <a:gd name="connsiteY13" fmla="*/ 47777 h 314105"/>
                  <a:gd name="connsiteX14" fmla="*/ 47777 w 362673"/>
                  <a:gd name="connsiteY14" fmla="*/ 22702 h 314105"/>
                  <a:gd name="connsiteX15" fmla="*/ 314897 w 362673"/>
                  <a:gd name="connsiteY15" fmla="*/ 22702 h 314105"/>
                  <a:gd name="connsiteX16" fmla="*/ 339972 w 362673"/>
                  <a:gd name="connsiteY16" fmla="*/ 47777 h 314105"/>
                  <a:gd name="connsiteX17" fmla="*/ 339972 w 362673"/>
                  <a:gd name="connsiteY17" fmla="*/ 266329 h 3141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362673" h="314105">
                    <a:moveTo>
                      <a:pt x="314897" y="0"/>
                    </a:moveTo>
                    <a:lnTo>
                      <a:pt x="47777" y="0"/>
                    </a:lnTo>
                    <a:cubicBezTo>
                      <a:pt x="21432" y="0"/>
                      <a:pt x="0" y="21432"/>
                      <a:pt x="0" y="47777"/>
                    </a:cubicBezTo>
                    <a:lnTo>
                      <a:pt x="0" y="266329"/>
                    </a:lnTo>
                    <a:cubicBezTo>
                      <a:pt x="0" y="292674"/>
                      <a:pt x="21432" y="314106"/>
                      <a:pt x="47777" y="314106"/>
                    </a:cubicBezTo>
                    <a:lnTo>
                      <a:pt x="314897" y="314106"/>
                    </a:lnTo>
                    <a:cubicBezTo>
                      <a:pt x="341242" y="314106"/>
                      <a:pt x="362674" y="292674"/>
                      <a:pt x="362674" y="266329"/>
                    </a:cubicBezTo>
                    <a:lnTo>
                      <a:pt x="362674" y="47777"/>
                    </a:lnTo>
                    <a:cubicBezTo>
                      <a:pt x="362674" y="21432"/>
                      <a:pt x="341242" y="0"/>
                      <a:pt x="314897" y="0"/>
                    </a:cubicBezTo>
                    <a:close/>
                    <a:moveTo>
                      <a:pt x="339972" y="266329"/>
                    </a:moveTo>
                    <a:cubicBezTo>
                      <a:pt x="339972" y="280155"/>
                      <a:pt x="328724" y="291404"/>
                      <a:pt x="314897" y="291404"/>
                    </a:cubicBezTo>
                    <a:lnTo>
                      <a:pt x="47777" y="291404"/>
                    </a:lnTo>
                    <a:cubicBezTo>
                      <a:pt x="33950" y="291404"/>
                      <a:pt x="22702" y="280155"/>
                      <a:pt x="22702" y="266329"/>
                    </a:cubicBezTo>
                    <a:lnTo>
                      <a:pt x="22702" y="47777"/>
                    </a:lnTo>
                    <a:cubicBezTo>
                      <a:pt x="22702" y="33951"/>
                      <a:pt x="33950" y="22702"/>
                      <a:pt x="47777" y="22702"/>
                    </a:cubicBezTo>
                    <a:lnTo>
                      <a:pt x="314897" y="22702"/>
                    </a:lnTo>
                    <a:cubicBezTo>
                      <a:pt x="328724" y="22702"/>
                      <a:pt x="339972" y="33951"/>
                      <a:pt x="339972" y="47777"/>
                    </a:cubicBezTo>
                    <a:lnTo>
                      <a:pt x="339972" y="266329"/>
                    </a:ln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29" name="Freeform: Shape 1928">
                <a:extLst>
                  <a:ext uri="{FF2B5EF4-FFF2-40B4-BE49-F238E27FC236}">
                    <a16:creationId xmlns:a16="http://schemas.microsoft.com/office/drawing/2014/main" id="{CF79FC82-DBB4-4731-951C-5AFB12037628}"/>
                  </a:ext>
                </a:extLst>
              </p:cNvPr>
              <p:cNvSpPr/>
              <p:nvPr/>
            </p:nvSpPr>
            <p:spPr>
              <a:xfrm>
                <a:off x="4024275" y="5539313"/>
                <a:ext cx="168341" cy="195344"/>
              </a:xfrm>
              <a:custGeom>
                <a:avLst/>
                <a:gdLst>
                  <a:gd name="connsiteX0" fmla="*/ 125388 w 168341"/>
                  <a:gd name="connsiteY0" fmla="*/ 50601 h 195344"/>
                  <a:gd name="connsiteX1" fmla="*/ 105348 w 168341"/>
                  <a:gd name="connsiteY1" fmla="*/ 50601 h 195344"/>
                  <a:gd name="connsiteX2" fmla="*/ 129677 w 168341"/>
                  <a:gd name="connsiteY2" fmla="*/ 18162 h 195344"/>
                  <a:gd name="connsiteX3" fmla="*/ 127407 w 168341"/>
                  <a:gd name="connsiteY3" fmla="*/ 2270 h 195344"/>
                  <a:gd name="connsiteX4" fmla="*/ 111516 w 168341"/>
                  <a:gd name="connsiteY4" fmla="*/ 4541 h 195344"/>
                  <a:gd name="connsiteX5" fmla="*/ 84171 w 168341"/>
                  <a:gd name="connsiteY5" fmla="*/ 41001 h 195344"/>
                  <a:gd name="connsiteX6" fmla="*/ 56826 w 168341"/>
                  <a:gd name="connsiteY6" fmla="*/ 4542 h 195344"/>
                  <a:gd name="connsiteX7" fmla="*/ 40935 w 168341"/>
                  <a:gd name="connsiteY7" fmla="*/ 2272 h 195344"/>
                  <a:gd name="connsiteX8" fmla="*/ 38664 w 168341"/>
                  <a:gd name="connsiteY8" fmla="*/ 18163 h 195344"/>
                  <a:gd name="connsiteX9" fmla="*/ 62993 w 168341"/>
                  <a:gd name="connsiteY9" fmla="*/ 50602 h 195344"/>
                  <a:gd name="connsiteX10" fmla="*/ 42954 w 168341"/>
                  <a:gd name="connsiteY10" fmla="*/ 50602 h 195344"/>
                  <a:gd name="connsiteX11" fmla="*/ 4875 w 168341"/>
                  <a:gd name="connsiteY11" fmla="*/ 73707 h 195344"/>
                  <a:gd name="connsiteX12" fmla="*/ 7784 w 168341"/>
                  <a:gd name="connsiteY12" fmla="*/ 118151 h 195344"/>
                  <a:gd name="connsiteX13" fmla="*/ 49001 w 168341"/>
                  <a:gd name="connsiteY13" fmla="*/ 177033 h 195344"/>
                  <a:gd name="connsiteX14" fmla="*/ 84171 w 168341"/>
                  <a:gd name="connsiteY14" fmla="*/ 195344 h 195344"/>
                  <a:gd name="connsiteX15" fmla="*/ 119340 w 168341"/>
                  <a:gd name="connsiteY15" fmla="*/ 177033 h 195344"/>
                  <a:gd name="connsiteX16" fmla="*/ 116551 w 168341"/>
                  <a:gd name="connsiteY16" fmla="*/ 161225 h 195344"/>
                  <a:gd name="connsiteX17" fmla="*/ 100743 w 168341"/>
                  <a:gd name="connsiteY17" fmla="*/ 164014 h 195344"/>
                  <a:gd name="connsiteX18" fmla="*/ 84171 w 168341"/>
                  <a:gd name="connsiteY18" fmla="*/ 172642 h 195344"/>
                  <a:gd name="connsiteX19" fmla="*/ 67599 w 168341"/>
                  <a:gd name="connsiteY19" fmla="*/ 164014 h 195344"/>
                  <a:gd name="connsiteX20" fmla="*/ 26381 w 168341"/>
                  <a:gd name="connsiteY20" fmla="*/ 105133 h 195344"/>
                  <a:gd name="connsiteX21" fmla="*/ 25012 w 168341"/>
                  <a:gd name="connsiteY21" fmla="*/ 84192 h 195344"/>
                  <a:gd name="connsiteX22" fmla="*/ 42954 w 168341"/>
                  <a:gd name="connsiteY22" fmla="*/ 73306 h 195344"/>
                  <a:gd name="connsiteX23" fmla="*/ 125388 w 168341"/>
                  <a:gd name="connsiteY23" fmla="*/ 73306 h 195344"/>
                  <a:gd name="connsiteX24" fmla="*/ 143330 w 168341"/>
                  <a:gd name="connsiteY24" fmla="*/ 84192 h 195344"/>
                  <a:gd name="connsiteX25" fmla="*/ 141960 w 168341"/>
                  <a:gd name="connsiteY25" fmla="*/ 105133 h 195344"/>
                  <a:gd name="connsiteX26" fmla="*/ 127168 w 168341"/>
                  <a:gd name="connsiteY26" fmla="*/ 126266 h 195344"/>
                  <a:gd name="connsiteX27" fmla="*/ 129957 w 168341"/>
                  <a:gd name="connsiteY27" fmla="*/ 142074 h 195344"/>
                  <a:gd name="connsiteX28" fmla="*/ 145765 w 168341"/>
                  <a:gd name="connsiteY28" fmla="*/ 139284 h 195344"/>
                  <a:gd name="connsiteX29" fmla="*/ 160558 w 168341"/>
                  <a:gd name="connsiteY29" fmla="*/ 118151 h 195344"/>
                  <a:gd name="connsiteX30" fmla="*/ 163466 w 168341"/>
                  <a:gd name="connsiteY30" fmla="*/ 73707 h 195344"/>
                  <a:gd name="connsiteX31" fmla="*/ 125388 w 168341"/>
                  <a:gd name="connsiteY31" fmla="*/ 50601 h 1953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168341" h="195344">
                    <a:moveTo>
                      <a:pt x="125388" y="50601"/>
                    </a:moveTo>
                    <a:lnTo>
                      <a:pt x="105348" y="50601"/>
                    </a:lnTo>
                    <a:lnTo>
                      <a:pt x="129677" y="18162"/>
                    </a:lnTo>
                    <a:cubicBezTo>
                      <a:pt x="133438" y="13146"/>
                      <a:pt x="132421" y="6031"/>
                      <a:pt x="127407" y="2270"/>
                    </a:cubicBezTo>
                    <a:cubicBezTo>
                      <a:pt x="122393" y="-1491"/>
                      <a:pt x="115277" y="-474"/>
                      <a:pt x="111516" y="4541"/>
                    </a:cubicBezTo>
                    <a:lnTo>
                      <a:pt x="84171" y="41001"/>
                    </a:lnTo>
                    <a:lnTo>
                      <a:pt x="56826" y="4542"/>
                    </a:lnTo>
                    <a:cubicBezTo>
                      <a:pt x="53063" y="-474"/>
                      <a:pt x="45950" y="-1489"/>
                      <a:pt x="40935" y="2272"/>
                    </a:cubicBezTo>
                    <a:cubicBezTo>
                      <a:pt x="35921" y="6033"/>
                      <a:pt x="34903" y="13147"/>
                      <a:pt x="38664" y="18163"/>
                    </a:cubicBezTo>
                    <a:lnTo>
                      <a:pt x="62993" y="50602"/>
                    </a:lnTo>
                    <a:lnTo>
                      <a:pt x="42954" y="50602"/>
                    </a:lnTo>
                    <a:cubicBezTo>
                      <a:pt x="26887" y="50602"/>
                      <a:pt x="12296" y="59456"/>
                      <a:pt x="4875" y="73707"/>
                    </a:cubicBezTo>
                    <a:cubicBezTo>
                      <a:pt x="-2545" y="87959"/>
                      <a:pt x="-1431" y="104988"/>
                      <a:pt x="7784" y="118151"/>
                    </a:cubicBezTo>
                    <a:lnTo>
                      <a:pt x="49001" y="177033"/>
                    </a:lnTo>
                    <a:cubicBezTo>
                      <a:pt x="57027" y="188499"/>
                      <a:pt x="70174" y="195344"/>
                      <a:pt x="84171" y="195344"/>
                    </a:cubicBezTo>
                    <a:cubicBezTo>
                      <a:pt x="98167" y="195344"/>
                      <a:pt x="111314" y="188499"/>
                      <a:pt x="119340" y="177033"/>
                    </a:cubicBezTo>
                    <a:cubicBezTo>
                      <a:pt x="122935" y="171896"/>
                      <a:pt x="121686" y="164819"/>
                      <a:pt x="116551" y="161225"/>
                    </a:cubicBezTo>
                    <a:cubicBezTo>
                      <a:pt x="111417" y="157630"/>
                      <a:pt x="104338" y="158879"/>
                      <a:pt x="100743" y="164014"/>
                    </a:cubicBezTo>
                    <a:cubicBezTo>
                      <a:pt x="96905" y="169497"/>
                      <a:pt x="90865" y="172642"/>
                      <a:pt x="84171" y="172642"/>
                    </a:cubicBezTo>
                    <a:cubicBezTo>
                      <a:pt x="77477" y="172642"/>
                      <a:pt x="71437" y="169497"/>
                      <a:pt x="67599" y="164014"/>
                    </a:cubicBezTo>
                    <a:lnTo>
                      <a:pt x="26381" y="105133"/>
                    </a:lnTo>
                    <a:cubicBezTo>
                      <a:pt x="21974" y="98838"/>
                      <a:pt x="21463" y="91008"/>
                      <a:pt x="25012" y="84192"/>
                    </a:cubicBezTo>
                    <a:cubicBezTo>
                      <a:pt x="28561" y="77374"/>
                      <a:pt x="35268" y="73306"/>
                      <a:pt x="42954" y="73306"/>
                    </a:cubicBezTo>
                    <a:lnTo>
                      <a:pt x="125388" y="73306"/>
                    </a:lnTo>
                    <a:cubicBezTo>
                      <a:pt x="133073" y="73306"/>
                      <a:pt x="139781" y="77374"/>
                      <a:pt x="143330" y="84192"/>
                    </a:cubicBezTo>
                    <a:cubicBezTo>
                      <a:pt x="146879" y="91008"/>
                      <a:pt x="146368" y="98838"/>
                      <a:pt x="141960" y="105133"/>
                    </a:cubicBezTo>
                    <a:lnTo>
                      <a:pt x="127168" y="126266"/>
                    </a:lnTo>
                    <a:cubicBezTo>
                      <a:pt x="123573" y="131402"/>
                      <a:pt x="124822" y="138479"/>
                      <a:pt x="129957" y="142074"/>
                    </a:cubicBezTo>
                    <a:cubicBezTo>
                      <a:pt x="135092" y="145668"/>
                      <a:pt x="142171" y="144421"/>
                      <a:pt x="145765" y="139284"/>
                    </a:cubicBezTo>
                    <a:lnTo>
                      <a:pt x="160558" y="118151"/>
                    </a:lnTo>
                    <a:cubicBezTo>
                      <a:pt x="169771" y="104988"/>
                      <a:pt x="170887" y="87959"/>
                      <a:pt x="163466" y="73707"/>
                    </a:cubicBezTo>
                    <a:cubicBezTo>
                      <a:pt x="156046" y="59453"/>
                      <a:pt x="141455" y="50601"/>
                      <a:pt x="125388" y="50601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1930" name="Graphic 29">
            <a:extLst>
              <a:ext uri="{FF2B5EF4-FFF2-40B4-BE49-F238E27FC236}">
                <a16:creationId xmlns:a16="http://schemas.microsoft.com/office/drawing/2014/main" id="{10E0B2AD-5500-42C0-9A91-EEB1C268D024}"/>
              </a:ext>
            </a:extLst>
          </p:cNvPr>
          <p:cNvGrpSpPr/>
          <p:nvPr/>
        </p:nvGrpSpPr>
        <p:grpSpPr>
          <a:xfrm>
            <a:off x="4842010" y="6057580"/>
            <a:ext cx="774886" cy="677830"/>
            <a:chOff x="4842010" y="6057580"/>
            <a:chExt cx="774886" cy="677830"/>
          </a:xfrm>
          <a:solidFill>
            <a:srgbClr val="FFFFFF"/>
          </a:solidFill>
        </p:grpSpPr>
        <p:grpSp>
          <p:nvGrpSpPr>
            <p:cNvPr id="1931" name="Graphic 29">
              <a:extLst>
                <a:ext uri="{FF2B5EF4-FFF2-40B4-BE49-F238E27FC236}">
                  <a16:creationId xmlns:a16="http://schemas.microsoft.com/office/drawing/2014/main" id="{10E0B2AD-5500-42C0-9A91-EEB1C268D024}"/>
                </a:ext>
              </a:extLst>
            </p:cNvPr>
            <p:cNvGrpSpPr/>
            <p:nvPr/>
          </p:nvGrpSpPr>
          <p:grpSpPr>
            <a:xfrm>
              <a:off x="4853361" y="6068932"/>
              <a:ext cx="752183" cy="655127"/>
              <a:chOff x="4853361" y="6068932"/>
              <a:chExt cx="752183" cy="655127"/>
            </a:xfrm>
            <a:solidFill>
              <a:srgbClr val="FFFFFF"/>
            </a:solidFill>
          </p:grpSpPr>
          <p:sp>
            <p:nvSpPr>
              <p:cNvPr id="1932" name="Freeform: Shape 1931">
                <a:extLst>
                  <a:ext uri="{FF2B5EF4-FFF2-40B4-BE49-F238E27FC236}">
                    <a16:creationId xmlns:a16="http://schemas.microsoft.com/office/drawing/2014/main" id="{D27C8A20-2640-44E9-A0DA-E4BF37ECED0B}"/>
                  </a:ext>
                </a:extLst>
              </p:cNvPr>
              <p:cNvSpPr/>
              <p:nvPr/>
            </p:nvSpPr>
            <p:spPr>
              <a:xfrm>
                <a:off x="4853361" y="6068932"/>
                <a:ext cx="655126" cy="655127"/>
              </a:xfrm>
              <a:custGeom>
                <a:avLst/>
                <a:gdLst>
                  <a:gd name="connsiteX0" fmla="*/ 302531 w 655126"/>
                  <a:gd name="connsiteY0" fmla="*/ 654196 h 655127"/>
                  <a:gd name="connsiteX1" fmla="*/ 654195 w 655126"/>
                  <a:gd name="connsiteY1" fmla="*/ 302533 h 655127"/>
                  <a:gd name="connsiteX2" fmla="*/ 376009 w 655126"/>
                  <a:gd name="connsiteY2" fmla="*/ 3540 h 655127"/>
                  <a:gd name="connsiteX3" fmla="*/ 232315 w 655126"/>
                  <a:gd name="connsiteY3" fmla="*/ 14159 h 655127"/>
                  <a:gd name="connsiteX4" fmla="*/ 226978 w 655126"/>
                  <a:gd name="connsiteY4" fmla="*/ 24650 h 655127"/>
                  <a:gd name="connsiteX5" fmla="*/ 322423 w 655126"/>
                  <a:gd name="connsiteY5" fmla="*/ 312083 h 655127"/>
                  <a:gd name="connsiteX6" fmla="*/ 312083 w 655126"/>
                  <a:gd name="connsiteY6" fmla="*/ 322423 h 655127"/>
                  <a:gd name="connsiteX7" fmla="*/ 24650 w 655126"/>
                  <a:gd name="connsiteY7" fmla="*/ 226980 h 655127"/>
                  <a:gd name="connsiteX8" fmla="*/ 14159 w 655126"/>
                  <a:gd name="connsiteY8" fmla="*/ 232316 h 655127"/>
                  <a:gd name="connsiteX9" fmla="*/ 3540 w 655126"/>
                  <a:gd name="connsiteY9" fmla="*/ 376011 h 655127"/>
                  <a:gd name="connsiteX10" fmla="*/ 302531 w 655126"/>
                  <a:gd name="connsiteY10" fmla="*/ 654196 h 6551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55126" h="655127">
                    <a:moveTo>
                      <a:pt x="302531" y="654196"/>
                    </a:moveTo>
                    <a:cubicBezTo>
                      <a:pt x="503156" y="669098"/>
                      <a:pt x="669098" y="503156"/>
                      <a:pt x="654195" y="302533"/>
                    </a:cubicBezTo>
                    <a:cubicBezTo>
                      <a:pt x="642949" y="151117"/>
                      <a:pt x="526251" y="25473"/>
                      <a:pt x="376009" y="3540"/>
                    </a:cubicBezTo>
                    <a:cubicBezTo>
                      <a:pt x="325503" y="-3833"/>
                      <a:pt x="276924" y="598"/>
                      <a:pt x="232315" y="14159"/>
                    </a:cubicBezTo>
                    <a:cubicBezTo>
                      <a:pt x="227918" y="15495"/>
                      <a:pt x="225530" y="20290"/>
                      <a:pt x="226978" y="24650"/>
                    </a:cubicBezTo>
                    <a:lnTo>
                      <a:pt x="322423" y="312083"/>
                    </a:lnTo>
                    <a:cubicBezTo>
                      <a:pt x="324544" y="318471"/>
                      <a:pt x="318471" y="324543"/>
                      <a:pt x="312083" y="322423"/>
                    </a:cubicBezTo>
                    <a:lnTo>
                      <a:pt x="24650" y="226980"/>
                    </a:lnTo>
                    <a:cubicBezTo>
                      <a:pt x="20288" y="225532"/>
                      <a:pt x="15495" y="227920"/>
                      <a:pt x="14159" y="232316"/>
                    </a:cubicBezTo>
                    <a:cubicBezTo>
                      <a:pt x="598" y="276925"/>
                      <a:pt x="-3833" y="325504"/>
                      <a:pt x="3540" y="376011"/>
                    </a:cubicBezTo>
                    <a:cubicBezTo>
                      <a:pt x="25472" y="526252"/>
                      <a:pt x="151115" y="642950"/>
                      <a:pt x="302531" y="654196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33" name="Freeform: Shape 1932">
                <a:extLst>
                  <a:ext uri="{FF2B5EF4-FFF2-40B4-BE49-F238E27FC236}">
                    <a16:creationId xmlns:a16="http://schemas.microsoft.com/office/drawing/2014/main" id="{BC9ECCA7-B10E-4913-8E44-214A61A0D41A}"/>
                  </a:ext>
                </a:extLst>
              </p:cNvPr>
              <p:cNvSpPr/>
              <p:nvPr/>
            </p:nvSpPr>
            <p:spPr>
              <a:xfrm>
                <a:off x="4853361" y="6295488"/>
                <a:ext cx="363961" cy="428533"/>
              </a:xfrm>
              <a:custGeom>
                <a:avLst/>
                <a:gdLst>
                  <a:gd name="connsiteX0" fmla="*/ 363960 w 363961"/>
                  <a:gd name="connsiteY0" fmla="*/ 113139 h 428533"/>
                  <a:gd name="connsiteX1" fmla="*/ 322055 w 363961"/>
                  <a:gd name="connsiteY1" fmla="*/ 91465 h 428533"/>
                  <a:gd name="connsiteX2" fmla="*/ 312085 w 363961"/>
                  <a:gd name="connsiteY2" fmla="*/ 95867 h 428533"/>
                  <a:gd name="connsiteX3" fmla="*/ 24652 w 363961"/>
                  <a:gd name="connsiteY3" fmla="*/ 423 h 428533"/>
                  <a:gd name="connsiteX4" fmla="*/ 14159 w 363961"/>
                  <a:gd name="connsiteY4" fmla="*/ 5760 h 428533"/>
                  <a:gd name="connsiteX5" fmla="*/ 3539 w 363961"/>
                  <a:gd name="connsiteY5" fmla="*/ 149454 h 428533"/>
                  <a:gd name="connsiteX6" fmla="*/ 302533 w 363961"/>
                  <a:gd name="connsiteY6" fmla="*/ 427640 h 428533"/>
                  <a:gd name="connsiteX7" fmla="*/ 363961 w 363961"/>
                  <a:gd name="connsiteY7" fmla="*/ 426461 h 428533"/>
                  <a:gd name="connsiteX8" fmla="*/ 363961 w 363961"/>
                  <a:gd name="connsiteY8" fmla="*/ 113139 h 4285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63961" h="428533">
                    <a:moveTo>
                      <a:pt x="363960" y="113139"/>
                    </a:moveTo>
                    <a:lnTo>
                      <a:pt x="322055" y="91465"/>
                    </a:lnTo>
                    <a:cubicBezTo>
                      <a:pt x="320419" y="95014"/>
                      <a:pt x="316353" y="97284"/>
                      <a:pt x="312085" y="95867"/>
                    </a:cubicBezTo>
                    <a:lnTo>
                      <a:pt x="24652" y="423"/>
                    </a:lnTo>
                    <a:cubicBezTo>
                      <a:pt x="20289" y="-1025"/>
                      <a:pt x="15497" y="1363"/>
                      <a:pt x="14159" y="5760"/>
                    </a:cubicBezTo>
                    <a:cubicBezTo>
                      <a:pt x="599" y="50370"/>
                      <a:pt x="-3833" y="98949"/>
                      <a:pt x="3539" y="149454"/>
                    </a:cubicBezTo>
                    <a:cubicBezTo>
                      <a:pt x="25472" y="299696"/>
                      <a:pt x="151117" y="416392"/>
                      <a:pt x="302533" y="427640"/>
                    </a:cubicBezTo>
                    <a:cubicBezTo>
                      <a:pt x="323452" y="429193"/>
                      <a:pt x="343961" y="428673"/>
                      <a:pt x="363961" y="426461"/>
                    </a:cubicBezTo>
                    <a:lnTo>
                      <a:pt x="363961" y="113139"/>
                    </a:ln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34" name="Freeform: Shape 1933">
                <a:extLst>
                  <a:ext uri="{FF2B5EF4-FFF2-40B4-BE49-F238E27FC236}">
                    <a16:creationId xmlns:a16="http://schemas.microsoft.com/office/drawing/2014/main" id="{385CB125-30D4-48C2-AF84-10BE784D466B}"/>
                  </a:ext>
                </a:extLst>
              </p:cNvPr>
              <p:cNvSpPr/>
              <p:nvPr/>
            </p:nvSpPr>
            <p:spPr>
              <a:xfrm>
                <a:off x="4901889" y="6117459"/>
                <a:ext cx="558072" cy="558072"/>
              </a:xfrm>
              <a:custGeom>
                <a:avLst/>
                <a:gdLst>
                  <a:gd name="connsiteX0" fmla="*/ 279036 w 558072"/>
                  <a:gd name="connsiteY0" fmla="*/ 0 h 558072"/>
                  <a:gd name="connsiteX1" fmla="*/ 191103 w 558072"/>
                  <a:gd name="connsiteY1" fmla="*/ 14222 h 558072"/>
                  <a:gd name="connsiteX2" fmla="*/ 273895 w 558072"/>
                  <a:gd name="connsiteY2" fmla="*/ 263557 h 558072"/>
                  <a:gd name="connsiteX3" fmla="*/ 263555 w 558072"/>
                  <a:gd name="connsiteY3" fmla="*/ 273896 h 558072"/>
                  <a:gd name="connsiteX4" fmla="*/ 14222 w 558072"/>
                  <a:gd name="connsiteY4" fmla="*/ 191103 h 558072"/>
                  <a:gd name="connsiteX5" fmla="*/ 0 w 558072"/>
                  <a:gd name="connsiteY5" fmla="*/ 279036 h 558072"/>
                  <a:gd name="connsiteX6" fmla="*/ 279036 w 558072"/>
                  <a:gd name="connsiteY6" fmla="*/ 558072 h 558072"/>
                  <a:gd name="connsiteX7" fmla="*/ 558072 w 558072"/>
                  <a:gd name="connsiteY7" fmla="*/ 279036 h 558072"/>
                  <a:gd name="connsiteX8" fmla="*/ 279036 w 558072"/>
                  <a:gd name="connsiteY8" fmla="*/ 0 h 558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58072" h="558072">
                    <a:moveTo>
                      <a:pt x="279036" y="0"/>
                    </a:moveTo>
                    <a:cubicBezTo>
                      <a:pt x="248301" y="0"/>
                      <a:pt x="218759" y="5041"/>
                      <a:pt x="191103" y="14222"/>
                    </a:cubicBezTo>
                    <a:lnTo>
                      <a:pt x="273895" y="263557"/>
                    </a:lnTo>
                    <a:cubicBezTo>
                      <a:pt x="276017" y="269945"/>
                      <a:pt x="269943" y="276017"/>
                      <a:pt x="263555" y="273896"/>
                    </a:cubicBezTo>
                    <a:lnTo>
                      <a:pt x="14222" y="191103"/>
                    </a:lnTo>
                    <a:cubicBezTo>
                      <a:pt x="5043" y="218758"/>
                      <a:pt x="0" y="248300"/>
                      <a:pt x="0" y="279036"/>
                    </a:cubicBezTo>
                    <a:cubicBezTo>
                      <a:pt x="0" y="433143"/>
                      <a:pt x="124928" y="558072"/>
                      <a:pt x="279036" y="558072"/>
                    </a:cubicBezTo>
                    <a:cubicBezTo>
                      <a:pt x="433143" y="558072"/>
                      <a:pt x="558072" y="433143"/>
                      <a:pt x="558072" y="279036"/>
                    </a:cubicBezTo>
                    <a:cubicBezTo>
                      <a:pt x="558071" y="124929"/>
                      <a:pt x="433142" y="0"/>
                      <a:pt x="27903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35" name="Freeform: Shape 1934">
                <a:extLst>
                  <a:ext uri="{FF2B5EF4-FFF2-40B4-BE49-F238E27FC236}">
                    <a16:creationId xmlns:a16="http://schemas.microsoft.com/office/drawing/2014/main" id="{D9562644-5A48-4152-B6BB-DAA9B16A805E}"/>
                  </a:ext>
                </a:extLst>
              </p:cNvPr>
              <p:cNvSpPr/>
              <p:nvPr/>
            </p:nvSpPr>
            <p:spPr>
              <a:xfrm>
                <a:off x="5168793" y="6457155"/>
                <a:ext cx="436751" cy="266902"/>
              </a:xfrm>
              <a:custGeom>
                <a:avLst/>
                <a:gdLst>
                  <a:gd name="connsiteX0" fmla="*/ 436751 w 436751"/>
                  <a:gd name="connsiteY0" fmla="*/ 60661 h 266902"/>
                  <a:gd name="connsiteX1" fmla="*/ 436751 w 436751"/>
                  <a:gd name="connsiteY1" fmla="*/ 12132 h 266902"/>
                  <a:gd name="connsiteX2" fmla="*/ 424619 w 436751"/>
                  <a:gd name="connsiteY2" fmla="*/ 0 h 266902"/>
                  <a:gd name="connsiteX3" fmla="*/ 194110 w 436751"/>
                  <a:gd name="connsiteY3" fmla="*/ 0 h 266902"/>
                  <a:gd name="connsiteX4" fmla="*/ 169847 w 436751"/>
                  <a:gd name="connsiteY4" fmla="*/ 24264 h 266902"/>
                  <a:gd name="connsiteX5" fmla="*/ 145583 w 436751"/>
                  <a:gd name="connsiteY5" fmla="*/ 0 h 266902"/>
                  <a:gd name="connsiteX6" fmla="*/ 36395 w 436751"/>
                  <a:gd name="connsiteY6" fmla="*/ 0 h 266902"/>
                  <a:gd name="connsiteX7" fmla="*/ 0 w 436751"/>
                  <a:gd name="connsiteY7" fmla="*/ 36395 h 266902"/>
                  <a:gd name="connsiteX8" fmla="*/ 0 w 436751"/>
                  <a:gd name="connsiteY8" fmla="*/ 230507 h 266902"/>
                  <a:gd name="connsiteX9" fmla="*/ 36395 w 436751"/>
                  <a:gd name="connsiteY9" fmla="*/ 266903 h 266902"/>
                  <a:gd name="connsiteX10" fmla="*/ 424619 w 436751"/>
                  <a:gd name="connsiteY10" fmla="*/ 266903 h 266902"/>
                  <a:gd name="connsiteX11" fmla="*/ 436751 w 436751"/>
                  <a:gd name="connsiteY11" fmla="*/ 254771 h 266902"/>
                  <a:gd name="connsiteX12" fmla="*/ 436751 w 436751"/>
                  <a:gd name="connsiteY12" fmla="*/ 133451 h 266902"/>
                  <a:gd name="connsiteX13" fmla="*/ 400356 w 436751"/>
                  <a:gd name="connsiteY13" fmla="*/ 97056 h 266902"/>
                  <a:gd name="connsiteX14" fmla="*/ 436751 w 436751"/>
                  <a:gd name="connsiteY14" fmla="*/ 60661 h 2669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436751" h="266902">
                    <a:moveTo>
                      <a:pt x="436751" y="60661"/>
                    </a:moveTo>
                    <a:lnTo>
                      <a:pt x="436751" y="12132"/>
                    </a:lnTo>
                    <a:cubicBezTo>
                      <a:pt x="436751" y="5432"/>
                      <a:pt x="431319" y="0"/>
                      <a:pt x="424619" y="0"/>
                    </a:cubicBezTo>
                    <a:lnTo>
                      <a:pt x="194110" y="0"/>
                    </a:lnTo>
                    <a:cubicBezTo>
                      <a:pt x="194110" y="13400"/>
                      <a:pt x="183247" y="24264"/>
                      <a:pt x="169847" y="24264"/>
                    </a:cubicBezTo>
                    <a:cubicBezTo>
                      <a:pt x="156447" y="24264"/>
                      <a:pt x="145583" y="13400"/>
                      <a:pt x="145583" y="0"/>
                    </a:cubicBezTo>
                    <a:lnTo>
                      <a:pt x="36395" y="0"/>
                    </a:lnTo>
                    <a:cubicBezTo>
                      <a:pt x="16294" y="0"/>
                      <a:pt x="0" y="16295"/>
                      <a:pt x="0" y="36395"/>
                    </a:cubicBezTo>
                    <a:lnTo>
                      <a:pt x="0" y="230507"/>
                    </a:lnTo>
                    <a:cubicBezTo>
                      <a:pt x="0" y="250609"/>
                      <a:pt x="16295" y="266903"/>
                      <a:pt x="36395" y="266903"/>
                    </a:cubicBezTo>
                    <a:lnTo>
                      <a:pt x="424619" y="266903"/>
                    </a:lnTo>
                    <a:cubicBezTo>
                      <a:pt x="431319" y="266903"/>
                      <a:pt x="436751" y="261471"/>
                      <a:pt x="436751" y="254771"/>
                    </a:cubicBezTo>
                    <a:lnTo>
                      <a:pt x="436751" y="133451"/>
                    </a:lnTo>
                    <a:cubicBezTo>
                      <a:pt x="416650" y="133451"/>
                      <a:pt x="400356" y="117156"/>
                      <a:pt x="400356" y="97056"/>
                    </a:cubicBezTo>
                    <a:cubicBezTo>
                      <a:pt x="400356" y="76956"/>
                      <a:pt x="416650" y="60661"/>
                      <a:pt x="436751" y="60661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36" name="Freeform: Shape 1935">
                <a:extLst>
                  <a:ext uri="{FF2B5EF4-FFF2-40B4-BE49-F238E27FC236}">
                    <a16:creationId xmlns:a16="http://schemas.microsoft.com/office/drawing/2014/main" id="{F2E4853F-3762-46A8-BC6D-F07B8CC4D12F}"/>
                  </a:ext>
                </a:extLst>
              </p:cNvPr>
              <p:cNvSpPr/>
              <p:nvPr/>
            </p:nvSpPr>
            <p:spPr>
              <a:xfrm>
                <a:off x="5290113" y="6614873"/>
                <a:ext cx="48527" cy="48527"/>
              </a:xfrm>
              <a:custGeom>
                <a:avLst/>
                <a:gdLst>
                  <a:gd name="connsiteX0" fmla="*/ 48527 w 48527"/>
                  <a:gd name="connsiteY0" fmla="*/ 24264 h 48527"/>
                  <a:gd name="connsiteX1" fmla="*/ 24264 w 48527"/>
                  <a:gd name="connsiteY1" fmla="*/ 48527 h 48527"/>
                  <a:gd name="connsiteX2" fmla="*/ 0 w 48527"/>
                  <a:gd name="connsiteY2" fmla="*/ 24264 h 48527"/>
                  <a:gd name="connsiteX3" fmla="*/ 24264 w 48527"/>
                  <a:gd name="connsiteY3" fmla="*/ 0 h 48527"/>
                  <a:gd name="connsiteX4" fmla="*/ 48527 w 48527"/>
                  <a:gd name="connsiteY4" fmla="*/ 24264 h 485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8527" h="48527">
                    <a:moveTo>
                      <a:pt x="48527" y="24264"/>
                    </a:moveTo>
                    <a:cubicBezTo>
                      <a:pt x="48527" y="37664"/>
                      <a:pt x="37664" y="48527"/>
                      <a:pt x="24264" y="48527"/>
                    </a:cubicBezTo>
                    <a:cubicBezTo>
                      <a:pt x="10863" y="48527"/>
                      <a:pt x="0" y="37664"/>
                      <a:pt x="0" y="24264"/>
                    </a:cubicBezTo>
                    <a:cubicBezTo>
                      <a:pt x="0" y="10863"/>
                      <a:pt x="10863" y="0"/>
                      <a:pt x="24264" y="0"/>
                    </a:cubicBezTo>
                    <a:cubicBezTo>
                      <a:pt x="37664" y="0"/>
                      <a:pt x="48527" y="10863"/>
                      <a:pt x="48527" y="24264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37" name="Freeform: Shape 1936">
                <a:extLst>
                  <a:ext uri="{FF2B5EF4-FFF2-40B4-BE49-F238E27FC236}">
                    <a16:creationId xmlns:a16="http://schemas.microsoft.com/office/drawing/2014/main" id="{7AFCB801-F993-4250-B62F-7F3FEAE9CBE7}"/>
                  </a:ext>
                </a:extLst>
              </p:cNvPr>
              <p:cNvSpPr/>
              <p:nvPr/>
            </p:nvSpPr>
            <p:spPr>
              <a:xfrm>
                <a:off x="5435698" y="6517817"/>
                <a:ext cx="72790" cy="72790"/>
              </a:xfrm>
              <a:custGeom>
                <a:avLst/>
                <a:gdLst>
                  <a:gd name="connsiteX0" fmla="*/ 72791 w 72790"/>
                  <a:gd name="connsiteY0" fmla="*/ 36395 h 72790"/>
                  <a:gd name="connsiteX1" fmla="*/ 36395 w 72790"/>
                  <a:gd name="connsiteY1" fmla="*/ 72791 h 72790"/>
                  <a:gd name="connsiteX2" fmla="*/ 0 w 72790"/>
                  <a:gd name="connsiteY2" fmla="*/ 36395 h 72790"/>
                  <a:gd name="connsiteX3" fmla="*/ 36395 w 72790"/>
                  <a:gd name="connsiteY3" fmla="*/ 0 h 72790"/>
                  <a:gd name="connsiteX4" fmla="*/ 72791 w 72790"/>
                  <a:gd name="connsiteY4" fmla="*/ 36395 h 727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2790" h="72790">
                    <a:moveTo>
                      <a:pt x="72791" y="36395"/>
                    </a:moveTo>
                    <a:cubicBezTo>
                      <a:pt x="72791" y="56496"/>
                      <a:pt x="56496" y="72791"/>
                      <a:pt x="36395" y="72791"/>
                    </a:cubicBezTo>
                    <a:cubicBezTo>
                      <a:pt x="16295" y="72791"/>
                      <a:pt x="0" y="56496"/>
                      <a:pt x="0" y="36395"/>
                    </a:cubicBezTo>
                    <a:cubicBezTo>
                      <a:pt x="0" y="16295"/>
                      <a:pt x="16295" y="0"/>
                      <a:pt x="36395" y="0"/>
                    </a:cubicBezTo>
                    <a:cubicBezTo>
                      <a:pt x="56496" y="0"/>
                      <a:pt x="72791" y="16295"/>
                      <a:pt x="72791" y="36395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38" name="Freeform: Shape 1937">
                <a:extLst>
                  <a:ext uri="{FF2B5EF4-FFF2-40B4-BE49-F238E27FC236}">
                    <a16:creationId xmlns:a16="http://schemas.microsoft.com/office/drawing/2014/main" id="{9488A6B6-2EFC-4FA9-A6F3-2F2F2DAD757E}"/>
                  </a:ext>
                </a:extLst>
              </p:cNvPr>
              <p:cNvSpPr/>
              <p:nvPr/>
            </p:nvSpPr>
            <p:spPr>
              <a:xfrm>
                <a:off x="5168793" y="6457155"/>
                <a:ext cx="436751" cy="266902"/>
              </a:xfrm>
              <a:custGeom>
                <a:avLst/>
                <a:gdLst>
                  <a:gd name="connsiteX0" fmla="*/ 36395 w 436751"/>
                  <a:gd name="connsiteY0" fmla="*/ 145585 h 266902"/>
                  <a:gd name="connsiteX1" fmla="*/ 36395 w 436751"/>
                  <a:gd name="connsiteY1" fmla="*/ 2229 h 266902"/>
                  <a:gd name="connsiteX2" fmla="*/ 36395 w 436751"/>
                  <a:gd name="connsiteY2" fmla="*/ 0 h 266902"/>
                  <a:gd name="connsiteX3" fmla="*/ 0 w 436751"/>
                  <a:gd name="connsiteY3" fmla="*/ 36395 h 266902"/>
                  <a:gd name="connsiteX4" fmla="*/ 0 w 436751"/>
                  <a:gd name="connsiteY4" fmla="*/ 230507 h 266902"/>
                  <a:gd name="connsiteX5" fmla="*/ 36395 w 436751"/>
                  <a:gd name="connsiteY5" fmla="*/ 266903 h 266902"/>
                  <a:gd name="connsiteX6" fmla="*/ 424619 w 436751"/>
                  <a:gd name="connsiteY6" fmla="*/ 266903 h 266902"/>
                  <a:gd name="connsiteX7" fmla="*/ 436751 w 436751"/>
                  <a:gd name="connsiteY7" fmla="*/ 254771 h 266902"/>
                  <a:gd name="connsiteX8" fmla="*/ 436751 w 436751"/>
                  <a:gd name="connsiteY8" fmla="*/ 230507 h 266902"/>
                  <a:gd name="connsiteX9" fmla="*/ 121320 w 436751"/>
                  <a:gd name="connsiteY9" fmla="*/ 230507 h 266902"/>
                  <a:gd name="connsiteX10" fmla="*/ 36395 w 436751"/>
                  <a:gd name="connsiteY10" fmla="*/ 145585 h 2669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36751" h="266902">
                    <a:moveTo>
                      <a:pt x="36395" y="145585"/>
                    </a:moveTo>
                    <a:lnTo>
                      <a:pt x="36395" y="2229"/>
                    </a:lnTo>
                    <a:lnTo>
                      <a:pt x="36395" y="0"/>
                    </a:lnTo>
                    <a:cubicBezTo>
                      <a:pt x="16294" y="0"/>
                      <a:pt x="0" y="16295"/>
                      <a:pt x="0" y="36395"/>
                    </a:cubicBezTo>
                    <a:lnTo>
                      <a:pt x="0" y="230507"/>
                    </a:lnTo>
                    <a:cubicBezTo>
                      <a:pt x="0" y="250609"/>
                      <a:pt x="16295" y="266903"/>
                      <a:pt x="36395" y="266903"/>
                    </a:cubicBezTo>
                    <a:lnTo>
                      <a:pt x="424619" y="266903"/>
                    </a:lnTo>
                    <a:cubicBezTo>
                      <a:pt x="431319" y="266903"/>
                      <a:pt x="436751" y="261471"/>
                      <a:pt x="436751" y="254771"/>
                    </a:cubicBezTo>
                    <a:lnTo>
                      <a:pt x="436751" y="230507"/>
                    </a:lnTo>
                    <a:lnTo>
                      <a:pt x="121320" y="230507"/>
                    </a:lnTo>
                    <a:cubicBezTo>
                      <a:pt x="74490" y="230509"/>
                      <a:pt x="36395" y="192412"/>
                      <a:pt x="36395" y="145585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1956" name="Graphic 29">
              <a:extLst>
                <a:ext uri="{FF2B5EF4-FFF2-40B4-BE49-F238E27FC236}">
                  <a16:creationId xmlns:a16="http://schemas.microsoft.com/office/drawing/2014/main" id="{10E0B2AD-5500-42C0-9A91-EEB1C268D024}"/>
                </a:ext>
              </a:extLst>
            </p:cNvPr>
            <p:cNvGrpSpPr/>
            <p:nvPr/>
          </p:nvGrpSpPr>
          <p:grpSpPr>
            <a:xfrm>
              <a:off x="4842010" y="6057580"/>
              <a:ext cx="774886" cy="677830"/>
              <a:chOff x="4842010" y="6057580"/>
              <a:chExt cx="774886" cy="677830"/>
            </a:xfrm>
            <a:solidFill>
              <a:srgbClr val="FFFFFF"/>
            </a:solidFill>
          </p:grpSpPr>
          <p:sp>
            <p:nvSpPr>
              <p:cNvPr id="1957" name="Freeform: Shape 1956">
                <a:extLst>
                  <a:ext uri="{FF2B5EF4-FFF2-40B4-BE49-F238E27FC236}">
                    <a16:creationId xmlns:a16="http://schemas.microsoft.com/office/drawing/2014/main" id="{D21DFDE0-D9E5-4A10-9724-0457609A601E}"/>
                  </a:ext>
                </a:extLst>
              </p:cNvPr>
              <p:cNvSpPr/>
              <p:nvPr/>
            </p:nvSpPr>
            <p:spPr>
              <a:xfrm>
                <a:off x="5278762" y="6603522"/>
                <a:ext cx="71228" cy="71229"/>
              </a:xfrm>
              <a:custGeom>
                <a:avLst/>
                <a:gdLst>
                  <a:gd name="connsiteX0" fmla="*/ 35615 w 71228"/>
                  <a:gd name="connsiteY0" fmla="*/ 0 h 71229"/>
                  <a:gd name="connsiteX1" fmla="*/ 0 w 71228"/>
                  <a:gd name="connsiteY1" fmla="*/ 35615 h 71229"/>
                  <a:gd name="connsiteX2" fmla="*/ 35615 w 71228"/>
                  <a:gd name="connsiteY2" fmla="*/ 71229 h 71229"/>
                  <a:gd name="connsiteX3" fmla="*/ 71229 w 71228"/>
                  <a:gd name="connsiteY3" fmla="*/ 35615 h 71229"/>
                  <a:gd name="connsiteX4" fmla="*/ 35615 w 71228"/>
                  <a:gd name="connsiteY4" fmla="*/ 0 h 71229"/>
                  <a:gd name="connsiteX5" fmla="*/ 35615 w 71228"/>
                  <a:gd name="connsiteY5" fmla="*/ 48527 h 71229"/>
                  <a:gd name="connsiteX6" fmla="*/ 22702 w 71228"/>
                  <a:gd name="connsiteY6" fmla="*/ 35615 h 71229"/>
                  <a:gd name="connsiteX7" fmla="*/ 35615 w 71228"/>
                  <a:gd name="connsiteY7" fmla="*/ 22702 h 71229"/>
                  <a:gd name="connsiteX8" fmla="*/ 48527 w 71228"/>
                  <a:gd name="connsiteY8" fmla="*/ 35615 h 71229"/>
                  <a:gd name="connsiteX9" fmla="*/ 35615 w 71228"/>
                  <a:gd name="connsiteY9" fmla="*/ 48527 h 712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1228" h="71229">
                    <a:moveTo>
                      <a:pt x="35615" y="0"/>
                    </a:moveTo>
                    <a:cubicBezTo>
                      <a:pt x="15976" y="0"/>
                      <a:pt x="0" y="15977"/>
                      <a:pt x="0" y="35615"/>
                    </a:cubicBezTo>
                    <a:cubicBezTo>
                      <a:pt x="0" y="55252"/>
                      <a:pt x="15977" y="71229"/>
                      <a:pt x="35615" y="71229"/>
                    </a:cubicBezTo>
                    <a:cubicBezTo>
                      <a:pt x="55252" y="71229"/>
                      <a:pt x="71229" y="55252"/>
                      <a:pt x="71229" y="35615"/>
                    </a:cubicBezTo>
                    <a:cubicBezTo>
                      <a:pt x="71229" y="15977"/>
                      <a:pt x="55252" y="0"/>
                      <a:pt x="35615" y="0"/>
                    </a:cubicBezTo>
                    <a:close/>
                    <a:moveTo>
                      <a:pt x="35615" y="48527"/>
                    </a:moveTo>
                    <a:cubicBezTo>
                      <a:pt x="28494" y="48527"/>
                      <a:pt x="22702" y="42734"/>
                      <a:pt x="22702" y="35615"/>
                    </a:cubicBezTo>
                    <a:cubicBezTo>
                      <a:pt x="22702" y="28495"/>
                      <a:pt x="28495" y="22702"/>
                      <a:pt x="35615" y="22702"/>
                    </a:cubicBezTo>
                    <a:cubicBezTo>
                      <a:pt x="42734" y="22702"/>
                      <a:pt x="48527" y="28495"/>
                      <a:pt x="48527" y="35615"/>
                    </a:cubicBezTo>
                    <a:cubicBezTo>
                      <a:pt x="48527" y="42734"/>
                      <a:pt x="42734" y="48527"/>
                      <a:pt x="35615" y="48527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58" name="Freeform: Shape 1957">
                <a:extLst>
                  <a:ext uri="{FF2B5EF4-FFF2-40B4-BE49-F238E27FC236}">
                    <a16:creationId xmlns:a16="http://schemas.microsoft.com/office/drawing/2014/main" id="{74CB689B-68D4-4753-9F8C-EBB1D6DA2C2A}"/>
                  </a:ext>
                </a:extLst>
              </p:cNvPr>
              <p:cNvSpPr/>
              <p:nvPr/>
            </p:nvSpPr>
            <p:spPr>
              <a:xfrm>
                <a:off x="5424347" y="6506464"/>
                <a:ext cx="95492" cy="95494"/>
              </a:xfrm>
              <a:custGeom>
                <a:avLst/>
                <a:gdLst>
                  <a:gd name="connsiteX0" fmla="*/ 47746 w 95492"/>
                  <a:gd name="connsiteY0" fmla="*/ 0 h 95494"/>
                  <a:gd name="connsiteX1" fmla="*/ 0 w 95492"/>
                  <a:gd name="connsiteY1" fmla="*/ 47746 h 95494"/>
                  <a:gd name="connsiteX2" fmla="*/ 47746 w 95492"/>
                  <a:gd name="connsiteY2" fmla="*/ 95494 h 95494"/>
                  <a:gd name="connsiteX3" fmla="*/ 95493 w 95492"/>
                  <a:gd name="connsiteY3" fmla="*/ 47746 h 95494"/>
                  <a:gd name="connsiteX4" fmla="*/ 47746 w 95492"/>
                  <a:gd name="connsiteY4" fmla="*/ 0 h 95494"/>
                  <a:gd name="connsiteX5" fmla="*/ 47746 w 95492"/>
                  <a:gd name="connsiteY5" fmla="*/ 72792 h 95494"/>
                  <a:gd name="connsiteX6" fmla="*/ 22702 w 95492"/>
                  <a:gd name="connsiteY6" fmla="*/ 47746 h 95494"/>
                  <a:gd name="connsiteX7" fmla="*/ 47746 w 95492"/>
                  <a:gd name="connsiteY7" fmla="*/ 22702 h 95494"/>
                  <a:gd name="connsiteX8" fmla="*/ 72791 w 95492"/>
                  <a:gd name="connsiteY8" fmla="*/ 47746 h 95494"/>
                  <a:gd name="connsiteX9" fmla="*/ 47746 w 95492"/>
                  <a:gd name="connsiteY9" fmla="*/ 72792 h 954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95492" h="95494">
                    <a:moveTo>
                      <a:pt x="47746" y="0"/>
                    </a:moveTo>
                    <a:cubicBezTo>
                      <a:pt x="21418" y="0"/>
                      <a:pt x="0" y="21418"/>
                      <a:pt x="0" y="47746"/>
                    </a:cubicBezTo>
                    <a:cubicBezTo>
                      <a:pt x="0" y="74074"/>
                      <a:pt x="21418" y="95494"/>
                      <a:pt x="47746" y="95494"/>
                    </a:cubicBezTo>
                    <a:cubicBezTo>
                      <a:pt x="74074" y="95494"/>
                      <a:pt x="95493" y="74074"/>
                      <a:pt x="95493" y="47746"/>
                    </a:cubicBezTo>
                    <a:cubicBezTo>
                      <a:pt x="95493" y="21418"/>
                      <a:pt x="74074" y="0"/>
                      <a:pt x="47746" y="0"/>
                    </a:cubicBezTo>
                    <a:close/>
                    <a:moveTo>
                      <a:pt x="47746" y="72792"/>
                    </a:moveTo>
                    <a:cubicBezTo>
                      <a:pt x="33936" y="72792"/>
                      <a:pt x="22702" y="61557"/>
                      <a:pt x="22702" y="47746"/>
                    </a:cubicBezTo>
                    <a:cubicBezTo>
                      <a:pt x="22702" y="33936"/>
                      <a:pt x="33936" y="22702"/>
                      <a:pt x="47746" y="22702"/>
                    </a:cubicBezTo>
                    <a:cubicBezTo>
                      <a:pt x="61557" y="22702"/>
                      <a:pt x="72791" y="33936"/>
                      <a:pt x="72791" y="47746"/>
                    </a:cubicBezTo>
                    <a:cubicBezTo>
                      <a:pt x="72791" y="61557"/>
                      <a:pt x="61557" y="72792"/>
                      <a:pt x="47746" y="72792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59" name="Freeform: Shape 1958">
                <a:extLst>
                  <a:ext uri="{FF2B5EF4-FFF2-40B4-BE49-F238E27FC236}">
                    <a16:creationId xmlns:a16="http://schemas.microsoft.com/office/drawing/2014/main" id="{8E6F3AD4-2D53-4FCA-974F-2D44C411CA90}"/>
                  </a:ext>
                </a:extLst>
              </p:cNvPr>
              <p:cNvSpPr/>
              <p:nvPr/>
            </p:nvSpPr>
            <p:spPr>
              <a:xfrm>
                <a:off x="5412214" y="6639917"/>
                <a:ext cx="34833" cy="34833"/>
              </a:xfrm>
              <a:custGeom>
                <a:avLst/>
                <a:gdLst>
                  <a:gd name="connsiteX0" fmla="*/ 17417 w 34833"/>
                  <a:gd name="connsiteY0" fmla="*/ 0 h 34833"/>
                  <a:gd name="connsiteX1" fmla="*/ 0 w 34833"/>
                  <a:gd name="connsiteY1" fmla="*/ 17417 h 34833"/>
                  <a:gd name="connsiteX2" fmla="*/ 17417 w 34833"/>
                  <a:gd name="connsiteY2" fmla="*/ 34834 h 34833"/>
                  <a:gd name="connsiteX3" fmla="*/ 34834 w 34833"/>
                  <a:gd name="connsiteY3" fmla="*/ 17417 h 34833"/>
                  <a:gd name="connsiteX4" fmla="*/ 17417 w 34833"/>
                  <a:gd name="connsiteY4" fmla="*/ 0 h 348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4833" h="34833">
                    <a:moveTo>
                      <a:pt x="17417" y="0"/>
                    </a:moveTo>
                    <a:cubicBezTo>
                      <a:pt x="7814" y="0"/>
                      <a:pt x="0" y="7814"/>
                      <a:pt x="0" y="17417"/>
                    </a:cubicBezTo>
                    <a:cubicBezTo>
                      <a:pt x="0" y="27021"/>
                      <a:pt x="7814" y="34834"/>
                      <a:pt x="17417" y="34834"/>
                    </a:cubicBezTo>
                    <a:cubicBezTo>
                      <a:pt x="27021" y="34834"/>
                      <a:pt x="34834" y="27020"/>
                      <a:pt x="34834" y="17417"/>
                    </a:cubicBezTo>
                    <a:cubicBezTo>
                      <a:pt x="34834" y="7812"/>
                      <a:pt x="27021" y="0"/>
                      <a:pt x="17417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60" name="Freeform: Shape 1959">
                <a:extLst>
                  <a:ext uri="{FF2B5EF4-FFF2-40B4-BE49-F238E27FC236}">
                    <a16:creationId xmlns:a16="http://schemas.microsoft.com/office/drawing/2014/main" id="{3A16D3CE-C9A3-4A4A-AD60-B61B53653D74}"/>
                  </a:ext>
                </a:extLst>
              </p:cNvPr>
              <p:cNvSpPr/>
              <p:nvPr/>
            </p:nvSpPr>
            <p:spPr>
              <a:xfrm>
                <a:off x="5230233" y="6518596"/>
                <a:ext cx="34833" cy="34833"/>
              </a:xfrm>
              <a:custGeom>
                <a:avLst/>
                <a:gdLst>
                  <a:gd name="connsiteX0" fmla="*/ 17417 w 34833"/>
                  <a:gd name="connsiteY0" fmla="*/ 0 h 34833"/>
                  <a:gd name="connsiteX1" fmla="*/ 0 w 34833"/>
                  <a:gd name="connsiteY1" fmla="*/ 17417 h 34833"/>
                  <a:gd name="connsiteX2" fmla="*/ 17417 w 34833"/>
                  <a:gd name="connsiteY2" fmla="*/ 34834 h 34833"/>
                  <a:gd name="connsiteX3" fmla="*/ 34834 w 34833"/>
                  <a:gd name="connsiteY3" fmla="*/ 17417 h 34833"/>
                  <a:gd name="connsiteX4" fmla="*/ 17417 w 34833"/>
                  <a:gd name="connsiteY4" fmla="*/ 0 h 348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4833" h="34833">
                    <a:moveTo>
                      <a:pt x="17417" y="0"/>
                    </a:moveTo>
                    <a:cubicBezTo>
                      <a:pt x="7812" y="0"/>
                      <a:pt x="0" y="7814"/>
                      <a:pt x="0" y="17417"/>
                    </a:cubicBezTo>
                    <a:cubicBezTo>
                      <a:pt x="0" y="27020"/>
                      <a:pt x="7814" y="34834"/>
                      <a:pt x="17417" y="34834"/>
                    </a:cubicBezTo>
                    <a:cubicBezTo>
                      <a:pt x="27020" y="34834"/>
                      <a:pt x="34834" y="27020"/>
                      <a:pt x="34834" y="17417"/>
                    </a:cubicBezTo>
                    <a:cubicBezTo>
                      <a:pt x="34834" y="7814"/>
                      <a:pt x="27021" y="0"/>
                      <a:pt x="17417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61" name="Freeform: Shape 1960">
                <a:extLst>
                  <a:ext uri="{FF2B5EF4-FFF2-40B4-BE49-F238E27FC236}">
                    <a16:creationId xmlns:a16="http://schemas.microsoft.com/office/drawing/2014/main" id="{3D45CE63-A89D-40E1-9B9C-F3C9F0963B4C}"/>
                  </a:ext>
                </a:extLst>
              </p:cNvPr>
              <p:cNvSpPr/>
              <p:nvPr/>
            </p:nvSpPr>
            <p:spPr>
              <a:xfrm>
                <a:off x="4842010" y="6057580"/>
                <a:ext cx="774886" cy="677830"/>
              </a:xfrm>
              <a:custGeom>
                <a:avLst/>
                <a:gdLst>
                  <a:gd name="connsiteX0" fmla="*/ 763535 w 774886"/>
                  <a:gd name="connsiteY0" fmla="*/ 471586 h 677830"/>
                  <a:gd name="connsiteX1" fmla="*/ 774886 w 774886"/>
                  <a:gd name="connsiteY1" fmla="*/ 460235 h 677830"/>
                  <a:gd name="connsiteX2" fmla="*/ 774886 w 774886"/>
                  <a:gd name="connsiteY2" fmla="*/ 399575 h 677830"/>
                  <a:gd name="connsiteX3" fmla="*/ 763535 w 774886"/>
                  <a:gd name="connsiteY3" fmla="*/ 388224 h 677830"/>
                  <a:gd name="connsiteX4" fmla="*/ 674248 w 774886"/>
                  <a:gd name="connsiteY4" fmla="*/ 388224 h 677830"/>
                  <a:gd name="connsiteX5" fmla="*/ 677830 w 774886"/>
                  <a:gd name="connsiteY5" fmla="*/ 338914 h 677830"/>
                  <a:gd name="connsiteX6" fmla="*/ 578564 w 774886"/>
                  <a:gd name="connsiteY6" fmla="*/ 99266 h 677830"/>
                  <a:gd name="connsiteX7" fmla="*/ 338916 w 774886"/>
                  <a:gd name="connsiteY7" fmla="*/ 0 h 677830"/>
                  <a:gd name="connsiteX8" fmla="*/ 232115 w 774886"/>
                  <a:gd name="connsiteY8" fmla="*/ 17275 h 677830"/>
                  <a:gd name="connsiteX9" fmla="*/ 225545 w 774886"/>
                  <a:gd name="connsiteY9" fmla="*/ 22959 h 677830"/>
                  <a:gd name="connsiteX10" fmla="*/ 224918 w 774886"/>
                  <a:gd name="connsiteY10" fmla="*/ 31625 h 677830"/>
                  <a:gd name="connsiteX11" fmla="*/ 321010 w 774886"/>
                  <a:gd name="connsiteY11" fmla="*/ 321010 h 677830"/>
                  <a:gd name="connsiteX12" fmla="*/ 31624 w 774886"/>
                  <a:gd name="connsiteY12" fmla="*/ 224918 h 677830"/>
                  <a:gd name="connsiteX13" fmla="*/ 22958 w 774886"/>
                  <a:gd name="connsiteY13" fmla="*/ 225545 h 677830"/>
                  <a:gd name="connsiteX14" fmla="*/ 17273 w 774886"/>
                  <a:gd name="connsiteY14" fmla="*/ 232115 h 677830"/>
                  <a:gd name="connsiteX15" fmla="*/ 0 w 774886"/>
                  <a:gd name="connsiteY15" fmla="*/ 338916 h 677830"/>
                  <a:gd name="connsiteX16" fmla="*/ 99266 w 774886"/>
                  <a:gd name="connsiteY16" fmla="*/ 578564 h 677830"/>
                  <a:gd name="connsiteX17" fmla="*/ 338914 w 774886"/>
                  <a:gd name="connsiteY17" fmla="*/ 677830 h 677830"/>
                  <a:gd name="connsiteX18" fmla="*/ 763535 w 774886"/>
                  <a:gd name="connsiteY18" fmla="*/ 677830 h 677830"/>
                  <a:gd name="connsiteX19" fmla="*/ 774886 w 774886"/>
                  <a:gd name="connsiteY19" fmla="*/ 666479 h 677830"/>
                  <a:gd name="connsiteX20" fmla="*/ 774886 w 774886"/>
                  <a:gd name="connsiteY20" fmla="*/ 533028 h 677830"/>
                  <a:gd name="connsiteX21" fmla="*/ 763535 w 774886"/>
                  <a:gd name="connsiteY21" fmla="*/ 521677 h 677830"/>
                  <a:gd name="connsiteX22" fmla="*/ 738491 w 774886"/>
                  <a:gd name="connsiteY22" fmla="*/ 496631 h 677830"/>
                  <a:gd name="connsiteX23" fmla="*/ 763535 w 774886"/>
                  <a:gd name="connsiteY23" fmla="*/ 471586 h 677830"/>
                  <a:gd name="connsiteX24" fmla="*/ 752184 w 774886"/>
                  <a:gd name="connsiteY24" fmla="*/ 543015 h 677830"/>
                  <a:gd name="connsiteX25" fmla="*/ 752184 w 774886"/>
                  <a:gd name="connsiteY25" fmla="*/ 655128 h 677830"/>
                  <a:gd name="connsiteX26" fmla="*/ 363179 w 774886"/>
                  <a:gd name="connsiteY26" fmla="*/ 655128 h 677830"/>
                  <a:gd name="connsiteX27" fmla="*/ 338135 w 774886"/>
                  <a:gd name="connsiteY27" fmla="*/ 630084 h 677830"/>
                  <a:gd name="connsiteX28" fmla="*/ 338135 w 774886"/>
                  <a:gd name="connsiteY28" fmla="*/ 593688 h 677830"/>
                  <a:gd name="connsiteX29" fmla="*/ 326784 w 774886"/>
                  <a:gd name="connsiteY29" fmla="*/ 582337 h 677830"/>
                  <a:gd name="connsiteX30" fmla="*/ 315433 w 774886"/>
                  <a:gd name="connsiteY30" fmla="*/ 593688 h 677830"/>
                  <a:gd name="connsiteX31" fmla="*/ 315433 w 774886"/>
                  <a:gd name="connsiteY31" fmla="*/ 605576 h 677830"/>
                  <a:gd name="connsiteX32" fmla="*/ 145837 w 774886"/>
                  <a:gd name="connsiteY32" fmla="*/ 524325 h 677830"/>
                  <a:gd name="connsiteX33" fmla="*/ 71229 w 774886"/>
                  <a:gd name="connsiteY33" fmla="*/ 338916 h 677830"/>
                  <a:gd name="connsiteX34" fmla="*/ 73486 w 774886"/>
                  <a:gd name="connsiteY34" fmla="*/ 303984 h 677830"/>
                  <a:gd name="connsiteX35" fmla="*/ 63697 w 774886"/>
                  <a:gd name="connsiteY35" fmla="*/ 291262 h 677830"/>
                  <a:gd name="connsiteX36" fmla="*/ 50974 w 774886"/>
                  <a:gd name="connsiteY36" fmla="*/ 301051 h 677830"/>
                  <a:gd name="connsiteX37" fmla="*/ 48527 w 774886"/>
                  <a:gd name="connsiteY37" fmla="*/ 338916 h 677830"/>
                  <a:gd name="connsiteX38" fmla="*/ 129463 w 774886"/>
                  <a:gd name="connsiteY38" fmla="*/ 540050 h 677830"/>
                  <a:gd name="connsiteX39" fmla="*/ 315432 w 774886"/>
                  <a:gd name="connsiteY39" fmla="*/ 628346 h 677830"/>
                  <a:gd name="connsiteX40" fmla="*/ 315432 w 774886"/>
                  <a:gd name="connsiteY40" fmla="*/ 630084 h 677830"/>
                  <a:gd name="connsiteX41" fmla="*/ 322278 w 774886"/>
                  <a:gd name="connsiteY41" fmla="*/ 654692 h 677830"/>
                  <a:gd name="connsiteX42" fmla="*/ 22702 w 774886"/>
                  <a:gd name="connsiteY42" fmla="*/ 338916 h 677830"/>
                  <a:gd name="connsiteX43" fmla="*/ 35434 w 774886"/>
                  <a:gd name="connsiteY43" fmla="*/ 250104 h 677830"/>
                  <a:gd name="connsiteX44" fmla="*/ 335338 w 774886"/>
                  <a:gd name="connsiteY44" fmla="*/ 349687 h 677830"/>
                  <a:gd name="connsiteX45" fmla="*/ 346942 w 774886"/>
                  <a:gd name="connsiteY45" fmla="*/ 346942 h 677830"/>
                  <a:gd name="connsiteX46" fmla="*/ 349687 w 774886"/>
                  <a:gd name="connsiteY46" fmla="*/ 335338 h 677830"/>
                  <a:gd name="connsiteX47" fmla="*/ 265383 w 774886"/>
                  <a:gd name="connsiteY47" fmla="*/ 81454 h 677830"/>
                  <a:gd name="connsiteX48" fmla="*/ 338914 w 774886"/>
                  <a:gd name="connsiteY48" fmla="*/ 71230 h 677830"/>
                  <a:gd name="connsiteX49" fmla="*/ 606600 w 774886"/>
                  <a:gd name="connsiteY49" fmla="*/ 338916 h 677830"/>
                  <a:gd name="connsiteX50" fmla="*/ 606350 w 774886"/>
                  <a:gd name="connsiteY50" fmla="*/ 350565 h 677830"/>
                  <a:gd name="connsiteX51" fmla="*/ 617204 w 774886"/>
                  <a:gd name="connsiteY51" fmla="*/ 362391 h 677830"/>
                  <a:gd name="connsiteX52" fmla="*/ 617698 w 774886"/>
                  <a:gd name="connsiteY52" fmla="*/ 362401 h 677830"/>
                  <a:gd name="connsiteX53" fmla="*/ 629030 w 774886"/>
                  <a:gd name="connsiteY53" fmla="*/ 351536 h 677830"/>
                  <a:gd name="connsiteX54" fmla="*/ 629300 w 774886"/>
                  <a:gd name="connsiteY54" fmla="*/ 338917 h 677830"/>
                  <a:gd name="connsiteX55" fmla="*/ 338913 w 774886"/>
                  <a:gd name="connsiteY55" fmla="*/ 48530 h 677830"/>
                  <a:gd name="connsiteX56" fmla="*/ 258223 w 774886"/>
                  <a:gd name="connsiteY56" fmla="*/ 59899 h 677830"/>
                  <a:gd name="connsiteX57" fmla="*/ 250101 w 774886"/>
                  <a:gd name="connsiteY57" fmla="*/ 35437 h 677830"/>
                  <a:gd name="connsiteX58" fmla="*/ 338913 w 774886"/>
                  <a:gd name="connsiteY58" fmla="*/ 22703 h 677830"/>
                  <a:gd name="connsiteX59" fmla="*/ 655127 w 774886"/>
                  <a:gd name="connsiteY59" fmla="*/ 338917 h 677830"/>
                  <a:gd name="connsiteX60" fmla="*/ 651287 w 774886"/>
                  <a:gd name="connsiteY60" fmla="*/ 388227 h 677830"/>
                  <a:gd name="connsiteX61" fmla="*/ 520893 w 774886"/>
                  <a:gd name="connsiteY61" fmla="*/ 388227 h 677830"/>
                  <a:gd name="connsiteX62" fmla="*/ 509542 w 774886"/>
                  <a:gd name="connsiteY62" fmla="*/ 399578 h 677830"/>
                  <a:gd name="connsiteX63" fmla="*/ 496629 w 774886"/>
                  <a:gd name="connsiteY63" fmla="*/ 412491 h 677830"/>
                  <a:gd name="connsiteX64" fmla="*/ 483717 w 774886"/>
                  <a:gd name="connsiteY64" fmla="*/ 399578 h 677830"/>
                  <a:gd name="connsiteX65" fmla="*/ 472366 w 774886"/>
                  <a:gd name="connsiteY65" fmla="*/ 388227 h 677830"/>
                  <a:gd name="connsiteX66" fmla="*/ 363178 w 774886"/>
                  <a:gd name="connsiteY66" fmla="*/ 388227 h 677830"/>
                  <a:gd name="connsiteX67" fmla="*/ 315432 w 774886"/>
                  <a:gd name="connsiteY67" fmla="*/ 435973 h 677830"/>
                  <a:gd name="connsiteX68" fmla="*/ 315432 w 774886"/>
                  <a:gd name="connsiteY68" fmla="*/ 545163 h 677830"/>
                  <a:gd name="connsiteX69" fmla="*/ 326782 w 774886"/>
                  <a:gd name="connsiteY69" fmla="*/ 556513 h 677830"/>
                  <a:gd name="connsiteX70" fmla="*/ 338133 w 774886"/>
                  <a:gd name="connsiteY70" fmla="*/ 545163 h 677830"/>
                  <a:gd name="connsiteX71" fmla="*/ 338133 w 774886"/>
                  <a:gd name="connsiteY71" fmla="*/ 435973 h 677830"/>
                  <a:gd name="connsiteX72" fmla="*/ 363178 w 774886"/>
                  <a:gd name="connsiteY72" fmla="*/ 410929 h 677830"/>
                  <a:gd name="connsiteX73" fmla="*/ 462869 w 774886"/>
                  <a:gd name="connsiteY73" fmla="*/ 410929 h 677830"/>
                  <a:gd name="connsiteX74" fmla="*/ 496629 w 774886"/>
                  <a:gd name="connsiteY74" fmla="*/ 435192 h 677830"/>
                  <a:gd name="connsiteX75" fmla="*/ 530390 w 774886"/>
                  <a:gd name="connsiteY75" fmla="*/ 410929 h 677830"/>
                  <a:gd name="connsiteX76" fmla="*/ 752184 w 774886"/>
                  <a:gd name="connsiteY76" fmla="*/ 410929 h 677830"/>
                  <a:gd name="connsiteX77" fmla="*/ 752184 w 774886"/>
                  <a:gd name="connsiteY77" fmla="*/ 450250 h 677830"/>
                  <a:gd name="connsiteX78" fmla="*/ 715789 w 774886"/>
                  <a:gd name="connsiteY78" fmla="*/ 496632 h 677830"/>
                  <a:gd name="connsiteX79" fmla="*/ 752184 w 774886"/>
                  <a:gd name="connsiteY79" fmla="*/ 543015 h 6778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</a:cxnLst>
                <a:rect l="l" t="t" r="r" b="b"/>
                <a:pathLst>
                  <a:path w="774886" h="677830">
                    <a:moveTo>
                      <a:pt x="763535" y="471586"/>
                    </a:moveTo>
                    <a:cubicBezTo>
                      <a:pt x="769804" y="471586"/>
                      <a:pt x="774886" y="466504"/>
                      <a:pt x="774886" y="460235"/>
                    </a:cubicBezTo>
                    <a:lnTo>
                      <a:pt x="774886" y="399575"/>
                    </a:lnTo>
                    <a:cubicBezTo>
                      <a:pt x="774886" y="393306"/>
                      <a:pt x="769804" y="388224"/>
                      <a:pt x="763535" y="388224"/>
                    </a:cubicBezTo>
                    <a:lnTo>
                      <a:pt x="674248" y="388224"/>
                    </a:lnTo>
                    <a:cubicBezTo>
                      <a:pt x="676616" y="371957"/>
                      <a:pt x="677830" y="355429"/>
                      <a:pt x="677830" y="338914"/>
                    </a:cubicBezTo>
                    <a:cubicBezTo>
                      <a:pt x="677830" y="248387"/>
                      <a:pt x="642577" y="163277"/>
                      <a:pt x="578564" y="99266"/>
                    </a:cubicBezTo>
                    <a:cubicBezTo>
                      <a:pt x="514553" y="35253"/>
                      <a:pt x="429443" y="0"/>
                      <a:pt x="338916" y="0"/>
                    </a:cubicBezTo>
                    <a:cubicBezTo>
                      <a:pt x="302579" y="0"/>
                      <a:pt x="266647" y="5812"/>
                      <a:pt x="232115" y="17275"/>
                    </a:cubicBezTo>
                    <a:cubicBezTo>
                      <a:pt x="229257" y="18223"/>
                      <a:pt x="226893" y="20268"/>
                      <a:pt x="225545" y="22959"/>
                    </a:cubicBezTo>
                    <a:cubicBezTo>
                      <a:pt x="224196" y="25650"/>
                      <a:pt x="223969" y="28768"/>
                      <a:pt x="224918" y="31625"/>
                    </a:cubicBezTo>
                    <a:lnTo>
                      <a:pt x="321010" y="321010"/>
                    </a:lnTo>
                    <a:lnTo>
                      <a:pt x="31624" y="224918"/>
                    </a:lnTo>
                    <a:cubicBezTo>
                      <a:pt x="28768" y="223969"/>
                      <a:pt x="25650" y="224195"/>
                      <a:pt x="22958" y="225545"/>
                    </a:cubicBezTo>
                    <a:cubicBezTo>
                      <a:pt x="20265" y="226895"/>
                      <a:pt x="18222" y="229259"/>
                      <a:pt x="17273" y="232115"/>
                    </a:cubicBezTo>
                    <a:cubicBezTo>
                      <a:pt x="5812" y="266647"/>
                      <a:pt x="0" y="302581"/>
                      <a:pt x="0" y="338916"/>
                    </a:cubicBezTo>
                    <a:cubicBezTo>
                      <a:pt x="0" y="429443"/>
                      <a:pt x="35253" y="514553"/>
                      <a:pt x="99266" y="578564"/>
                    </a:cubicBezTo>
                    <a:cubicBezTo>
                      <a:pt x="163277" y="642577"/>
                      <a:pt x="248387" y="677830"/>
                      <a:pt x="338914" y="677830"/>
                    </a:cubicBezTo>
                    <a:lnTo>
                      <a:pt x="763535" y="677830"/>
                    </a:lnTo>
                    <a:cubicBezTo>
                      <a:pt x="769804" y="677830"/>
                      <a:pt x="774886" y="672748"/>
                      <a:pt x="774886" y="666479"/>
                    </a:cubicBezTo>
                    <a:lnTo>
                      <a:pt x="774886" y="533028"/>
                    </a:lnTo>
                    <a:cubicBezTo>
                      <a:pt x="774886" y="526759"/>
                      <a:pt x="769804" y="521677"/>
                      <a:pt x="763535" y="521677"/>
                    </a:cubicBezTo>
                    <a:cubicBezTo>
                      <a:pt x="749725" y="521677"/>
                      <a:pt x="738491" y="510441"/>
                      <a:pt x="738491" y="496631"/>
                    </a:cubicBezTo>
                    <a:cubicBezTo>
                      <a:pt x="738491" y="482821"/>
                      <a:pt x="749725" y="471586"/>
                      <a:pt x="763535" y="471586"/>
                    </a:cubicBezTo>
                    <a:close/>
                    <a:moveTo>
                      <a:pt x="752184" y="543015"/>
                    </a:moveTo>
                    <a:lnTo>
                      <a:pt x="752184" y="655128"/>
                    </a:lnTo>
                    <a:lnTo>
                      <a:pt x="363179" y="655128"/>
                    </a:lnTo>
                    <a:cubicBezTo>
                      <a:pt x="349369" y="655128"/>
                      <a:pt x="338135" y="643894"/>
                      <a:pt x="338135" y="630084"/>
                    </a:cubicBezTo>
                    <a:lnTo>
                      <a:pt x="338135" y="593688"/>
                    </a:lnTo>
                    <a:cubicBezTo>
                      <a:pt x="338135" y="587420"/>
                      <a:pt x="333053" y="582337"/>
                      <a:pt x="326784" y="582337"/>
                    </a:cubicBezTo>
                    <a:cubicBezTo>
                      <a:pt x="320515" y="582337"/>
                      <a:pt x="315433" y="587420"/>
                      <a:pt x="315433" y="593688"/>
                    </a:cubicBezTo>
                    <a:lnTo>
                      <a:pt x="315433" y="605576"/>
                    </a:lnTo>
                    <a:cubicBezTo>
                      <a:pt x="250903" y="599977"/>
                      <a:pt x="191056" y="571403"/>
                      <a:pt x="145837" y="524325"/>
                    </a:cubicBezTo>
                    <a:cubicBezTo>
                      <a:pt x="97725" y="474236"/>
                      <a:pt x="71229" y="408391"/>
                      <a:pt x="71229" y="338916"/>
                    </a:cubicBezTo>
                    <a:cubicBezTo>
                      <a:pt x="71229" y="327233"/>
                      <a:pt x="71989" y="315482"/>
                      <a:pt x="73486" y="303984"/>
                    </a:cubicBezTo>
                    <a:cubicBezTo>
                      <a:pt x="74295" y="297768"/>
                      <a:pt x="69912" y="292072"/>
                      <a:pt x="63697" y="291262"/>
                    </a:cubicBezTo>
                    <a:cubicBezTo>
                      <a:pt x="57469" y="290448"/>
                      <a:pt x="51784" y="294835"/>
                      <a:pt x="50974" y="301051"/>
                    </a:cubicBezTo>
                    <a:cubicBezTo>
                      <a:pt x="49351" y="313517"/>
                      <a:pt x="48527" y="326256"/>
                      <a:pt x="48527" y="338916"/>
                    </a:cubicBezTo>
                    <a:cubicBezTo>
                      <a:pt x="48527" y="414283"/>
                      <a:pt x="77271" y="485713"/>
                      <a:pt x="129463" y="540050"/>
                    </a:cubicBezTo>
                    <a:cubicBezTo>
                      <a:pt x="178977" y="591598"/>
                      <a:pt x="244666" y="622688"/>
                      <a:pt x="315432" y="628346"/>
                    </a:cubicBezTo>
                    <a:lnTo>
                      <a:pt x="315432" y="630084"/>
                    </a:lnTo>
                    <a:cubicBezTo>
                      <a:pt x="315432" y="639080"/>
                      <a:pt x="317935" y="647501"/>
                      <a:pt x="322278" y="654692"/>
                    </a:cubicBezTo>
                    <a:cubicBezTo>
                      <a:pt x="155620" y="646011"/>
                      <a:pt x="22702" y="507696"/>
                      <a:pt x="22702" y="338916"/>
                    </a:cubicBezTo>
                    <a:cubicBezTo>
                      <a:pt x="22702" y="308800"/>
                      <a:pt x="26982" y="278977"/>
                      <a:pt x="35434" y="250104"/>
                    </a:cubicBezTo>
                    <a:lnTo>
                      <a:pt x="335338" y="349687"/>
                    </a:lnTo>
                    <a:cubicBezTo>
                      <a:pt x="339414" y="351042"/>
                      <a:pt x="343904" y="349978"/>
                      <a:pt x="346942" y="346942"/>
                    </a:cubicBezTo>
                    <a:cubicBezTo>
                      <a:pt x="349979" y="343906"/>
                      <a:pt x="351042" y="339414"/>
                      <a:pt x="349687" y="335338"/>
                    </a:cubicBezTo>
                    <a:lnTo>
                      <a:pt x="265383" y="81454"/>
                    </a:lnTo>
                    <a:cubicBezTo>
                      <a:pt x="289190" y="74668"/>
                      <a:pt x="313901" y="71230"/>
                      <a:pt x="338914" y="71230"/>
                    </a:cubicBezTo>
                    <a:cubicBezTo>
                      <a:pt x="486516" y="71230"/>
                      <a:pt x="606600" y="191314"/>
                      <a:pt x="606600" y="338916"/>
                    </a:cubicBezTo>
                    <a:cubicBezTo>
                      <a:pt x="606600" y="342786"/>
                      <a:pt x="606516" y="346704"/>
                      <a:pt x="606350" y="350565"/>
                    </a:cubicBezTo>
                    <a:cubicBezTo>
                      <a:pt x="606082" y="356829"/>
                      <a:pt x="610942" y="362123"/>
                      <a:pt x="617204" y="362391"/>
                    </a:cubicBezTo>
                    <a:cubicBezTo>
                      <a:pt x="617369" y="362398"/>
                      <a:pt x="617534" y="362401"/>
                      <a:pt x="617698" y="362401"/>
                    </a:cubicBezTo>
                    <a:cubicBezTo>
                      <a:pt x="623742" y="362401"/>
                      <a:pt x="628769" y="357634"/>
                      <a:pt x="629030" y="351536"/>
                    </a:cubicBezTo>
                    <a:cubicBezTo>
                      <a:pt x="629209" y="347353"/>
                      <a:pt x="629300" y="343108"/>
                      <a:pt x="629300" y="338917"/>
                    </a:cubicBezTo>
                    <a:cubicBezTo>
                      <a:pt x="629300" y="178797"/>
                      <a:pt x="499033" y="48530"/>
                      <a:pt x="338913" y="48530"/>
                    </a:cubicBezTo>
                    <a:cubicBezTo>
                      <a:pt x="311465" y="48530"/>
                      <a:pt x="284344" y="52358"/>
                      <a:pt x="258223" y="59899"/>
                    </a:cubicBezTo>
                    <a:lnTo>
                      <a:pt x="250101" y="35437"/>
                    </a:lnTo>
                    <a:cubicBezTo>
                      <a:pt x="278973" y="26983"/>
                      <a:pt x="308795" y="22703"/>
                      <a:pt x="338913" y="22703"/>
                    </a:cubicBezTo>
                    <a:cubicBezTo>
                      <a:pt x="513274" y="22703"/>
                      <a:pt x="655127" y="164556"/>
                      <a:pt x="655127" y="338917"/>
                    </a:cubicBezTo>
                    <a:cubicBezTo>
                      <a:pt x="655127" y="355449"/>
                      <a:pt x="653825" y="371991"/>
                      <a:pt x="651287" y="388227"/>
                    </a:cubicBezTo>
                    <a:lnTo>
                      <a:pt x="520893" y="388227"/>
                    </a:lnTo>
                    <a:cubicBezTo>
                      <a:pt x="514624" y="388227"/>
                      <a:pt x="509542" y="393309"/>
                      <a:pt x="509542" y="399578"/>
                    </a:cubicBezTo>
                    <a:cubicBezTo>
                      <a:pt x="509542" y="406699"/>
                      <a:pt x="503749" y="412491"/>
                      <a:pt x="496629" y="412491"/>
                    </a:cubicBezTo>
                    <a:cubicBezTo>
                      <a:pt x="489510" y="412491"/>
                      <a:pt x="483717" y="406697"/>
                      <a:pt x="483717" y="399578"/>
                    </a:cubicBezTo>
                    <a:cubicBezTo>
                      <a:pt x="483717" y="393309"/>
                      <a:pt x="478634" y="388227"/>
                      <a:pt x="472366" y="388227"/>
                    </a:cubicBezTo>
                    <a:lnTo>
                      <a:pt x="363178" y="388227"/>
                    </a:lnTo>
                    <a:cubicBezTo>
                      <a:pt x="336850" y="388227"/>
                      <a:pt x="315432" y="409645"/>
                      <a:pt x="315432" y="435973"/>
                    </a:cubicBezTo>
                    <a:lnTo>
                      <a:pt x="315432" y="545163"/>
                    </a:lnTo>
                    <a:cubicBezTo>
                      <a:pt x="315432" y="551431"/>
                      <a:pt x="320514" y="556513"/>
                      <a:pt x="326782" y="556513"/>
                    </a:cubicBezTo>
                    <a:cubicBezTo>
                      <a:pt x="333051" y="556513"/>
                      <a:pt x="338133" y="551431"/>
                      <a:pt x="338133" y="545163"/>
                    </a:cubicBezTo>
                    <a:lnTo>
                      <a:pt x="338133" y="435973"/>
                    </a:lnTo>
                    <a:cubicBezTo>
                      <a:pt x="338133" y="422163"/>
                      <a:pt x="349368" y="410929"/>
                      <a:pt x="363178" y="410929"/>
                    </a:cubicBezTo>
                    <a:lnTo>
                      <a:pt x="462869" y="410929"/>
                    </a:lnTo>
                    <a:cubicBezTo>
                      <a:pt x="467620" y="425017"/>
                      <a:pt x="480959" y="435192"/>
                      <a:pt x="496629" y="435192"/>
                    </a:cubicBezTo>
                    <a:cubicBezTo>
                      <a:pt x="512300" y="435192"/>
                      <a:pt x="525639" y="425017"/>
                      <a:pt x="530390" y="410929"/>
                    </a:cubicBezTo>
                    <a:lnTo>
                      <a:pt x="752184" y="410929"/>
                    </a:lnTo>
                    <a:lnTo>
                      <a:pt x="752184" y="450250"/>
                    </a:lnTo>
                    <a:cubicBezTo>
                      <a:pt x="731317" y="455356"/>
                      <a:pt x="715789" y="474215"/>
                      <a:pt x="715789" y="496632"/>
                    </a:cubicBezTo>
                    <a:cubicBezTo>
                      <a:pt x="715789" y="519050"/>
                      <a:pt x="731317" y="537909"/>
                      <a:pt x="752184" y="543015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1962" name="Graphic 2771">
            <a:extLst>
              <a:ext uri="{FF2B5EF4-FFF2-40B4-BE49-F238E27FC236}">
                <a16:creationId xmlns:a16="http://schemas.microsoft.com/office/drawing/2014/main" id="{17CDB631-A4A9-499B-A98F-E52F5A9F67A9}"/>
              </a:ext>
            </a:extLst>
          </p:cNvPr>
          <p:cNvGrpSpPr/>
          <p:nvPr/>
        </p:nvGrpSpPr>
        <p:grpSpPr>
          <a:xfrm>
            <a:off x="2869928" y="5090424"/>
            <a:ext cx="774857" cy="774886"/>
            <a:chOff x="2869928" y="5090424"/>
            <a:chExt cx="774857" cy="774886"/>
          </a:xfrm>
          <a:solidFill>
            <a:srgbClr val="FFFFFF"/>
          </a:solidFill>
        </p:grpSpPr>
        <p:grpSp>
          <p:nvGrpSpPr>
            <p:cNvPr id="1963" name="Graphic 2771">
              <a:extLst>
                <a:ext uri="{FF2B5EF4-FFF2-40B4-BE49-F238E27FC236}">
                  <a16:creationId xmlns:a16="http://schemas.microsoft.com/office/drawing/2014/main" id="{17CDB631-A4A9-499B-A98F-E52F5A9F67A9}"/>
                </a:ext>
              </a:extLst>
            </p:cNvPr>
            <p:cNvGrpSpPr/>
            <p:nvPr/>
          </p:nvGrpSpPr>
          <p:grpSpPr>
            <a:xfrm>
              <a:off x="2881279" y="5101775"/>
              <a:ext cx="752185" cy="752185"/>
              <a:chOff x="2881279" y="5101775"/>
              <a:chExt cx="752185" cy="752185"/>
            </a:xfrm>
            <a:solidFill>
              <a:srgbClr val="FFFFFF"/>
            </a:solidFill>
          </p:grpSpPr>
          <p:sp>
            <p:nvSpPr>
              <p:cNvPr id="1964" name="Freeform: Shape 1963">
                <a:extLst>
                  <a:ext uri="{FF2B5EF4-FFF2-40B4-BE49-F238E27FC236}">
                    <a16:creationId xmlns:a16="http://schemas.microsoft.com/office/drawing/2014/main" id="{6E078837-F7B6-4B8C-8CB4-CA81E2B159C3}"/>
                  </a:ext>
                </a:extLst>
              </p:cNvPr>
              <p:cNvSpPr/>
              <p:nvPr/>
            </p:nvSpPr>
            <p:spPr>
              <a:xfrm>
                <a:off x="3056004" y="5101775"/>
                <a:ext cx="577459" cy="577458"/>
              </a:xfrm>
              <a:custGeom>
                <a:avLst/>
                <a:gdLst>
                  <a:gd name="connsiteX0" fmla="*/ 563246 w 577459"/>
                  <a:gd name="connsiteY0" fmla="*/ 254415 h 577458"/>
                  <a:gd name="connsiteX1" fmla="*/ 323045 w 577459"/>
                  <a:gd name="connsiteY1" fmla="*/ 14214 h 577458"/>
                  <a:gd name="connsiteX2" fmla="*/ 254416 w 577459"/>
                  <a:gd name="connsiteY2" fmla="*/ 14214 h 577458"/>
                  <a:gd name="connsiteX3" fmla="*/ 14214 w 577459"/>
                  <a:gd name="connsiteY3" fmla="*/ 254415 h 577458"/>
                  <a:gd name="connsiteX4" fmla="*/ 14214 w 577459"/>
                  <a:gd name="connsiteY4" fmla="*/ 323043 h 577458"/>
                  <a:gd name="connsiteX5" fmla="*/ 254416 w 577459"/>
                  <a:gd name="connsiteY5" fmla="*/ 563245 h 577458"/>
                  <a:gd name="connsiteX6" fmla="*/ 323045 w 577459"/>
                  <a:gd name="connsiteY6" fmla="*/ 563245 h 577458"/>
                  <a:gd name="connsiteX7" fmla="*/ 563246 w 577459"/>
                  <a:gd name="connsiteY7" fmla="*/ 323043 h 577458"/>
                  <a:gd name="connsiteX8" fmla="*/ 563246 w 577459"/>
                  <a:gd name="connsiteY8" fmla="*/ 254415 h 5774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77459" h="577458">
                    <a:moveTo>
                      <a:pt x="563246" y="254415"/>
                    </a:moveTo>
                    <a:lnTo>
                      <a:pt x="323045" y="14214"/>
                    </a:lnTo>
                    <a:cubicBezTo>
                      <a:pt x="304094" y="-4738"/>
                      <a:pt x="273368" y="-4738"/>
                      <a:pt x="254416" y="14214"/>
                    </a:cubicBezTo>
                    <a:lnTo>
                      <a:pt x="14214" y="254415"/>
                    </a:lnTo>
                    <a:cubicBezTo>
                      <a:pt x="-4738" y="273366"/>
                      <a:pt x="-4738" y="304092"/>
                      <a:pt x="14214" y="323043"/>
                    </a:cubicBezTo>
                    <a:lnTo>
                      <a:pt x="254416" y="563245"/>
                    </a:lnTo>
                    <a:cubicBezTo>
                      <a:pt x="273368" y="582196"/>
                      <a:pt x="304094" y="582196"/>
                      <a:pt x="323045" y="563245"/>
                    </a:cubicBezTo>
                    <a:lnTo>
                      <a:pt x="563246" y="323043"/>
                    </a:lnTo>
                    <a:cubicBezTo>
                      <a:pt x="582197" y="304092"/>
                      <a:pt x="582197" y="273366"/>
                      <a:pt x="563246" y="254415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65" name="Freeform: Shape 1964">
                <a:extLst>
                  <a:ext uri="{FF2B5EF4-FFF2-40B4-BE49-F238E27FC236}">
                    <a16:creationId xmlns:a16="http://schemas.microsoft.com/office/drawing/2014/main" id="{7A1265AA-6015-4476-B7D0-E340CC6ABD22}"/>
                  </a:ext>
                </a:extLst>
              </p:cNvPr>
              <p:cNvSpPr/>
              <p:nvPr/>
            </p:nvSpPr>
            <p:spPr>
              <a:xfrm>
                <a:off x="3056004" y="5101808"/>
                <a:ext cx="307456" cy="577390"/>
              </a:xfrm>
              <a:custGeom>
                <a:avLst/>
                <a:gdLst>
                  <a:gd name="connsiteX0" fmla="*/ 48260 w 307456"/>
                  <a:gd name="connsiteY0" fmla="*/ 314432 h 577390"/>
                  <a:gd name="connsiteX1" fmla="*/ 48260 w 307456"/>
                  <a:gd name="connsiteY1" fmla="*/ 262960 h 577390"/>
                  <a:gd name="connsiteX2" fmla="*/ 307456 w 307456"/>
                  <a:gd name="connsiteY2" fmla="*/ 3765 h 577390"/>
                  <a:gd name="connsiteX3" fmla="*/ 254416 w 307456"/>
                  <a:gd name="connsiteY3" fmla="*/ 14180 h 577390"/>
                  <a:gd name="connsiteX4" fmla="*/ 14214 w 307456"/>
                  <a:gd name="connsiteY4" fmla="*/ 254381 h 577390"/>
                  <a:gd name="connsiteX5" fmla="*/ 14214 w 307456"/>
                  <a:gd name="connsiteY5" fmla="*/ 323010 h 577390"/>
                  <a:gd name="connsiteX6" fmla="*/ 254416 w 307456"/>
                  <a:gd name="connsiteY6" fmla="*/ 563211 h 577390"/>
                  <a:gd name="connsiteX7" fmla="*/ 307456 w 307456"/>
                  <a:gd name="connsiteY7" fmla="*/ 573627 h 577390"/>
                  <a:gd name="connsiteX8" fmla="*/ 48260 w 307456"/>
                  <a:gd name="connsiteY8" fmla="*/ 314432 h 5773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07456" h="577390">
                    <a:moveTo>
                      <a:pt x="48260" y="314432"/>
                    </a:moveTo>
                    <a:cubicBezTo>
                      <a:pt x="34046" y="300219"/>
                      <a:pt x="34046" y="277174"/>
                      <a:pt x="48260" y="262960"/>
                    </a:cubicBezTo>
                    <a:lnTo>
                      <a:pt x="307456" y="3765"/>
                    </a:lnTo>
                    <a:cubicBezTo>
                      <a:pt x="289832" y="-3606"/>
                      <a:pt x="268761" y="-164"/>
                      <a:pt x="254416" y="14180"/>
                    </a:cubicBezTo>
                    <a:lnTo>
                      <a:pt x="14214" y="254381"/>
                    </a:lnTo>
                    <a:cubicBezTo>
                      <a:pt x="-4738" y="273333"/>
                      <a:pt x="-4738" y="304059"/>
                      <a:pt x="14214" y="323010"/>
                    </a:cubicBezTo>
                    <a:lnTo>
                      <a:pt x="254416" y="563211"/>
                    </a:lnTo>
                    <a:cubicBezTo>
                      <a:pt x="268761" y="577556"/>
                      <a:pt x="289832" y="580996"/>
                      <a:pt x="307456" y="573627"/>
                    </a:cubicBezTo>
                    <a:lnTo>
                      <a:pt x="48260" y="314432"/>
                    </a:ln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66" name="Freeform: Shape 1965">
                <a:extLst>
                  <a:ext uri="{FF2B5EF4-FFF2-40B4-BE49-F238E27FC236}">
                    <a16:creationId xmlns:a16="http://schemas.microsoft.com/office/drawing/2014/main" id="{E365AADB-4F4B-41CC-992A-0785D5F374CC}"/>
                  </a:ext>
                </a:extLst>
              </p:cNvPr>
              <p:cNvSpPr/>
              <p:nvPr/>
            </p:nvSpPr>
            <p:spPr>
              <a:xfrm>
                <a:off x="3126716" y="5344057"/>
                <a:ext cx="92892" cy="92893"/>
              </a:xfrm>
              <a:custGeom>
                <a:avLst/>
                <a:gdLst>
                  <a:gd name="connsiteX0" fmla="*/ 37867 w 92892"/>
                  <a:gd name="connsiteY0" fmla="*/ 89340 h 92893"/>
                  <a:gd name="connsiteX1" fmla="*/ 3553 w 92892"/>
                  <a:gd name="connsiteY1" fmla="*/ 55025 h 92893"/>
                  <a:gd name="connsiteX2" fmla="*/ 3553 w 92892"/>
                  <a:gd name="connsiteY2" fmla="*/ 37867 h 92893"/>
                  <a:gd name="connsiteX3" fmla="*/ 37867 w 92892"/>
                  <a:gd name="connsiteY3" fmla="*/ 3553 h 92893"/>
                  <a:gd name="connsiteX4" fmla="*/ 55025 w 92892"/>
                  <a:gd name="connsiteY4" fmla="*/ 3553 h 92893"/>
                  <a:gd name="connsiteX5" fmla="*/ 89340 w 92892"/>
                  <a:gd name="connsiteY5" fmla="*/ 37867 h 92893"/>
                  <a:gd name="connsiteX6" fmla="*/ 89340 w 92892"/>
                  <a:gd name="connsiteY6" fmla="*/ 55025 h 92893"/>
                  <a:gd name="connsiteX7" fmla="*/ 55025 w 92892"/>
                  <a:gd name="connsiteY7" fmla="*/ 89340 h 92893"/>
                  <a:gd name="connsiteX8" fmla="*/ 37867 w 92892"/>
                  <a:gd name="connsiteY8" fmla="*/ 89340 h 928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2892" h="92893">
                    <a:moveTo>
                      <a:pt x="37867" y="89340"/>
                    </a:moveTo>
                    <a:lnTo>
                      <a:pt x="3553" y="55025"/>
                    </a:lnTo>
                    <a:cubicBezTo>
                      <a:pt x="-1184" y="50288"/>
                      <a:pt x="-1184" y="42606"/>
                      <a:pt x="3553" y="37867"/>
                    </a:cubicBezTo>
                    <a:lnTo>
                      <a:pt x="37867" y="3553"/>
                    </a:lnTo>
                    <a:cubicBezTo>
                      <a:pt x="42604" y="-1184"/>
                      <a:pt x="50287" y="-1184"/>
                      <a:pt x="55025" y="3553"/>
                    </a:cubicBezTo>
                    <a:lnTo>
                      <a:pt x="89340" y="37867"/>
                    </a:lnTo>
                    <a:cubicBezTo>
                      <a:pt x="94077" y="42604"/>
                      <a:pt x="94077" y="50287"/>
                      <a:pt x="89340" y="55025"/>
                    </a:cubicBezTo>
                    <a:lnTo>
                      <a:pt x="55025" y="89340"/>
                    </a:lnTo>
                    <a:cubicBezTo>
                      <a:pt x="50287" y="94078"/>
                      <a:pt x="42606" y="94078"/>
                      <a:pt x="37867" y="8934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67" name="Freeform: Shape 1966">
                <a:extLst>
                  <a:ext uri="{FF2B5EF4-FFF2-40B4-BE49-F238E27FC236}">
                    <a16:creationId xmlns:a16="http://schemas.microsoft.com/office/drawing/2014/main" id="{0DD5B33E-91AC-484F-B72A-590022EE38BB}"/>
                  </a:ext>
                </a:extLst>
              </p:cNvPr>
              <p:cNvSpPr/>
              <p:nvPr/>
            </p:nvSpPr>
            <p:spPr>
              <a:xfrm>
                <a:off x="3156005" y="5344059"/>
                <a:ext cx="63603" cy="92892"/>
              </a:xfrm>
              <a:custGeom>
                <a:avLst/>
                <a:gdLst>
                  <a:gd name="connsiteX0" fmla="*/ 60051 w 63603"/>
                  <a:gd name="connsiteY0" fmla="*/ 37867 h 92892"/>
                  <a:gd name="connsiteX1" fmla="*/ 25736 w 63603"/>
                  <a:gd name="connsiteY1" fmla="*/ 3553 h 92892"/>
                  <a:gd name="connsiteX2" fmla="*/ 8578 w 63603"/>
                  <a:gd name="connsiteY2" fmla="*/ 3553 h 92892"/>
                  <a:gd name="connsiteX3" fmla="*/ 0 w 63603"/>
                  <a:gd name="connsiteY3" fmla="*/ 12131 h 92892"/>
                  <a:gd name="connsiteX4" fmla="*/ 17158 w 63603"/>
                  <a:gd name="connsiteY4" fmla="*/ 29289 h 92892"/>
                  <a:gd name="connsiteX5" fmla="*/ 17158 w 63603"/>
                  <a:gd name="connsiteY5" fmla="*/ 63603 h 92892"/>
                  <a:gd name="connsiteX6" fmla="*/ 0 w 63603"/>
                  <a:gd name="connsiteY6" fmla="*/ 80761 h 92892"/>
                  <a:gd name="connsiteX7" fmla="*/ 8578 w 63603"/>
                  <a:gd name="connsiteY7" fmla="*/ 89340 h 92892"/>
                  <a:gd name="connsiteX8" fmla="*/ 25736 w 63603"/>
                  <a:gd name="connsiteY8" fmla="*/ 89340 h 92892"/>
                  <a:gd name="connsiteX9" fmla="*/ 60051 w 63603"/>
                  <a:gd name="connsiteY9" fmla="*/ 55025 h 92892"/>
                  <a:gd name="connsiteX10" fmla="*/ 60051 w 63603"/>
                  <a:gd name="connsiteY10" fmla="*/ 37867 h 928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3603" h="92892">
                    <a:moveTo>
                      <a:pt x="60051" y="37867"/>
                    </a:moveTo>
                    <a:lnTo>
                      <a:pt x="25736" y="3553"/>
                    </a:lnTo>
                    <a:cubicBezTo>
                      <a:pt x="20999" y="-1184"/>
                      <a:pt x="13317" y="-1184"/>
                      <a:pt x="8578" y="3553"/>
                    </a:cubicBezTo>
                    <a:lnTo>
                      <a:pt x="0" y="12131"/>
                    </a:lnTo>
                    <a:lnTo>
                      <a:pt x="17158" y="29289"/>
                    </a:lnTo>
                    <a:cubicBezTo>
                      <a:pt x="26634" y="38765"/>
                      <a:pt x="26634" y="54128"/>
                      <a:pt x="17158" y="63603"/>
                    </a:cubicBezTo>
                    <a:lnTo>
                      <a:pt x="0" y="80761"/>
                    </a:lnTo>
                    <a:lnTo>
                      <a:pt x="8578" y="89340"/>
                    </a:lnTo>
                    <a:cubicBezTo>
                      <a:pt x="13315" y="94077"/>
                      <a:pt x="20998" y="94077"/>
                      <a:pt x="25736" y="89340"/>
                    </a:cubicBezTo>
                    <a:lnTo>
                      <a:pt x="60051" y="55025"/>
                    </a:lnTo>
                    <a:cubicBezTo>
                      <a:pt x="64788" y="50287"/>
                      <a:pt x="64788" y="42604"/>
                      <a:pt x="60051" y="37867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68" name="Freeform: Shape 1967">
                <a:extLst>
                  <a:ext uri="{FF2B5EF4-FFF2-40B4-BE49-F238E27FC236}">
                    <a16:creationId xmlns:a16="http://schemas.microsoft.com/office/drawing/2014/main" id="{45963FBE-A1A1-4749-86D1-9B228FE4AA19}"/>
                  </a:ext>
                </a:extLst>
              </p:cNvPr>
              <p:cNvSpPr/>
              <p:nvPr/>
            </p:nvSpPr>
            <p:spPr>
              <a:xfrm>
                <a:off x="3212503" y="5258272"/>
                <a:ext cx="92892" cy="92892"/>
              </a:xfrm>
              <a:custGeom>
                <a:avLst/>
                <a:gdLst>
                  <a:gd name="connsiteX0" fmla="*/ 37867 w 92892"/>
                  <a:gd name="connsiteY0" fmla="*/ 89340 h 92892"/>
                  <a:gd name="connsiteX1" fmla="*/ 3553 w 92892"/>
                  <a:gd name="connsiteY1" fmla="*/ 55025 h 92892"/>
                  <a:gd name="connsiteX2" fmla="*/ 3553 w 92892"/>
                  <a:gd name="connsiteY2" fmla="*/ 37867 h 92892"/>
                  <a:gd name="connsiteX3" fmla="*/ 37867 w 92892"/>
                  <a:gd name="connsiteY3" fmla="*/ 3553 h 92892"/>
                  <a:gd name="connsiteX4" fmla="*/ 55025 w 92892"/>
                  <a:gd name="connsiteY4" fmla="*/ 3553 h 92892"/>
                  <a:gd name="connsiteX5" fmla="*/ 89340 w 92892"/>
                  <a:gd name="connsiteY5" fmla="*/ 37867 h 92892"/>
                  <a:gd name="connsiteX6" fmla="*/ 89340 w 92892"/>
                  <a:gd name="connsiteY6" fmla="*/ 55025 h 92892"/>
                  <a:gd name="connsiteX7" fmla="*/ 55025 w 92892"/>
                  <a:gd name="connsiteY7" fmla="*/ 89340 h 92892"/>
                  <a:gd name="connsiteX8" fmla="*/ 37867 w 92892"/>
                  <a:gd name="connsiteY8" fmla="*/ 89340 h 928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2892" h="92892">
                    <a:moveTo>
                      <a:pt x="37867" y="89340"/>
                    </a:moveTo>
                    <a:lnTo>
                      <a:pt x="3553" y="55025"/>
                    </a:lnTo>
                    <a:cubicBezTo>
                      <a:pt x="-1184" y="50288"/>
                      <a:pt x="-1184" y="42606"/>
                      <a:pt x="3553" y="37867"/>
                    </a:cubicBezTo>
                    <a:lnTo>
                      <a:pt x="37867" y="3553"/>
                    </a:lnTo>
                    <a:cubicBezTo>
                      <a:pt x="42604" y="-1184"/>
                      <a:pt x="50287" y="-1184"/>
                      <a:pt x="55025" y="3553"/>
                    </a:cubicBezTo>
                    <a:lnTo>
                      <a:pt x="89340" y="37867"/>
                    </a:lnTo>
                    <a:cubicBezTo>
                      <a:pt x="94077" y="42604"/>
                      <a:pt x="94077" y="50287"/>
                      <a:pt x="89340" y="55025"/>
                    </a:cubicBezTo>
                    <a:lnTo>
                      <a:pt x="55025" y="89340"/>
                    </a:lnTo>
                    <a:cubicBezTo>
                      <a:pt x="50287" y="94077"/>
                      <a:pt x="42604" y="94077"/>
                      <a:pt x="37867" y="8934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69" name="Freeform: Shape 1968">
                <a:extLst>
                  <a:ext uri="{FF2B5EF4-FFF2-40B4-BE49-F238E27FC236}">
                    <a16:creationId xmlns:a16="http://schemas.microsoft.com/office/drawing/2014/main" id="{DBB9A40F-8029-47B7-B80B-D71A171AB497}"/>
                  </a:ext>
                </a:extLst>
              </p:cNvPr>
              <p:cNvSpPr/>
              <p:nvPr/>
            </p:nvSpPr>
            <p:spPr>
              <a:xfrm>
                <a:off x="3241790" y="5258272"/>
                <a:ext cx="63604" cy="92892"/>
              </a:xfrm>
              <a:custGeom>
                <a:avLst/>
                <a:gdLst>
                  <a:gd name="connsiteX0" fmla="*/ 60051 w 63604"/>
                  <a:gd name="connsiteY0" fmla="*/ 37867 h 92892"/>
                  <a:gd name="connsiteX1" fmla="*/ 25736 w 63604"/>
                  <a:gd name="connsiteY1" fmla="*/ 3553 h 92892"/>
                  <a:gd name="connsiteX2" fmla="*/ 8578 w 63604"/>
                  <a:gd name="connsiteY2" fmla="*/ 3553 h 92892"/>
                  <a:gd name="connsiteX3" fmla="*/ 0 w 63604"/>
                  <a:gd name="connsiteY3" fmla="*/ 12131 h 92892"/>
                  <a:gd name="connsiteX4" fmla="*/ 17158 w 63604"/>
                  <a:gd name="connsiteY4" fmla="*/ 29289 h 92892"/>
                  <a:gd name="connsiteX5" fmla="*/ 17158 w 63604"/>
                  <a:gd name="connsiteY5" fmla="*/ 63603 h 92892"/>
                  <a:gd name="connsiteX6" fmla="*/ 0 w 63604"/>
                  <a:gd name="connsiteY6" fmla="*/ 80761 h 92892"/>
                  <a:gd name="connsiteX7" fmla="*/ 8578 w 63604"/>
                  <a:gd name="connsiteY7" fmla="*/ 89340 h 92892"/>
                  <a:gd name="connsiteX8" fmla="*/ 25736 w 63604"/>
                  <a:gd name="connsiteY8" fmla="*/ 89340 h 92892"/>
                  <a:gd name="connsiteX9" fmla="*/ 60051 w 63604"/>
                  <a:gd name="connsiteY9" fmla="*/ 55025 h 92892"/>
                  <a:gd name="connsiteX10" fmla="*/ 60051 w 63604"/>
                  <a:gd name="connsiteY10" fmla="*/ 37867 h 928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3604" h="92892">
                    <a:moveTo>
                      <a:pt x="60051" y="37867"/>
                    </a:moveTo>
                    <a:lnTo>
                      <a:pt x="25736" y="3553"/>
                    </a:lnTo>
                    <a:cubicBezTo>
                      <a:pt x="20999" y="-1184"/>
                      <a:pt x="13317" y="-1184"/>
                      <a:pt x="8578" y="3553"/>
                    </a:cubicBezTo>
                    <a:lnTo>
                      <a:pt x="0" y="12131"/>
                    </a:lnTo>
                    <a:lnTo>
                      <a:pt x="17158" y="29289"/>
                    </a:lnTo>
                    <a:cubicBezTo>
                      <a:pt x="26634" y="38765"/>
                      <a:pt x="26634" y="54128"/>
                      <a:pt x="17158" y="63603"/>
                    </a:cubicBezTo>
                    <a:lnTo>
                      <a:pt x="0" y="80761"/>
                    </a:lnTo>
                    <a:lnTo>
                      <a:pt x="8578" y="89340"/>
                    </a:lnTo>
                    <a:cubicBezTo>
                      <a:pt x="13315" y="94077"/>
                      <a:pt x="20998" y="94077"/>
                      <a:pt x="25736" y="89340"/>
                    </a:cubicBezTo>
                    <a:lnTo>
                      <a:pt x="60051" y="55025"/>
                    </a:lnTo>
                    <a:cubicBezTo>
                      <a:pt x="64789" y="50287"/>
                      <a:pt x="64789" y="42606"/>
                      <a:pt x="60051" y="37867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70" name="Freeform: Shape 1969">
                <a:extLst>
                  <a:ext uri="{FF2B5EF4-FFF2-40B4-BE49-F238E27FC236}">
                    <a16:creationId xmlns:a16="http://schemas.microsoft.com/office/drawing/2014/main" id="{D3E6E420-D4FC-4F3A-8836-028DFE2F4119}"/>
                  </a:ext>
                </a:extLst>
              </p:cNvPr>
              <p:cNvSpPr/>
              <p:nvPr/>
            </p:nvSpPr>
            <p:spPr>
              <a:xfrm>
                <a:off x="3298288" y="5172485"/>
                <a:ext cx="92892" cy="92893"/>
              </a:xfrm>
              <a:custGeom>
                <a:avLst/>
                <a:gdLst>
                  <a:gd name="connsiteX0" fmla="*/ 37867 w 92892"/>
                  <a:gd name="connsiteY0" fmla="*/ 89340 h 92893"/>
                  <a:gd name="connsiteX1" fmla="*/ 3553 w 92892"/>
                  <a:gd name="connsiteY1" fmla="*/ 55025 h 92893"/>
                  <a:gd name="connsiteX2" fmla="*/ 3553 w 92892"/>
                  <a:gd name="connsiteY2" fmla="*/ 37867 h 92893"/>
                  <a:gd name="connsiteX3" fmla="*/ 37867 w 92892"/>
                  <a:gd name="connsiteY3" fmla="*/ 3553 h 92893"/>
                  <a:gd name="connsiteX4" fmla="*/ 55025 w 92892"/>
                  <a:gd name="connsiteY4" fmla="*/ 3553 h 92893"/>
                  <a:gd name="connsiteX5" fmla="*/ 89340 w 92892"/>
                  <a:gd name="connsiteY5" fmla="*/ 37867 h 92893"/>
                  <a:gd name="connsiteX6" fmla="*/ 89340 w 92892"/>
                  <a:gd name="connsiteY6" fmla="*/ 55025 h 92893"/>
                  <a:gd name="connsiteX7" fmla="*/ 55025 w 92892"/>
                  <a:gd name="connsiteY7" fmla="*/ 89340 h 92893"/>
                  <a:gd name="connsiteX8" fmla="*/ 37867 w 92892"/>
                  <a:gd name="connsiteY8" fmla="*/ 89340 h 928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2892" h="92893">
                    <a:moveTo>
                      <a:pt x="37867" y="89340"/>
                    </a:moveTo>
                    <a:lnTo>
                      <a:pt x="3553" y="55025"/>
                    </a:lnTo>
                    <a:cubicBezTo>
                      <a:pt x="-1184" y="50288"/>
                      <a:pt x="-1184" y="42606"/>
                      <a:pt x="3553" y="37867"/>
                    </a:cubicBezTo>
                    <a:lnTo>
                      <a:pt x="37867" y="3553"/>
                    </a:lnTo>
                    <a:cubicBezTo>
                      <a:pt x="42604" y="-1184"/>
                      <a:pt x="50287" y="-1184"/>
                      <a:pt x="55025" y="3553"/>
                    </a:cubicBezTo>
                    <a:lnTo>
                      <a:pt x="89340" y="37867"/>
                    </a:lnTo>
                    <a:cubicBezTo>
                      <a:pt x="94077" y="42604"/>
                      <a:pt x="94077" y="50287"/>
                      <a:pt x="89340" y="55025"/>
                    </a:cubicBezTo>
                    <a:lnTo>
                      <a:pt x="55025" y="89340"/>
                    </a:lnTo>
                    <a:cubicBezTo>
                      <a:pt x="50287" y="94078"/>
                      <a:pt x="42606" y="94078"/>
                      <a:pt x="37867" y="8934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91" name="Freeform: Shape 1990">
                <a:extLst>
                  <a:ext uri="{FF2B5EF4-FFF2-40B4-BE49-F238E27FC236}">
                    <a16:creationId xmlns:a16="http://schemas.microsoft.com/office/drawing/2014/main" id="{29FF37D0-C334-41D2-AC34-BE87079EBF22}"/>
                  </a:ext>
                </a:extLst>
              </p:cNvPr>
              <p:cNvSpPr/>
              <p:nvPr/>
            </p:nvSpPr>
            <p:spPr>
              <a:xfrm>
                <a:off x="3327577" y="5172486"/>
                <a:ext cx="63603" cy="92892"/>
              </a:xfrm>
              <a:custGeom>
                <a:avLst/>
                <a:gdLst>
                  <a:gd name="connsiteX0" fmla="*/ 60051 w 63603"/>
                  <a:gd name="connsiteY0" fmla="*/ 37867 h 92892"/>
                  <a:gd name="connsiteX1" fmla="*/ 25736 w 63603"/>
                  <a:gd name="connsiteY1" fmla="*/ 3553 h 92892"/>
                  <a:gd name="connsiteX2" fmla="*/ 8578 w 63603"/>
                  <a:gd name="connsiteY2" fmla="*/ 3553 h 92892"/>
                  <a:gd name="connsiteX3" fmla="*/ 0 w 63603"/>
                  <a:gd name="connsiteY3" fmla="*/ 12131 h 92892"/>
                  <a:gd name="connsiteX4" fmla="*/ 17158 w 63603"/>
                  <a:gd name="connsiteY4" fmla="*/ 29289 h 92892"/>
                  <a:gd name="connsiteX5" fmla="*/ 17158 w 63603"/>
                  <a:gd name="connsiteY5" fmla="*/ 63603 h 92892"/>
                  <a:gd name="connsiteX6" fmla="*/ 0 w 63603"/>
                  <a:gd name="connsiteY6" fmla="*/ 80761 h 92892"/>
                  <a:gd name="connsiteX7" fmla="*/ 8578 w 63603"/>
                  <a:gd name="connsiteY7" fmla="*/ 89340 h 92892"/>
                  <a:gd name="connsiteX8" fmla="*/ 25736 w 63603"/>
                  <a:gd name="connsiteY8" fmla="*/ 89340 h 92892"/>
                  <a:gd name="connsiteX9" fmla="*/ 60051 w 63603"/>
                  <a:gd name="connsiteY9" fmla="*/ 55025 h 92892"/>
                  <a:gd name="connsiteX10" fmla="*/ 60051 w 63603"/>
                  <a:gd name="connsiteY10" fmla="*/ 37867 h 928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3603" h="92892">
                    <a:moveTo>
                      <a:pt x="60051" y="37867"/>
                    </a:moveTo>
                    <a:lnTo>
                      <a:pt x="25736" y="3553"/>
                    </a:lnTo>
                    <a:cubicBezTo>
                      <a:pt x="20999" y="-1184"/>
                      <a:pt x="13317" y="-1184"/>
                      <a:pt x="8578" y="3553"/>
                    </a:cubicBezTo>
                    <a:lnTo>
                      <a:pt x="0" y="12131"/>
                    </a:lnTo>
                    <a:lnTo>
                      <a:pt x="17158" y="29289"/>
                    </a:lnTo>
                    <a:cubicBezTo>
                      <a:pt x="26634" y="38765"/>
                      <a:pt x="26634" y="54128"/>
                      <a:pt x="17158" y="63603"/>
                    </a:cubicBezTo>
                    <a:lnTo>
                      <a:pt x="0" y="80761"/>
                    </a:lnTo>
                    <a:lnTo>
                      <a:pt x="8578" y="89340"/>
                    </a:lnTo>
                    <a:cubicBezTo>
                      <a:pt x="13315" y="94077"/>
                      <a:pt x="20998" y="94077"/>
                      <a:pt x="25736" y="89340"/>
                    </a:cubicBezTo>
                    <a:lnTo>
                      <a:pt x="60051" y="55025"/>
                    </a:lnTo>
                    <a:cubicBezTo>
                      <a:pt x="64788" y="50287"/>
                      <a:pt x="64788" y="42604"/>
                      <a:pt x="60051" y="37867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92" name="Freeform: Shape 1991">
                <a:extLst>
                  <a:ext uri="{FF2B5EF4-FFF2-40B4-BE49-F238E27FC236}">
                    <a16:creationId xmlns:a16="http://schemas.microsoft.com/office/drawing/2014/main" id="{39337FFC-CC3F-4EF6-BE88-9497FFE82A11}"/>
                  </a:ext>
                </a:extLst>
              </p:cNvPr>
              <p:cNvSpPr/>
              <p:nvPr/>
            </p:nvSpPr>
            <p:spPr>
              <a:xfrm>
                <a:off x="3298288" y="5344057"/>
                <a:ext cx="92892" cy="92893"/>
              </a:xfrm>
              <a:custGeom>
                <a:avLst/>
                <a:gdLst>
                  <a:gd name="connsiteX0" fmla="*/ 37867 w 92892"/>
                  <a:gd name="connsiteY0" fmla="*/ 89340 h 92893"/>
                  <a:gd name="connsiteX1" fmla="*/ 3553 w 92892"/>
                  <a:gd name="connsiteY1" fmla="*/ 55025 h 92893"/>
                  <a:gd name="connsiteX2" fmla="*/ 3553 w 92892"/>
                  <a:gd name="connsiteY2" fmla="*/ 37867 h 92893"/>
                  <a:gd name="connsiteX3" fmla="*/ 37867 w 92892"/>
                  <a:gd name="connsiteY3" fmla="*/ 3553 h 92893"/>
                  <a:gd name="connsiteX4" fmla="*/ 55025 w 92892"/>
                  <a:gd name="connsiteY4" fmla="*/ 3553 h 92893"/>
                  <a:gd name="connsiteX5" fmla="*/ 89340 w 92892"/>
                  <a:gd name="connsiteY5" fmla="*/ 37867 h 92893"/>
                  <a:gd name="connsiteX6" fmla="*/ 89340 w 92892"/>
                  <a:gd name="connsiteY6" fmla="*/ 55025 h 92893"/>
                  <a:gd name="connsiteX7" fmla="*/ 55025 w 92892"/>
                  <a:gd name="connsiteY7" fmla="*/ 89340 h 92893"/>
                  <a:gd name="connsiteX8" fmla="*/ 37867 w 92892"/>
                  <a:gd name="connsiteY8" fmla="*/ 89340 h 928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2892" h="92893">
                    <a:moveTo>
                      <a:pt x="37867" y="89340"/>
                    </a:moveTo>
                    <a:lnTo>
                      <a:pt x="3553" y="55025"/>
                    </a:lnTo>
                    <a:cubicBezTo>
                      <a:pt x="-1184" y="50288"/>
                      <a:pt x="-1184" y="42606"/>
                      <a:pt x="3553" y="37867"/>
                    </a:cubicBezTo>
                    <a:lnTo>
                      <a:pt x="37867" y="3553"/>
                    </a:lnTo>
                    <a:cubicBezTo>
                      <a:pt x="42604" y="-1184"/>
                      <a:pt x="50287" y="-1184"/>
                      <a:pt x="55025" y="3553"/>
                    </a:cubicBezTo>
                    <a:lnTo>
                      <a:pt x="89340" y="37867"/>
                    </a:lnTo>
                    <a:cubicBezTo>
                      <a:pt x="94077" y="42604"/>
                      <a:pt x="94077" y="50287"/>
                      <a:pt x="89340" y="55025"/>
                    </a:cubicBezTo>
                    <a:lnTo>
                      <a:pt x="55025" y="89340"/>
                    </a:lnTo>
                    <a:cubicBezTo>
                      <a:pt x="50287" y="94078"/>
                      <a:pt x="42606" y="94078"/>
                      <a:pt x="37867" y="8934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93" name="Freeform: Shape 1992">
                <a:extLst>
                  <a:ext uri="{FF2B5EF4-FFF2-40B4-BE49-F238E27FC236}">
                    <a16:creationId xmlns:a16="http://schemas.microsoft.com/office/drawing/2014/main" id="{8B06CD5D-11DA-4CD9-B205-12D802D8795C}"/>
                  </a:ext>
                </a:extLst>
              </p:cNvPr>
              <p:cNvSpPr/>
              <p:nvPr/>
            </p:nvSpPr>
            <p:spPr>
              <a:xfrm>
                <a:off x="3327577" y="5344059"/>
                <a:ext cx="63603" cy="92892"/>
              </a:xfrm>
              <a:custGeom>
                <a:avLst/>
                <a:gdLst>
                  <a:gd name="connsiteX0" fmla="*/ 60051 w 63603"/>
                  <a:gd name="connsiteY0" fmla="*/ 37867 h 92892"/>
                  <a:gd name="connsiteX1" fmla="*/ 25736 w 63603"/>
                  <a:gd name="connsiteY1" fmla="*/ 3553 h 92892"/>
                  <a:gd name="connsiteX2" fmla="*/ 8578 w 63603"/>
                  <a:gd name="connsiteY2" fmla="*/ 3553 h 92892"/>
                  <a:gd name="connsiteX3" fmla="*/ 0 w 63603"/>
                  <a:gd name="connsiteY3" fmla="*/ 12131 h 92892"/>
                  <a:gd name="connsiteX4" fmla="*/ 17158 w 63603"/>
                  <a:gd name="connsiteY4" fmla="*/ 29289 h 92892"/>
                  <a:gd name="connsiteX5" fmla="*/ 17158 w 63603"/>
                  <a:gd name="connsiteY5" fmla="*/ 63603 h 92892"/>
                  <a:gd name="connsiteX6" fmla="*/ 0 w 63603"/>
                  <a:gd name="connsiteY6" fmla="*/ 80761 h 92892"/>
                  <a:gd name="connsiteX7" fmla="*/ 8578 w 63603"/>
                  <a:gd name="connsiteY7" fmla="*/ 89340 h 92892"/>
                  <a:gd name="connsiteX8" fmla="*/ 25736 w 63603"/>
                  <a:gd name="connsiteY8" fmla="*/ 89340 h 92892"/>
                  <a:gd name="connsiteX9" fmla="*/ 60051 w 63603"/>
                  <a:gd name="connsiteY9" fmla="*/ 55025 h 92892"/>
                  <a:gd name="connsiteX10" fmla="*/ 60051 w 63603"/>
                  <a:gd name="connsiteY10" fmla="*/ 37867 h 928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3603" h="92892">
                    <a:moveTo>
                      <a:pt x="60051" y="37867"/>
                    </a:moveTo>
                    <a:lnTo>
                      <a:pt x="25736" y="3553"/>
                    </a:lnTo>
                    <a:cubicBezTo>
                      <a:pt x="20999" y="-1184"/>
                      <a:pt x="13317" y="-1184"/>
                      <a:pt x="8578" y="3553"/>
                    </a:cubicBezTo>
                    <a:lnTo>
                      <a:pt x="0" y="12131"/>
                    </a:lnTo>
                    <a:lnTo>
                      <a:pt x="17158" y="29289"/>
                    </a:lnTo>
                    <a:cubicBezTo>
                      <a:pt x="26634" y="38765"/>
                      <a:pt x="26634" y="54128"/>
                      <a:pt x="17158" y="63603"/>
                    </a:cubicBezTo>
                    <a:lnTo>
                      <a:pt x="0" y="80761"/>
                    </a:lnTo>
                    <a:lnTo>
                      <a:pt x="8578" y="89340"/>
                    </a:lnTo>
                    <a:cubicBezTo>
                      <a:pt x="13315" y="94077"/>
                      <a:pt x="20998" y="94077"/>
                      <a:pt x="25736" y="89340"/>
                    </a:cubicBezTo>
                    <a:lnTo>
                      <a:pt x="60051" y="55025"/>
                    </a:lnTo>
                    <a:cubicBezTo>
                      <a:pt x="64788" y="50287"/>
                      <a:pt x="64788" y="42604"/>
                      <a:pt x="60051" y="37867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94" name="Freeform: Shape 1993">
                <a:extLst>
                  <a:ext uri="{FF2B5EF4-FFF2-40B4-BE49-F238E27FC236}">
                    <a16:creationId xmlns:a16="http://schemas.microsoft.com/office/drawing/2014/main" id="{F5F0B81F-9077-4610-8E86-1BA69778ADD9}"/>
                  </a:ext>
                </a:extLst>
              </p:cNvPr>
              <p:cNvSpPr/>
              <p:nvPr/>
            </p:nvSpPr>
            <p:spPr>
              <a:xfrm>
                <a:off x="3384075" y="5258272"/>
                <a:ext cx="92892" cy="92892"/>
              </a:xfrm>
              <a:custGeom>
                <a:avLst/>
                <a:gdLst>
                  <a:gd name="connsiteX0" fmla="*/ 37867 w 92892"/>
                  <a:gd name="connsiteY0" fmla="*/ 89340 h 92892"/>
                  <a:gd name="connsiteX1" fmla="*/ 3553 w 92892"/>
                  <a:gd name="connsiteY1" fmla="*/ 55025 h 92892"/>
                  <a:gd name="connsiteX2" fmla="*/ 3553 w 92892"/>
                  <a:gd name="connsiteY2" fmla="*/ 37867 h 92892"/>
                  <a:gd name="connsiteX3" fmla="*/ 37867 w 92892"/>
                  <a:gd name="connsiteY3" fmla="*/ 3553 h 92892"/>
                  <a:gd name="connsiteX4" fmla="*/ 55025 w 92892"/>
                  <a:gd name="connsiteY4" fmla="*/ 3553 h 92892"/>
                  <a:gd name="connsiteX5" fmla="*/ 89340 w 92892"/>
                  <a:gd name="connsiteY5" fmla="*/ 37867 h 92892"/>
                  <a:gd name="connsiteX6" fmla="*/ 89340 w 92892"/>
                  <a:gd name="connsiteY6" fmla="*/ 55025 h 92892"/>
                  <a:gd name="connsiteX7" fmla="*/ 55025 w 92892"/>
                  <a:gd name="connsiteY7" fmla="*/ 89340 h 92892"/>
                  <a:gd name="connsiteX8" fmla="*/ 37867 w 92892"/>
                  <a:gd name="connsiteY8" fmla="*/ 89340 h 928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2892" h="92892">
                    <a:moveTo>
                      <a:pt x="37867" y="89340"/>
                    </a:moveTo>
                    <a:lnTo>
                      <a:pt x="3553" y="55025"/>
                    </a:lnTo>
                    <a:cubicBezTo>
                      <a:pt x="-1184" y="50288"/>
                      <a:pt x="-1184" y="42606"/>
                      <a:pt x="3553" y="37867"/>
                    </a:cubicBezTo>
                    <a:lnTo>
                      <a:pt x="37867" y="3553"/>
                    </a:lnTo>
                    <a:cubicBezTo>
                      <a:pt x="42604" y="-1184"/>
                      <a:pt x="50287" y="-1184"/>
                      <a:pt x="55025" y="3553"/>
                    </a:cubicBezTo>
                    <a:lnTo>
                      <a:pt x="89340" y="37867"/>
                    </a:lnTo>
                    <a:cubicBezTo>
                      <a:pt x="94077" y="42604"/>
                      <a:pt x="94077" y="50287"/>
                      <a:pt x="89340" y="55025"/>
                    </a:cubicBezTo>
                    <a:lnTo>
                      <a:pt x="55025" y="89340"/>
                    </a:lnTo>
                    <a:cubicBezTo>
                      <a:pt x="50287" y="94077"/>
                      <a:pt x="42604" y="94077"/>
                      <a:pt x="37867" y="8934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95" name="Freeform: Shape 1994">
                <a:extLst>
                  <a:ext uri="{FF2B5EF4-FFF2-40B4-BE49-F238E27FC236}">
                    <a16:creationId xmlns:a16="http://schemas.microsoft.com/office/drawing/2014/main" id="{79C65958-DFA0-49AB-AFD2-AEDA0FD005AB}"/>
                  </a:ext>
                </a:extLst>
              </p:cNvPr>
              <p:cNvSpPr/>
              <p:nvPr/>
            </p:nvSpPr>
            <p:spPr>
              <a:xfrm>
                <a:off x="3413362" y="5258272"/>
                <a:ext cx="63604" cy="92892"/>
              </a:xfrm>
              <a:custGeom>
                <a:avLst/>
                <a:gdLst>
                  <a:gd name="connsiteX0" fmla="*/ 60051 w 63604"/>
                  <a:gd name="connsiteY0" fmla="*/ 37867 h 92892"/>
                  <a:gd name="connsiteX1" fmla="*/ 25736 w 63604"/>
                  <a:gd name="connsiteY1" fmla="*/ 3553 h 92892"/>
                  <a:gd name="connsiteX2" fmla="*/ 8578 w 63604"/>
                  <a:gd name="connsiteY2" fmla="*/ 3553 h 92892"/>
                  <a:gd name="connsiteX3" fmla="*/ 0 w 63604"/>
                  <a:gd name="connsiteY3" fmla="*/ 12131 h 92892"/>
                  <a:gd name="connsiteX4" fmla="*/ 17158 w 63604"/>
                  <a:gd name="connsiteY4" fmla="*/ 29289 h 92892"/>
                  <a:gd name="connsiteX5" fmla="*/ 17158 w 63604"/>
                  <a:gd name="connsiteY5" fmla="*/ 63603 h 92892"/>
                  <a:gd name="connsiteX6" fmla="*/ 0 w 63604"/>
                  <a:gd name="connsiteY6" fmla="*/ 80761 h 92892"/>
                  <a:gd name="connsiteX7" fmla="*/ 8578 w 63604"/>
                  <a:gd name="connsiteY7" fmla="*/ 89340 h 92892"/>
                  <a:gd name="connsiteX8" fmla="*/ 25736 w 63604"/>
                  <a:gd name="connsiteY8" fmla="*/ 89340 h 92892"/>
                  <a:gd name="connsiteX9" fmla="*/ 60051 w 63604"/>
                  <a:gd name="connsiteY9" fmla="*/ 55025 h 92892"/>
                  <a:gd name="connsiteX10" fmla="*/ 60051 w 63604"/>
                  <a:gd name="connsiteY10" fmla="*/ 37867 h 928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3604" h="92892">
                    <a:moveTo>
                      <a:pt x="60051" y="37867"/>
                    </a:moveTo>
                    <a:lnTo>
                      <a:pt x="25736" y="3553"/>
                    </a:lnTo>
                    <a:cubicBezTo>
                      <a:pt x="20999" y="-1184"/>
                      <a:pt x="13317" y="-1184"/>
                      <a:pt x="8578" y="3553"/>
                    </a:cubicBezTo>
                    <a:lnTo>
                      <a:pt x="0" y="12131"/>
                    </a:lnTo>
                    <a:lnTo>
                      <a:pt x="17158" y="29289"/>
                    </a:lnTo>
                    <a:cubicBezTo>
                      <a:pt x="26634" y="38765"/>
                      <a:pt x="26634" y="54128"/>
                      <a:pt x="17158" y="63603"/>
                    </a:cubicBezTo>
                    <a:lnTo>
                      <a:pt x="0" y="80761"/>
                    </a:lnTo>
                    <a:lnTo>
                      <a:pt x="8578" y="89340"/>
                    </a:lnTo>
                    <a:cubicBezTo>
                      <a:pt x="13315" y="94077"/>
                      <a:pt x="20998" y="94077"/>
                      <a:pt x="25736" y="89340"/>
                    </a:cubicBezTo>
                    <a:lnTo>
                      <a:pt x="60051" y="55025"/>
                    </a:lnTo>
                    <a:cubicBezTo>
                      <a:pt x="64789" y="50287"/>
                      <a:pt x="64789" y="42606"/>
                      <a:pt x="60051" y="37867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96" name="Freeform: Shape 1995">
                <a:extLst>
                  <a:ext uri="{FF2B5EF4-FFF2-40B4-BE49-F238E27FC236}">
                    <a16:creationId xmlns:a16="http://schemas.microsoft.com/office/drawing/2014/main" id="{FE6DBDB5-597B-4A6A-81A1-619E1B8616C7}"/>
                  </a:ext>
                </a:extLst>
              </p:cNvPr>
              <p:cNvSpPr/>
              <p:nvPr/>
            </p:nvSpPr>
            <p:spPr>
              <a:xfrm>
                <a:off x="3298288" y="5515631"/>
                <a:ext cx="92892" cy="92892"/>
              </a:xfrm>
              <a:custGeom>
                <a:avLst/>
                <a:gdLst>
                  <a:gd name="connsiteX0" fmla="*/ 37867 w 92892"/>
                  <a:gd name="connsiteY0" fmla="*/ 89338 h 92892"/>
                  <a:gd name="connsiteX1" fmla="*/ 3553 w 92892"/>
                  <a:gd name="connsiteY1" fmla="*/ 55024 h 92892"/>
                  <a:gd name="connsiteX2" fmla="*/ 3553 w 92892"/>
                  <a:gd name="connsiteY2" fmla="*/ 37867 h 92892"/>
                  <a:gd name="connsiteX3" fmla="*/ 37867 w 92892"/>
                  <a:gd name="connsiteY3" fmla="*/ 3553 h 92892"/>
                  <a:gd name="connsiteX4" fmla="*/ 55025 w 92892"/>
                  <a:gd name="connsiteY4" fmla="*/ 3553 h 92892"/>
                  <a:gd name="connsiteX5" fmla="*/ 89340 w 92892"/>
                  <a:gd name="connsiteY5" fmla="*/ 37867 h 92892"/>
                  <a:gd name="connsiteX6" fmla="*/ 89340 w 92892"/>
                  <a:gd name="connsiteY6" fmla="*/ 55024 h 92892"/>
                  <a:gd name="connsiteX7" fmla="*/ 55025 w 92892"/>
                  <a:gd name="connsiteY7" fmla="*/ 89338 h 92892"/>
                  <a:gd name="connsiteX8" fmla="*/ 37867 w 92892"/>
                  <a:gd name="connsiteY8" fmla="*/ 89338 h 928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2892" h="92892">
                    <a:moveTo>
                      <a:pt x="37867" y="89338"/>
                    </a:moveTo>
                    <a:lnTo>
                      <a:pt x="3553" y="55024"/>
                    </a:lnTo>
                    <a:cubicBezTo>
                      <a:pt x="-1184" y="50287"/>
                      <a:pt x="-1184" y="42604"/>
                      <a:pt x="3553" y="37867"/>
                    </a:cubicBezTo>
                    <a:lnTo>
                      <a:pt x="37867" y="3553"/>
                    </a:lnTo>
                    <a:cubicBezTo>
                      <a:pt x="42604" y="-1184"/>
                      <a:pt x="50287" y="-1184"/>
                      <a:pt x="55025" y="3553"/>
                    </a:cubicBezTo>
                    <a:lnTo>
                      <a:pt x="89340" y="37867"/>
                    </a:lnTo>
                    <a:cubicBezTo>
                      <a:pt x="94077" y="42604"/>
                      <a:pt x="94077" y="50287"/>
                      <a:pt x="89340" y="55024"/>
                    </a:cubicBezTo>
                    <a:lnTo>
                      <a:pt x="55025" y="89338"/>
                    </a:lnTo>
                    <a:cubicBezTo>
                      <a:pt x="50287" y="94077"/>
                      <a:pt x="42606" y="94077"/>
                      <a:pt x="37867" y="89338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97" name="Freeform: Shape 1996">
                <a:extLst>
                  <a:ext uri="{FF2B5EF4-FFF2-40B4-BE49-F238E27FC236}">
                    <a16:creationId xmlns:a16="http://schemas.microsoft.com/office/drawing/2014/main" id="{303DD962-F03B-4C7A-8DD6-172B87CD317B}"/>
                  </a:ext>
                </a:extLst>
              </p:cNvPr>
              <p:cNvSpPr/>
              <p:nvPr/>
            </p:nvSpPr>
            <p:spPr>
              <a:xfrm>
                <a:off x="3327577" y="5515631"/>
                <a:ext cx="63603" cy="92892"/>
              </a:xfrm>
              <a:custGeom>
                <a:avLst/>
                <a:gdLst>
                  <a:gd name="connsiteX0" fmla="*/ 60051 w 63603"/>
                  <a:gd name="connsiteY0" fmla="*/ 37867 h 92892"/>
                  <a:gd name="connsiteX1" fmla="*/ 25736 w 63603"/>
                  <a:gd name="connsiteY1" fmla="*/ 3553 h 92892"/>
                  <a:gd name="connsiteX2" fmla="*/ 8578 w 63603"/>
                  <a:gd name="connsiteY2" fmla="*/ 3553 h 92892"/>
                  <a:gd name="connsiteX3" fmla="*/ 0 w 63603"/>
                  <a:gd name="connsiteY3" fmla="*/ 12131 h 92892"/>
                  <a:gd name="connsiteX4" fmla="*/ 17158 w 63603"/>
                  <a:gd name="connsiteY4" fmla="*/ 29289 h 92892"/>
                  <a:gd name="connsiteX5" fmla="*/ 17158 w 63603"/>
                  <a:gd name="connsiteY5" fmla="*/ 63603 h 92892"/>
                  <a:gd name="connsiteX6" fmla="*/ 0 w 63603"/>
                  <a:gd name="connsiteY6" fmla="*/ 80761 h 92892"/>
                  <a:gd name="connsiteX7" fmla="*/ 8578 w 63603"/>
                  <a:gd name="connsiteY7" fmla="*/ 89340 h 92892"/>
                  <a:gd name="connsiteX8" fmla="*/ 25736 w 63603"/>
                  <a:gd name="connsiteY8" fmla="*/ 89340 h 92892"/>
                  <a:gd name="connsiteX9" fmla="*/ 60051 w 63603"/>
                  <a:gd name="connsiteY9" fmla="*/ 55025 h 92892"/>
                  <a:gd name="connsiteX10" fmla="*/ 60051 w 63603"/>
                  <a:gd name="connsiteY10" fmla="*/ 37867 h 928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3603" h="92892">
                    <a:moveTo>
                      <a:pt x="60051" y="37867"/>
                    </a:moveTo>
                    <a:lnTo>
                      <a:pt x="25736" y="3553"/>
                    </a:lnTo>
                    <a:cubicBezTo>
                      <a:pt x="20999" y="-1184"/>
                      <a:pt x="13317" y="-1184"/>
                      <a:pt x="8578" y="3553"/>
                    </a:cubicBezTo>
                    <a:lnTo>
                      <a:pt x="0" y="12131"/>
                    </a:lnTo>
                    <a:lnTo>
                      <a:pt x="17158" y="29289"/>
                    </a:lnTo>
                    <a:cubicBezTo>
                      <a:pt x="26634" y="38765"/>
                      <a:pt x="26634" y="54128"/>
                      <a:pt x="17158" y="63603"/>
                    </a:cubicBezTo>
                    <a:lnTo>
                      <a:pt x="0" y="80761"/>
                    </a:lnTo>
                    <a:lnTo>
                      <a:pt x="8578" y="89340"/>
                    </a:lnTo>
                    <a:cubicBezTo>
                      <a:pt x="13315" y="94077"/>
                      <a:pt x="20998" y="94077"/>
                      <a:pt x="25736" y="89340"/>
                    </a:cubicBezTo>
                    <a:lnTo>
                      <a:pt x="60051" y="55025"/>
                    </a:lnTo>
                    <a:cubicBezTo>
                      <a:pt x="64788" y="50287"/>
                      <a:pt x="64788" y="42604"/>
                      <a:pt x="60051" y="37867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98" name="Freeform: Shape 1997">
                <a:extLst>
                  <a:ext uri="{FF2B5EF4-FFF2-40B4-BE49-F238E27FC236}">
                    <a16:creationId xmlns:a16="http://schemas.microsoft.com/office/drawing/2014/main" id="{5CDE22FC-2A14-4904-91C8-AF3ACF469146}"/>
                  </a:ext>
                </a:extLst>
              </p:cNvPr>
              <p:cNvSpPr/>
              <p:nvPr/>
            </p:nvSpPr>
            <p:spPr>
              <a:xfrm>
                <a:off x="3384075" y="5429844"/>
                <a:ext cx="92892" cy="92892"/>
              </a:xfrm>
              <a:custGeom>
                <a:avLst/>
                <a:gdLst>
                  <a:gd name="connsiteX0" fmla="*/ 37867 w 92892"/>
                  <a:gd name="connsiteY0" fmla="*/ 89340 h 92892"/>
                  <a:gd name="connsiteX1" fmla="*/ 3553 w 92892"/>
                  <a:gd name="connsiteY1" fmla="*/ 55025 h 92892"/>
                  <a:gd name="connsiteX2" fmla="*/ 3553 w 92892"/>
                  <a:gd name="connsiteY2" fmla="*/ 37867 h 92892"/>
                  <a:gd name="connsiteX3" fmla="*/ 37867 w 92892"/>
                  <a:gd name="connsiteY3" fmla="*/ 3553 h 92892"/>
                  <a:gd name="connsiteX4" fmla="*/ 55025 w 92892"/>
                  <a:gd name="connsiteY4" fmla="*/ 3553 h 92892"/>
                  <a:gd name="connsiteX5" fmla="*/ 89340 w 92892"/>
                  <a:gd name="connsiteY5" fmla="*/ 37867 h 92892"/>
                  <a:gd name="connsiteX6" fmla="*/ 89340 w 92892"/>
                  <a:gd name="connsiteY6" fmla="*/ 55025 h 92892"/>
                  <a:gd name="connsiteX7" fmla="*/ 55024 w 92892"/>
                  <a:gd name="connsiteY7" fmla="*/ 89340 h 92892"/>
                  <a:gd name="connsiteX8" fmla="*/ 37867 w 92892"/>
                  <a:gd name="connsiteY8" fmla="*/ 89340 h 928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2892" h="92892">
                    <a:moveTo>
                      <a:pt x="37867" y="89340"/>
                    </a:moveTo>
                    <a:lnTo>
                      <a:pt x="3553" y="55025"/>
                    </a:lnTo>
                    <a:cubicBezTo>
                      <a:pt x="-1184" y="50288"/>
                      <a:pt x="-1184" y="42606"/>
                      <a:pt x="3553" y="37867"/>
                    </a:cubicBezTo>
                    <a:lnTo>
                      <a:pt x="37867" y="3553"/>
                    </a:lnTo>
                    <a:cubicBezTo>
                      <a:pt x="42604" y="-1184"/>
                      <a:pt x="50287" y="-1184"/>
                      <a:pt x="55025" y="3553"/>
                    </a:cubicBezTo>
                    <a:lnTo>
                      <a:pt x="89340" y="37867"/>
                    </a:lnTo>
                    <a:cubicBezTo>
                      <a:pt x="94077" y="42604"/>
                      <a:pt x="94077" y="50287"/>
                      <a:pt x="89340" y="55025"/>
                    </a:cubicBezTo>
                    <a:lnTo>
                      <a:pt x="55024" y="89340"/>
                    </a:lnTo>
                    <a:cubicBezTo>
                      <a:pt x="50287" y="94077"/>
                      <a:pt x="42604" y="94077"/>
                      <a:pt x="37867" y="8934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99" name="Freeform: Shape 1998">
                <a:extLst>
                  <a:ext uri="{FF2B5EF4-FFF2-40B4-BE49-F238E27FC236}">
                    <a16:creationId xmlns:a16="http://schemas.microsoft.com/office/drawing/2014/main" id="{8A8B1BA5-B267-42E8-B8BB-ED57D2C0FDB8}"/>
                  </a:ext>
                </a:extLst>
              </p:cNvPr>
              <p:cNvSpPr/>
              <p:nvPr/>
            </p:nvSpPr>
            <p:spPr>
              <a:xfrm>
                <a:off x="3413362" y="5429844"/>
                <a:ext cx="63604" cy="92890"/>
              </a:xfrm>
              <a:custGeom>
                <a:avLst/>
                <a:gdLst>
                  <a:gd name="connsiteX0" fmla="*/ 60051 w 63604"/>
                  <a:gd name="connsiteY0" fmla="*/ 37867 h 92890"/>
                  <a:gd name="connsiteX1" fmla="*/ 25736 w 63604"/>
                  <a:gd name="connsiteY1" fmla="*/ 3553 h 92890"/>
                  <a:gd name="connsiteX2" fmla="*/ 8578 w 63604"/>
                  <a:gd name="connsiteY2" fmla="*/ 3553 h 92890"/>
                  <a:gd name="connsiteX3" fmla="*/ 0 w 63604"/>
                  <a:gd name="connsiteY3" fmla="*/ 12131 h 92890"/>
                  <a:gd name="connsiteX4" fmla="*/ 17158 w 63604"/>
                  <a:gd name="connsiteY4" fmla="*/ 29289 h 92890"/>
                  <a:gd name="connsiteX5" fmla="*/ 17158 w 63604"/>
                  <a:gd name="connsiteY5" fmla="*/ 63603 h 92890"/>
                  <a:gd name="connsiteX6" fmla="*/ 0 w 63604"/>
                  <a:gd name="connsiteY6" fmla="*/ 80760 h 92890"/>
                  <a:gd name="connsiteX7" fmla="*/ 8578 w 63604"/>
                  <a:gd name="connsiteY7" fmla="*/ 89338 h 92890"/>
                  <a:gd name="connsiteX8" fmla="*/ 25736 w 63604"/>
                  <a:gd name="connsiteY8" fmla="*/ 89338 h 92890"/>
                  <a:gd name="connsiteX9" fmla="*/ 60051 w 63604"/>
                  <a:gd name="connsiteY9" fmla="*/ 55024 h 92890"/>
                  <a:gd name="connsiteX10" fmla="*/ 60051 w 63604"/>
                  <a:gd name="connsiteY10" fmla="*/ 37867 h 928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3604" h="92890">
                    <a:moveTo>
                      <a:pt x="60051" y="37867"/>
                    </a:moveTo>
                    <a:lnTo>
                      <a:pt x="25736" y="3553"/>
                    </a:lnTo>
                    <a:cubicBezTo>
                      <a:pt x="20999" y="-1184"/>
                      <a:pt x="13317" y="-1184"/>
                      <a:pt x="8578" y="3553"/>
                    </a:cubicBezTo>
                    <a:lnTo>
                      <a:pt x="0" y="12131"/>
                    </a:lnTo>
                    <a:lnTo>
                      <a:pt x="17158" y="29289"/>
                    </a:lnTo>
                    <a:cubicBezTo>
                      <a:pt x="26634" y="38765"/>
                      <a:pt x="26634" y="54128"/>
                      <a:pt x="17158" y="63603"/>
                    </a:cubicBezTo>
                    <a:lnTo>
                      <a:pt x="0" y="80760"/>
                    </a:lnTo>
                    <a:lnTo>
                      <a:pt x="8578" y="89338"/>
                    </a:lnTo>
                    <a:cubicBezTo>
                      <a:pt x="13315" y="94075"/>
                      <a:pt x="20998" y="94075"/>
                      <a:pt x="25736" y="89338"/>
                    </a:cubicBezTo>
                    <a:lnTo>
                      <a:pt x="60051" y="55024"/>
                    </a:lnTo>
                    <a:cubicBezTo>
                      <a:pt x="64789" y="50287"/>
                      <a:pt x="64789" y="42606"/>
                      <a:pt x="60051" y="37867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00" name="Freeform: Shape 1999">
                <a:extLst>
                  <a:ext uri="{FF2B5EF4-FFF2-40B4-BE49-F238E27FC236}">
                    <a16:creationId xmlns:a16="http://schemas.microsoft.com/office/drawing/2014/main" id="{1694C5DF-9F8D-46FD-9BA9-BBD1C82C0144}"/>
                  </a:ext>
                </a:extLst>
              </p:cNvPr>
              <p:cNvSpPr/>
              <p:nvPr/>
            </p:nvSpPr>
            <p:spPr>
              <a:xfrm>
                <a:off x="3469860" y="5344057"/>
                <a:ext cx="92890" cy="92893"/>
              </a:xfrm>
              <a:custGeom>
                <a:avLst/>
                <a:gdLst>
                  <a:gd name="connsiteX0" fmla="*/ 37867 w 92890"/>
                  <a:gd name="connsiteY0" fmla="*/ 89340 h 92893"/>
                  <a:gd name="connsiteX1" fmla="*/ 3553 w 92890"/>
                  <a:gd name="connsiteY1" fmla="*/ 55025 h 92893"/>
                  <a:gd name="connsiteX2" fmla="*/ 3553 w 92890"/>
                  <a:gd name="connsiteY2" fmla="*/ 37867 h 92893"/>
                  <a:gd name="connsiteX3" fmla="*/ 37867 w 92890"/>
                  <a:gd name="connsiteY3" fmla="*/ 3553 h 92893"/>
                  <a:gd name="connsiteX4" fmla="*/ 55024 w 92890"/>
                  <a:gd name="connsiteY4" fmla="*/ 3553 h 92893"/>
                  <a:gd name="connsiteX5" fmla="*/ 89338 w 92890"/>
                  <a:gd name="connsiteY5" fmla="*/ 37867 h 92893"/>
                  <a:gd name="connsiteX6" fmla="*/ 89338 w 92890"/>
                  <a:gd name="connsiteY6" fmla="*/ 55025 h 92893"/>
                  <a:gd name="connsiteX7" fmla="*/ 55024 w 92890"/>
                  <a:gd name="connsiteY7" fmla="*/ 89340 h 92893"/>
                  <a:gd name="connsiteX8" fmla="*/ 37867 w 92890"/>
                  <a:gd name="connsiteY8" fmla="*/ 89340 h 928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2890" h="92893">
                    <a:moveTo>
                      <a:pt x="37867" y="89340"/>
                    </a:moveTo>
                    <a:lnTo>
                      <a:pt x="3553" y="55025"/>
                    </a:lnTo>
                    <a:cubicBezTo>
                      <a:pt x="-1184" y="50288"/>
                      <a:pt x="-1184" y="42606"/>
                      <a:pt x="3553" y="37867"/>
                    </a:cubicBezTo>
                    <a:lnTo>
                      <a:pt x="37867" y="3553"/>
                    </a:lnTo>
                    <a:cubicBezTo>
                      <a:pt x="42604" y="-1184"/>
                      <a:pt x="50287" y="-1184"/>
                      <a:pt x="55024" y="3553"/>
                    </a:cubicBezTo>
                    <a:lnTo>
                      <a:pt x="89338" y="37867"/>
                    </a:lnTo>
                    <a:cubicBezTo>
                      <a:pt x="94075" y="42604"/>
                      <a:pt x="94075" y="50287"/>
                      <a:pt x="89338" y="55025"/>
                    </a:cubicBezTo>
                    <a:lnTo>
                      <a:pt x="55024" y="89340"/>
                    </a:lnTo>
                    <a:cubicBezTo>
                      <a:pt x="50287" y="94078"/>
                      <a:pt x="42606" y="94078"/>
                      <a:pt x="37867" y="8934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01" name="Freeform: Shape 2000">
                <a:extLst>
                  <a:ext uri="{FF2B5EF4-FFF2-40B4-BE49-F238E27FC236}">
                    <a16:creationId xmlns:a16="http://schemas.microsoft.com/office/drawing/2014/main" id="{FE15C07B-6DEF-4B0C-9969-CB8B80E17586}"/>
                  </a:ext>
                </a:extLst>
              </p:cNvPr>
              <p:cNvSpPr/>
              <p:nvPr/>
            </p:nvSpPr>
            <p:spPr>
              <a:xfrm>
                <a:off x="3499151" y="5344059"/>
                <a:ext cx="63601" cy="92892"/>
              </a:xfrm>
              <a:custGeom>
                <a:avLst/>
                <a:gdLst>
                  <a:gd name="connsiteX0" fmla="*/ 60049 w 63601"/>
                  <a:gd name="connsiteY0" fmla="*/ 37867 h 92892"/>
                  <a:gd name="connsiteX1" fmla="*/ 25735 w 63601"/>
                  <a:gd name="connsiteY1" fmla="*/ 3553 h 92892"/>
                  <a:gd name="connsiteX2" fmla="*/ 8578 w 63601"/>
                  <a:gd name="connsiteY2" fmla="*/ 3553 h 92892"/>
                  <a:gd name="connsiteX3" fmla="*/ 0 w 63601"/>
                  <a:gd name="connsiteY3" fmla="*/ 12131 h 92892"/>
                  <a:gd name="connsiteX4" fmla="*/ 17158 w 63601"/>
                  <a:gd name="connsiteY4" fmla="*/ 29289 h 92892"/>
                  <a:gd name="connsiteX5" fmla="*/ 17158 w 63601"/>
                  <a:gd name="connsiteY5" fmla="*/ 63603 h 92892"/>
                  <a:gd name="connsiteX6" fmla="*/ 0 w 63601"/>
                  <a:gd name="connsiteY6" fmla="*/ 80761 h 92892"/>
                  <a:gd name="connsiteX7" fmla="*/ 8578 w 63601"/>
                  <a:gd name="connsiteY7" fmla="*/ 89340 h 92892"/>
                  <a:gd name="connsiteX8" fmla="*/ 25735 w 63601"/>
                  <a:gd name="connsiteY8" fmla="*/ 89340 h 92892"/>
                  <a:gd name="connsiteX9" fmla="*/ 60049 w 63601"/>
                  <a:gd name="connsiteY9" fmla="*/ 55025 h 92892"/>
                  <a:gd name="connsiteX10" fmla="*/ 60049 w 63601"/>
                  <a:gd name="connsiteY10" fmla="*/ 37867 h 928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3601" h="92892">
                    <a:moveTo>
                      <a:pt x="60049" y="37867"/>
                    </a:moveTo>
                    <a:lnTo>
                      <a:pt x="25735" y="3553"/>
                    </a:lnTo>
                    <a:cubicBezTo>
                      <a:pt x="20998" y="-1184"/>
                      <a:pt x="13315" y="-1184"/>
                      <a:pt x="8578" y="3553"/>
                    </a:cubicBezTo>
                    <a:lnTo>
                      <a:pt x="0" y="12131"/>
                    </a:lnTo>
                    <a:lnTo>
                      <a:pt x="17158" y="29289"/>
                    </a:lnTo>
                    <a:cubicBezTo>
                      <a:pt x="26634" y="38765"/>
                      <a:pt x="26634" y="54128"/>
                      <a:pt x="17158" y="63603"/>
                    </a:cubicBezTo>
                    <a:lnTo>
                      <a:pt x="0" y="80761"/>
                    </a:lnTo>
                    <a:lnTo>
                      <a:pt x="8578" y="89340"/>
                    </a:lnTo>
                    <a:cubicBezTo>
                      <a:pt x="13315" y="94077"/>
                      <a:pt x="20998" y="94077"/>
                      <a:pt x="25735" y="89340"/>
                    </a:cubicBezTo>
                    <a:lnTo>
                      <a:pt x="60049" y="55025"/>
                    </a:lnTo>
                    <a:cubicBezTo>
                      <a:pt x="64786" y="50287"/>
                      <a:pt x="64786" y="42604"/>
                      <a:pt x="60049" y="37867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02" name="Freeform: Shape 2001">
                <a:extLst>
                  <a:ext uri="{FF2B5EF4-FFF2-40B4-BE49-F238E27FC236}">
                    <a16:creationId xmlns:a16="http://schemas.microsoft.com/office/drawing/2014/main" id="{335C4387-4EC6-4163-BD80-4C7612A2F485}"/>
                  </a:ext>
                </a:extLst>
              </p:cNvPr>
              <p:cNvSpPr/>
              <p:nvPr/>
            </p:nvSpPr>
            <p:spPr>
              <a:xfrm>
                <a:off x="2881279" y="5417206"/>
                <a:ext cx="436752" cy="436751"/>
              </a:xfrm>
              <a:custGeom>
                <a:avLst/>
                <a:gdLst>
                  <a:gd name="connsiteX0" fmla="*/ 388224 w 436752"/>
                  <a:gd name="connsiteY0" fmla="*/ 0 h 436751"/>
                  <a:gd name="connsiteX1" fmla="*/ 48529 w 436752"/>
                  <a:gd name="connsiteY1" fmla="*/ 0 h 436751"/>
                  <a:gd name="connsiteX2" fmla="*/ 0 w 436752"/>
                  <a:gd name="connsiteY2" fmla="*/ 48527 h 436751"/>
                  <a:gd name="connsiteX3" fmla="*/ 0 w 436752"/>
                  <a:gd name="connsiteY3" fmla="*/ 388222 h 436751"/>
                  <a:gd name="connsiteX4" fmla="*/ 48529 w 436752"/>
                  <a:gd name="connsiteY4" fmla="*/ 436751 h 436751"/>
                  <a:gd name="connsiteX5" fmla="*/ 388224 w 436752"/>
                  <a:gd name="connsiteY5" fmla="*/ 436751 h 436751"/>
                  <a:gd name="connsiteX6" fmla="*/ 436753 w 436752"/>
                  <a:gd name="connsiteY6" fmla="*/ 388222 h 436751"/>
                  <a:gd name="connsiteX7" fmla="*/ 436753 w 436752"/>
                  <a:gd name="connsiteY7" fmla="*/ 48529 h 436751"/>
                  <a:gd name="connsiteX8" fmla="*/ 388224 w 436752"/>
                  <a:gd name="connsiteY8" fmla="*/ 0 h 4367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36752" h="436751">
                    <a:moveTo>
                      <a:pt x="388224" y="0"/>
                    </a:moveTo>
                    <a:lnTo>
                      <a:pt x="48529" y="0"/>
                    </a:lnTo>
                    <a:cubicBezTo>
                      <a:pt x="21727" y="0"/>
                      <a:pt x="0" y="21727"/>
                      <a:pt x="0" y="48527"/>
                    </a:cubicBezTo>
                    <a:lnTo>
                      <a:pt x="0" y="388222"/>
                    </a:lnTo>
                    <a:cubicBezTo>
                      <a:pt x="0" y="415024"/>
                      <a:pt x="21727" y="436751"/>
                      <a:pt x="48529" y="436751"/>
                    </a:cubicBezTo>
                    <a:lnTo>
                      <a:pt x="388224" y="436751"/>
                    </a:lnTo>
                    <a:cubicBezTo>
                      <a:pt x="415026" y="436751"/>
                      <a:pt x="436753" y="415024"/>
                      <a:pt x="436753" y="388222"/>
                    </a:cubicBezTo>
                    <a:lnTo>
                      <a:pt x="436753" y="48529"/>
                    </a:lnTo>
                    <a:cubicBezTo>
                      <a:pt x="436753" y="21727"/>
                      <a:pt x="415026" y="0"/>
                      <a:pt x="388224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03" name="Freeform: Shape 2002">
                <a:extLst>
                  <a:ext uri="{FF2B5EF4-FFF2-40B4-BE49-F238E27FC236}">
                    <a16:creationId xmlns:a16="http://schemas.microsoft.com/office/drawing/2014/main" id="{4D4DDD84-2AE0-4D47-B55E-4B8A4264DA85}"/>
                  </a:ext>
                </a:extLst>
              </p:cNvPr>
              <p:cNvSpPr/>
              <p:nvPr/>
            </p:nvSpPr>
            <p:spPr>
              <a:xfrm>
                <a:off x="2941940" y="5720506"/>
                <a:ext cx="72792" cy="72792"/>
              </a:xfrm>
              <a:custGeom>
                <a:avLst/>
                <a:gdLst>
                  <a:gd name="connsiteX0" fmla="*/ 60661 w 72792"/>
                  <a:gd name="connsiteY0" fmla="*/ 72792 h 72792"/>
                  <a:gd name="connsiteX1" fmla="*/ 12132 w 72792"/>
                  <a:gd name="connsiteY1" fmla="*/ 72792 h 72792"/>
                  <a:gd name="connsiteX2" fmla="*/ 0 w 72792"/>
                  <a:gd name="connsiteY2" fmla="*/ 60661 h 72792"/>
                  <a:gd name="connsiteX3" fmla="*/ 0 w 72792"/>
                  <a:gd name="connsiteY3" fmla="*/ 12132 h 72792"/>
                  <a:gd name="connsiteX4" fmla="*/ 12132 w 72792"/>
                  <a:gd name="connsiteY4" fmla="*/ 0 h 72792"/>
                  <a:gd name="connsiteX5" fmla="*/ 60661 w 72792"/>
                  <a:gd name="connsiteY5" fmla="*/ 0 h 72792"/>
                  <a:gd name="connsiteX6" fmla="*/ 72792 w 72792"/>
                  <a:gd name="connsiteY6" fmla="*/ 12132 h 72792"/>
                  <a:gd name="connsiteX7" fmla="*/ 72792 w 72792"/>
                  <a:gd name="connsiteY7" fmla="*/ 60661 h 72792"/>
                  <a:gd name="connsiteX8" fmla="*/ 60661 w 72792"/>
                  <a:gd name="connsiteY8" fmla="*/ 72792 h 727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2792" h="72792">
                    <a:moveTo>
                      <a:pt x="60661" y="72792"/>
                    </a:moveTo>
                    <a:lnTo>
                      <a:pt x="12132" y="72792"/>
                    </a:lnTo>
                    <a:cubicBezTo>
                      <a:pt x="5432" y="72792"/>
                      <a:pt x="0" y="67361"/>
                      <a:pt x="0" y="60661"/>
                    </a:cubicBezTo>
                    <a:lnTo>
                      <a:pt x="0" y="12132"/>
                    </a:lnTo>
                    <a:cubicBezTo>
                      <a:pt x="0" y="5432"/>
                      <a:pt x="5432" y="0"/>
                      <a:pt x="12132" y="0"/>
                    </a:cubicBezTo>
                    <a:lnTo>
                      <a:pt x="60661" y="0"/>
                    </a:lnTo>
                    <a:cubicBezTo>
                      <a:pt x="67361" y="0"/>
                      <a:pt x="72792" y="5432"/>
                      <a:pt x="72792" y="12132"/>
                    </a:cubicBezTo>
                    <a:lnTo>
                      <a:pt x="72792" y="60661"/>
                    </a:lnTo>
                    <a:cubicBezTo>
                      <a:pt x="72792" y="67361"/>
                      <a:pt x="67361" y="72792"/>
                      <a:pt x="60661" y="72792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04" name="Freeform: Shape 2003">
                <a:extLst>
                  <a:ext uri="{FF2B5EF4-FFF2-40B4-BE49-F238E27FC236}">
                    <a16:creationId xmlns:a16="http://schemas.microsoft.com/office/drawing/2014/main" id="{531FED9B-2252-49B0-BEF6-054D4065F3BE}"/>
                  </a:ext>
                </a:extLst>
              </p:cNvPr>
              <p:cNvSpPr/>
              <p:nvPr/>
            </p:nvSpPr>
            <p:spPr>
              <a:xfrm>
                <a:off x="2941940" y="5720507"/>
                <a:ext cx="72790" cy="72790"/>
              </a:xfrm>
              <a:custGeom>
                <a:avLst/>
                <a:gdLst>
                  <a:gd name="connsiteX0" fmla="*/ 60661 w 72790"/>
                  <a:gd name="connsiteY0" fmla="*/ 0 h 72790"/>
                  <a:gd name="connsiteX1" fmla="*/ 12132 w 72790"/>
                  <a:gd name="connsiteY1" fmla="*/ 0 h 72790"/>
                  <a:gd name="connsiteX2" fmla="*/ 0 w 72790"/>
                  <a:gd name="connsiteY2" fmla="*/ 12132 h 72790"/>
                  <a:gd name="connsiteX3" fmla="*/ 0 w 72790"/>
                  <a:gd name="connsiteY3" fmla="*/ 24264 h 72790"/>
                  <a:gd name="connsiteX4" fmla="*/ 24264 w 72790"/>
                  <a:gd name="connsiteY4" fmla="*/ 24264 h 72790"/>
                  <a:gd name="connsiteX5" fmla="*/ 48527 w 72790"/>
                  <a:gd name="connsiteY5" fmla="*/ 48527 h 72790"/>
                  <a:gd name="connsiteX6" fmla="*/ 48527 w 72790"/>
                  <a:gd name="connsiteY6" fmla="*/ 72791 h 72790"/>
                  <a:gd name="connsiteX7" fmla="*/ 60659 w 72790"/>
                  <a:gd name="connsiteY7" fmla="*/ 72791 h 72790"/>
                  <a:gd name="connsiteX8" fmla="*/ 72791 w 72790"/>
                  <a:gd name="connsiteY8" fmla="*/ 60659 h 72790"/>
                  <a:gd name="connsiteX9" fmla="*/ 72791 w 72790"/>
                  <a:gd name="connsiteY9" fmla="*/ 12130 h 72790"/>
                  <a:gd name="connsiteX10" fmla="*/ 60661 w 72790"/>
                  <a:gd name="connsiteY10" fmla="*/ 0 h 727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72790" h="72790">
                    <a:moveTo>
                      <a:pt x="60661" y="0"/>
                    </a:moveTo>
                    <a:lnTo>
                      <a:pt x="12132" y="0"/>
                    </a:lnTo>
                    <a:cubicBezTo>
                      <a:pt x="5432" y="0"/>
                      <a:pt x="0" y="5432"/>
                      <a:pt x="0" y="12132"/>
                    </a:cubicBezTo>
                    <a:lnTo>
                      <a:pt x="0" y="24264"/>
                    </a:lnTo>
                    <a:lnTo>
                      <a:pt x="24264" y="24264"/>
                    </a:lnTo>
                    <a:cubicBezTo>
                      <a:pt x="37664" y="24264"/>
                      <a:pt x="48527" y="35127"/>
                      <a:pt x="48527" y="48527"/>
                    </a:cubicBezTo>
                    <a:lnTo>
                      <a:pt x="48527" y="72791"/>
                    </a:lnTo>
                    <a:lnTo>
                      <a:pt x="60659" y="72791"/>
                    </a:lnTo>
                    <a:cubicBezTo>
                      <a:pt x="67359" y="72791"/>
                      <a:pt x="72791" y="67359"/>
                      <a:pt x="72791" y="60659"/>
                    </a:cubicBezTo>
                    <a:lnTo>
                      <a:pt x="72791" y="12130"/>
                    </a:lnTo>
                    <a:cubicBezTo>
                      <a:pt x="72792" y="5432"/>
                      <a:pt x="67361" y="0"/>
                      <a:pt x="60661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05" name="Freeform: Shape 2004">
                <a:extLst>
                  <a:ext uri="{FF2B5EF4-FFF2-40B4-BE49-F238E27FC236}">
                    <a16:creationId xmlns:a16="http://schemas.microsoft.com/office/drawing/2014/main" id="{DC268AD0-8214-4E01-B9E1-69711BB7E278}"/>
                  </a:ext>
                </a:extLst>
              </p:cNvPr>
              <p:cNvSpPr/>
              <p:nvPr/>
            </p:nvSpPr>
            <p:spPr>
              <a:xfrm>
                <a:off x="2941940" y="5599186"/>
                <a:ext cx="72792" cy="72792"/>
              </a:xfrm>
              <a:custGeom>
                <a:avLst/>
                <a:gdLst>
                  <a:gd name="connsiteX0" fmla="*/ 60661 w 72792"/>
                  <a:gd name="connsiteY0" fmla="*/ 72792 h 72792"/>
                  <a:gd name="connsiteX1" fmla="*/ 12132 w 72792"/>
                  <a:gd name="connsiteY1" fmla="*/ 72792 h 72792"/>
                  <a:gd name="connsiteX2" fmla="*/ 0 w 72792"/>
                  <a:gd name="connsiteY2" fmla="*/ 60661 h 72792"/>
                  <a:gd name="connsiteX3" fmla="*/ 0 w 72792"/>
                  <a:gd name="connsiteY3" fmla="*/ 12132 h 72792"/>
                  <a:gd name="connsiteX4" fmla="*/ 12132 w 72792"/>
                  <a:gd name="connsiteY4" fmla="*/ 0 h 72792"/>
                  <a:gd name="connsiteX5" fmla="*/ 60661 w 72792"/>
                  <a:gd name="connsiteY5" fmla="*/ 0 h 72792"/>
                  <a:gd name="connsiteX6" fmla="*/ 72792 w 72792"/>
                  <a:gd name="connsiteY6" fmla="*/ 12132 h 72792"/>
                  <a:gd name="connsiteX7" fmla="*/ 72792 w 72792"/>
                  <a:gd name="connsiteY7" fmla="*/ 60661 h 72792"/>
                  <a:gd name="connsiteX8" fmla="*/ 60661 w 72792"/>
                  <a:gd name="connsiteY8" fmla="*/ 72792 h 727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2792" h="72792">
                    <a:moveTo>
                      <a:pt x="60661" y="72792"/>
                    </a:moveTo>
                    <a:lnTo>
                      <a:pt x="12132" y="72792"/>
                    </a:lnTo>
                    <a:cubicBezTo>
                      <a:pt x="5432" y="72792"/>
                      <a:pt x="0" y="67361"/>
                      <a:pt x="0" y="60661"/>
                    </a:cubicBezTo>
                    <a:lnTo>
                      <a:pt x="0" y="12132"/>
                    </a:lnTo>
                    <a:cubicBezTo>
                      <a:pt x="0" y="5432"/>
                      <a:pt x="5432" y="0"/>
                      <a:pt x="12132" y="0"/>
                    </a:cubicBezTo>
                    <a:lnTo>
                      <a:pt x="60661" y="0"/>
                    </a:lnTo>
                    <a:cubicBezTo>
                      <a:pt x="67361" y="0"/>
                      <a:pt x="72792" y="5432"/>
                      <a:pt x="72792" y="12132"/>
                    </a:cubicBezTo>
                    <a:lnTo>
                      <a:pt x="72792" y="60661"/>
                    </a:lnTo>
                    <a:cubicBezTo>
                      <a:pt x="72792" y="67361"/>
                      <a:pt x="67361" y="72792"/>
                      <a:pt x="60661" y="72792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06" name="Freeform: Shape 2005">
                <a:extLst>
                  <a:ext uri="{FF2B5EF4-FFF2-40B4-BE49-F238E27FC236}">
                    <a16:creationId xmlns:a16="http://schemas.microsoft.com/office/drawing/2014/main" id="{C7D5E4BE-A306-446C-A562-43C9B2911928}"/>
                  </a:ext>
                </a:extLst>
              </p:cNvPr>
              <p:cNvSpPr/>
              <p:nvPr/>
            </p:nvSpPr>
            <p:spPr>
              <a:xfrm>
                <a:off x="2941940" y="5599186"/>
                <a:ext cx="72790" cy="72790"/>
              </a:xfrm>
              <a:custGeom>
                <a:avLst/>
                <a:gdLst>
                  <a:gd name="connsiteX0" fmla="*/ 60661 w 72790"/>
                  <a:gd name="connsiteY0" fmla="*/ 0 h 72790"/>
                  <a:gd name="connsiteX1" fmla="*/ 12132 w 72790"/>
                  <a:gd name="connsiteY1" fmla="*/ 0 h 72790"/>
                  <a:gd name="connsiteX2" fmla="*/ 0 w 72790"/>
                  <a:gd name="connsiteY2" fmla="*/ 12132 h 72790"/>
                  <a:gd name="connsiteX3" fmla="*/ 0 w 72790"/>
                  <a:gd name="connsiteY3" fmla="*/ 24264 h 72790"/>
                  <a:gd name="connsiteX4" fmla="*/ 24264 w 72790"/>
                  <a:gd name="connsiteY4" fmla="*/ 24264 h 72790"/>
                  <a:gd name="connsiteX5" fmla="*/ 48527 w 72790"/>
                  <a:gd name="connsiteY5" fmla="*/ 48527 h 72790"/>
                  <a:gd name="connsiteX6" fmla="*/ 48527 w 72790"/>
                  <a:gd name="connsiteY6" fmla="*/ 72791 h 72790"/>
                  <a:gd name="connsiteX7" fmla="*/ 60659 w 72790"/>
                  <a:gd name="connsiteY7" fmla="*/ 72791 h 72790"/>
                  <a:gd name="connsiteX8" fmla="*/ 72791 w 72790"/>
                  <a:gd name="connsiteY8" fmla="*/ 60659 h 72790"/>
                  <a:gd name="connsiteX9" fmla="*/ 72791 w 72790"/>
                  <a:gd name="connsiteY9" fmla="*/ 12130 h 72790"/>
                  <a:gd name="connsiteX10" fmla="*/ 60661 w 72790"/>
                  <a:gd name="connsiteY10" fmla="*/ 0 h 727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72790" h="72790">
                    <a:moveTo>
                      <a:pt x="60661" y="0"/>
                    </a:moveTo>
                    <a:lnTo>
                      <a:pt x="12132" y="0"/>
                    </a:lnTo>
                    <a:cubicBezTo>
                      <a:pt x="5432" y="0"/>
                      <a:pt x="0" y="5432"/>
                      <a:pt x="0" y="12132"/>
                    </a:cubicBezTo>
                    <a:lnTo>
                      <a:pt x="0" y="24264"/>
                    </a:lnTo>
                    <a:lnTo>
                      <a:pt x="24264" y="24264"/>
                    </a:lnTo>
                    <a:cubicBezTo>
                      <a:pt x="37664" y="24264"/>
                      <a:pt x="48527" y="35127"/>
                      <a:pt x="48527" y="48527"/>
                    </a:cubicBezTo>
                    <a:lnTo>
                      <a:pt x="48527" y="72791"/>
                    </a:lnTo>
                    <a:lnTo>
                      <a:pt x="60659" y="72791"/>
                    </a:lnTo>
                    <a:cubicBezTo>
                      <a:pt x="67359" y="72791"/>
                      <a:pt x="72791" y="67359"/>
                      <a:pt x="72791" y="60659"/>
                    </a:cubicBezTo>
                    <a:lnTo>
                      <a:pt x="72791" y="12130"/>
                    </a:lnTo>
                    <a:cubicBezTo>
                      <a:pt x="72792" y="5432"/>
                      <a:pt x="67361" y="0"/>
                      <a:pt x="60661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07" name="Freeform: Shape 2006">
                <a:extLst>
                  <a:ext uri="{FF2B5EF4-FFF2-40B4-BE49-F238E27FC236}">
                    <a16:creationId xmlns:a16="http://schemas.microsoft.com/office/drawing/2014/main" id="{1692FA8D-AED8-4B16-957A-FBE928D7C3C1}"/>
                  </a:ext>
                </a:extLst>
              </p:cNvPr>
              <p:cNvSpPr/>
              <p:nvPr/>
            </p:nvSpPr>
            <p:spPr>
              <a:xfrm>
                <a:off x="2941940" y="5477867"/>
                <a:ext cx="72792" cy="72792"/>
              </a:xfrm>
              <a:custGeom>
                <a:avLst/>
                <a:gdLst>
                  <a:gd name="connsiteX0" fmla="*/ 60661 w 72792"/>
                  <a:gd name="connsiteY0" fmla="*/ 72792 h 72792"/>
                  <a:gd name="connsiteX1" fmla="*/ 12132 w 72792"/>
                  <a:gd name="connsiteY1" fmla="*/ 72792 h 72792"/>
                  <a:gd name="connsiteX2" fmla="*/ 0 w 72792"/>
                  <a:gd name="connsiteY2" fmla="*/ 60661 h 72792"/>
                  <a:gd name="connsiteX3" fmla="*/ 0 w 72792"/>
                  <a:gd name="connsiteY3" fmla="*/ 12132 h 72792"/>
                  <a:gd name="connsiteX4" fmla="*/ 12132 w 72792"/>
                  <a:gd name="connsiteY4" fmla="*/ 0 h 72792"/>
                  <a:gd name="connsiteX5" fmla="*/ 60661 w 72792"/>
                  <a:gd name="connsiteY5" fmla="*/ 0 h 72792"/>
                  <a:gd name="connsiteX6" fmla="*/ 72792 w 72792"/>
                  <a:gd name="connsiteY6" fmla="*/ 12132 h 72792"/>
                  <a:gd name="connsiteX7" fmla="*/ 72792 w 72792"/>
                  <a:gd name="connsiteY7" fmla="*/ 60661 h 72792"/>
                  <a:gd name="connsiteX8" fmla="*/ 60661 w 72792"/>
                  <a:gd name="connsiteY8" fmla="*/ 72792 h 727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2792" h="72792">
                    <a:moveTo>
                      <a:pt x="60661" y="72792"/>
                    </a:moveTo>
                    <a:lnTo>
                      <a:pt x="12132" y="72792"/>
                    </a:lnTo>
                    <a:cubicBezTo>
                      <a:pt x="5432" y="72792"/>
                      <a:pt x="0" y="67361"/>
                      <a:pt x="0" y="60661"/>
                    </a:cubicBezTo>
                    <a:lnTo>
                      <a:pt x="0" y="12132"/>
                    </a:lnTo>
                    <a:cubicBezTo>
                      <a:pt x="0" y="5432"/>
                      <a:pt x="5432" y="0"/>
                      <a:pt x="12132" y="0"/>
                    </a:cubicBezTo>
                    <a:lnTo>
                      <a:pt x="60661" y="0"/>
                    </a:lnTo>
                    <a:cubicBezTo>
                      <a:pt x="67361" y="0"/>
                      <a:pt x="72792" y="5432"/>
                      <a:pt x="72792" y="12132"/>
                    </a:cubicBezTo>
                    <a:lnTo>
                      <a:pt x="72792" y="60661"/>
                    </a:lnTo>
                    <a:cubicBezTo>
                      <a:pt x="72792" y="67361"/>
                      <a:pt x="67361" y="72792"/>
                      <a:pt x="60661" y="72792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08" name="Freeform: Shape 2007">
                <a:extLst>
                  <a:ext uri="{FF2B5EF4-FFF2-40B4-BE49-F238E27FC236}">
                    <a16:creationId xmlns:a16="http://schemas.microsoft.com/office/drawing/2014/main" id="{89CE5B49-7D34-4802-998C-D1CEEFFAB9DD}"/>
                  </a:ext>
                </a:extLst>
              </p:cNvPr>
              <p:cNvSpPr/>
              <p:nvPr/>
            </p:nvSpPr>
            <p:spPr>
              <a:xfrm>
                <a:off x="2941940" y="5477867"/>
                <a:ext cx="72790" cy="72790"/>
              </a:xfrm>
              <a:custGeom>
                <a:avLst/>
                <a:gdLst>
                  <a:gd name="connsiteX0" fmla="*/ 60661 w 72790"/>
                  <a:gd name="connsiteY0" fmla="*/ 0 h 72790"/>
                  <a:gd name="connsiteX1" fmla="*/ 12132 w 72790"/>
                  <a:gd name="connsiteY1" fmla="*/ 0 h 72790"/>
                  <a:gd name="connsiteX2" fmla="*/ 0 w 72790"/>
                  <a:gd name="connsiteY2" fmla="*/ 12132 h 72790"/>
                  <a:gd name="connsiteX3" fmla="*/ 0 w 72790"/>
                  <a:gd name="connsiteY3" fmla="*/ 24264 h 72790"/>
                  <a:gd name="connsiteX4" fmla="*/ 24264 w 72790"/>
                  <a:gd name="connsiteY4" fmla="*/ 24264 h 72790"/>
                  <a:gd name="connsiteX5" fmla="*/ 48527 w 72790"/>
                  <a:gd name="connsiteY5" fmla="*/ 48527 h 72790"/>
                  <a:gd name="connsiteX6" fmla="*/ 48527 w 72790"/>
                  <a:gd name="connsiteY6" fmla="*/ 72791 h 72790"/>
                  <a:gd name="connsiteX7" fmla="*/ 60659 w 72790"/>
                  <a:gd name="connsiteY7" fmla="*/ 72791 h 72790"/>
                  <a:gd name="connsiteX8" fmla="*/ 72791 w 72790"/>
                  <a:gd name="connsiteY8" fmla="*/ 60659 h 72790"/>
                  <a:gd name="connsiteX9" fmla="*/ 72791 w 72790"/>
                  <a:gd name="connsiteY9" fmla="*/ 12130 h 72790"/>
                  <a:gd name="connsiteX10" fmla="*/ 60661 w 72790"/>
                  <a:gd name="connsiteY10" fmla="*/ 0 h 727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72790" h="72790">
                    <a:moveTo>
                      <a:pt x="60661" y="0"/>
                    </a:moveTo>
                    <a:lnTo>
                      <a:pt x="12132" y="0"/>
                    </a:lnTo>
                    <a:cubicBezTo>
                      <a:pt x="5432" y="0"/>
                      <a:pt x="0" y="5432"/>
                      <a:pt x="0" y="12132"/>
                    </a:cubicBezTo>
                    <a:lnTo>
                      <a:pt x="0" y="24264"/>
                    </a:lnTo>
                    <a:lnTo>
                      <a:pt x="24264" y="24264"/>
                    </a:lnTo>
                    <a:cubicBezTo>
                      <a:pt x="37664" y="24264"/>
                      <a:pt x="48527" y="35127"/>
                      <a:pt x="48527" y="48527"/>
                    </a:cubicBezTo>
                    <a:lnTo>
                      <a:pt x="48527" y="72791"/>
                    </a:lnTo>
                    <a:lnTo>
                      <a:pt x="60659" y="72791"/>
                    </a:lnTo>
                    <a:cubicBezTo>
                      <a:pt x="67359" y="72791"/>
                      <a:pt x="72791" y="67359"/>
                      <a:pt x="72791" y="60659"/>
                    </a:cubicBezTo>
                    <a:lnTo>
                      <a:pt x="72791" y="12130"/>
                    </a:lnTo>
                    <a:cubicBezTo>
                      <a:pt x="72792" y="5432"/>
                      <a:pt x="67361" y="0"/>
                      <a:pt x="60661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44" name="Freeform: Shape 2143">
                <a:extLst>
                  <a:ext uri="{FF2B5EF4-FFF2-40B4-BE49-F238E27FC236}">
                    <a16:creationId xmlns:a16="http://schemas.microsoft.com/office/drawing/2014/main" id="{5FC37176-6E3C-4C3E-BE7A-FEBB34851001}"/>
                  </a:ext>
                </a:extLst>
              </p:cNvPr>
              <p:cNvSpPr/>
              <p:nvPr/>
            </p:nvSpPr>
            <p:spPr>
              <a:xfrm>
                <a:off x="3063259" y="5720506"/>
                <a:ext cx="72792" cy="72792"/>
              </a:xfrm>
              <a:custGeom>
                <a:avLst/>
                <a:gdLst>
                  <a:gd name="connsiteX0" fmla="*/ 60661 w 72792"/>
                  <a:gd name="connsiteY0" fmla="*/ 72792 h 72792"/>
                  <a:gd name="connsiteX1" fmla="*/ 12132 w 72792"/>
                  <a:gd name="connsiteY1" fmla="*/ 72792 h 72792"/>
                  <a:gd name="connsiteX2" fmla="*/ 0 w 72792"/>
                  <a:gd name="connsiteY2" fmla="*/ 60661 h 72792"/>
                  <a:gd name="connsiteX3" fmla="*/ 0 w 72792"/>
                  <a:gd name="connsiteY3" fmla="*/ 12132 h 72792"/>
                  <a:gd name="connsiteX4" fmla="*/ 12132 w 72792"/>
                  <a:gd name="connsiteY4" fmla="*/ 0 h 72792"/>
                  <a:gd name="connsiteX5" fmla="*/ 60661 w 72792"/>
                  <a:gd name="connsiteY5" fmla="*/ 0 h 72792"/>
                  <a:gd name="connsiteX6" fmla="*/ 72792 w 72792"/>
                  <a:gd name="connsiteY6" fmla="*/ 12132 h 72792"/>
                  <a:gd name="connsiteX7" fmla="*/ 72792 w 72792"/>
                  <a:gd name="connsiteY7" fmla="*/ 60661 h 72792"/>
                  <a:gd name="connsiteX8" fmla="*/ 60661 w 72792"/>
                  <a:gd name="connsiteY8" fmla="*/ 72792 h 727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2792" h="72792">
                    <a:moveTo>
                      <a:pt x="60661" y="72792"/>
                    </a:moveTo>
                    <a:lnTo>
                      <a:pt x="12132" y="72792"/>
                    </a:lnTo>
                    <a:cubicBezTo>
                      <a:pt x="5432" y="72792"/>
                      <a:pt x="0" y="67361"/>
                      <a:pt x="0" y="60661"/>
                    </a:cubicBezTo>
                    <a:lnTo>
                      <a:pt x="0" y="12132"/>
                    </a:lnTo>
                    <a:cubicBezTo>
                      <a:pt x="0" y="5432"/>
                      <a:pt x="5432" y="0"/>
                      <a:pt x="12132" y="0"/>
                    </a:cubicBezTo>
                    <a:lnTo>
                      <a:pt x="60661" y="0"/>
                    </a:lnTo>
                    <a:cubicBezTo>
                      <a:pt x="67361" y="0"/>
                      <a:pt x="72792" y="5432"/>
                      <a:pt x="72792" y="12132"/>
                    </a:cubicBezTo>
                    <a:lnTo>
                      <a:pt x="72792" y="60661"/>
                    </a:lnTo>
                    <a:cubicBezTo>
                      <a:pt x="72792" y="67361"/>
                      <a:pt x="67361" y="72792"/>
                      <a:pt x="60661" y="72792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03" name="Freeform: Shape 2202">
                <a:extLst>
                  <a:ext uri="{FF2B5EF4-FFF2-40B4-BE49-F238E27FC236}">
                    <a16:creationId xmlns:a16="http://schemas.microsoft.com/office/drawing/2014/main" id="{BBB7A508-B269-47DE-9028-6D19113B3C29}"/>
                  </a:ext>
                </a:extLst>
              </p:cNvPr>
              <p:cNvSpPr/>
              <p:nvPr/>
            </p:nvSpPr>
            <p:spPr>
              <a:xfrm>
                <a:off x="3063259" y="5720507"/>
                <a:ext cx="72790" cy="72790"/>
              </a:xfrm>
              <a:custGeom>
                <a:avLst/>
                <a:gdLst>
                  <a:gd name="connsiteX0" fmla="*/ 60661 w 72790"/>
                  <a:gd name="connsiteY0" fmla="*/ 0 h 72790"/>
                  <a:gd name="connsiteX1" fmla="*/ 12132 w 72790"/>
                  <a:gd name="connsiteY1" fmla="*/ 0 h 72790"/>
                  <a:gd name="connsiteX2" fmla="*/ 0 w 72790"/>
                  <a:gd name="connsiteY2" fmla="*/ 12132 h 72790"/>
                  <a:gd name="connsiteX3" fmla="*/ 0 w 72790"/>
                  <a:gd name="connsiteY3" fmla="*/ 24264 h 72790"/>
                  <a:gd name="connsiteX4" fmla="*/ 24264 w 72790"/>
                  <a:gd name="connsiteY4" fmla="*/ 24264 h 72790"/>
                  <a:gd name="connsiteX5" fmla="*/ 48527 w 72790"/>
                  <a:gd name="connsiteY5" fmla="*/ 48527 h 72790"/>
                  <a:gd name="connsiteX6" fmla="*/ 48527 w 72790"/>
                  <a:gd name="connsiteY6" fmla="*/ 72791 h 72790"/>
                  <a:gd name="connsiteX7" fmla="*/ 60659 w 72790"/>
                  <a:gd name="connsiteY7" fmla="*/ 72791 h 72790"/>
                  <a:gd name="connsiteX8" fmla="*/ 72791 w 72790"/>
                  <a:gd name="connsiteY8" fmla="*/ 60659 h 72790"/>
                  <a:gd name="connsiteX9" fmla="*/ 72791 w 72790"/>
                  <a:gd name="connsiteY9" fmla="*/ 12130 h 72790"/>
                  <a:gd name="connsiteX10" fmla="*/ 60661 w 72790"/>
                  <a:gd name="connsiteY10" fmla="*/ 0 h 727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72790" h="72790">
                    <a:moveTo>
                      <a:pt x="60661" y="0"/>
                    </a:moveTo>
                    <a:lnTo>
                      <a:pt x="12132" y="0"/>
                    </a:lnTo>
                    <a:cubicBezTo>
                      <a:pt x="5432" y="0"/>
                      <a:pt x="0" y="5432"/>
                      <a:pt x="0" y="12132"/>
                    </a:cubicBezTo>
                    <a:lnTo>
                      <a:pt x="0" y="24264"/>
                    </a:lnTo>
                    <a:lnTo>
                      <a:pt x="24264" y="24264"/>
                    </a:lnTo>
                    <a:cubicBezTo>
                      <a:pt x="37664" y="24264"/>
                      <a:pt x="48527" y="35127"/>
                      <a:pt x="48527" y="48527"/>
                    </a:cubicBezTo>
                    <a:lnTo>
                      <a:pt x="48527" y="72791"/>
                    </a:lnTo>
                    <a:lnTo>
                      <a:pt x="60659" y="72791"/>
                    </a:lnTo>
                    <a:cubicBezTo>
                      <a:pt x="67359" y="72791"/>
                      <a:pt x="72791" y="67359"/>
                      <a:pt x="72791" y="60659"/>
                    </a:cubicBezTo>
                    <a:lnTo>
                      <a:pt x="72791" y="12130"/>
                    </a:lnTo>
                    <a:cubicBezTo>
                      <a:pt x="72792" y="5432"/>
                      <a:pt x="67361" y="0"/>
                      <a:pt x="60661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04" name="Freeform: Shape 2203">
                <a:extLst>
                  <a:ext uri="{FF2B5EF4-FFF2-40B4-BE49-F238E27FC236}">
                    <a16:creationId xmlns:a16="http://schemas.microsoft.com/office/drawing/2014/main" id="{F8542226-2360-4C3F-8E0F-9EBECBEA6159}"/>
                  </a:ext>
                </a:extLst>
              </p:cNvPr>
              <p:cNvSpPr/>
              <p:nvPr/>
            </p:nvSpPr>
            <p:spPr>
              <a:xfrm>
                <a:off x="3063259" y="5599186"/>
                <a:ext cx="72792" cy="72792"/>
              </a:xfrm>
              <a:custGeom>
                <a:avLst/>
                <a:gdLst>
                  <a:gd name="connsiteX0" fmla="*/ 60661 w 72792"/>
                  <a:gd name="connsiteY0" fmla="*/ 72792 h 72792"/>
                  <a:gd name="connsiteX1" fmla="*/ 12132 w 72792"/>
                  <a:gd name="connsiteY1" fmla="*/ 72792 h 72792"/>
                  <a:gd name="connsiteX2" fmla="*/ 0 w 72792"/>
                  <a:gd name="connsiteY2" fmla="*/ 60661 h 72792"/>
                  <a:gd name="connsiteX3" fmla="*/ 0 w 72792"/>
                  <a:gd name="connsiteY3" fmla="*/ 12132 h 72792"/>
                  <a:gd name="connsiteX4" fmla="*/ 12132 w 72792"/>
                  <a:gd name="connsiteY4" fmla="*/ 0 h 72792"/>
                  <a:gd name="connsiteX5" fmla="*/ 60661 w 72792"/>
                  <a:gd name="connsiteY5" fmla="*/ 0 h 72792"/>
                  <a:gd name="connsiteX6" fmla="*/ 72792 w 72792"/>
                  <a:gd name="connsiteY6" fmla="*/ 12132 h 72792"/>
                  <a:gd name="connsiteX7" fmla="*/ 72792 w 72792"/>
                  <a:gd name="connsiteY7" fmla="*/ 60661 h 72792"/>
                  <a:gd name="connsiteX8" fmla="*/ 60661 w 72792"/>
                  <a:gd name="connsiteY8" fmla="*/ 72792 h 727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2792" h="72792">
                    <a:moveTo>
                      <a:pt x="60661" y="72792"/>
                    </a:moveTo>
                    <a:lnTo>
                      <a:pt x="12132" y="72792"/>
                    </a:lnTo>
                    <a:cubicBezTo>
                      <a:pt x="5432" y="72792"/>
                      <a:pt x="0" y="67361"/>
                      <a:pt x="0" y="60661"/>
                    </a:cubicBezTo>
                    <a:lnTo>
                      <a:pt x="0" y="12132"/>
                    </a:lnTo>
                    <a:cubicBezTo>
                      <a:pt x="0" y="5432"/>
                      <a:pt x="5432" y="0"/>
                      <a:pt x="12132" y="0"/>
                    </a:cubicBezTo>
                    <a:lnTo>
                      <a:pt x="60661" y="0"/>
                    </a:lnTo>
                    <a:cubicBezTo>
                      <a:pt x="67361" y="0"/>
                      <a:pt x="72792" y="5432"/>
                      <a:pt x="72792" y="12132"/>
                    </a:cubicBezTo>
                    <a:lnTo>
                      <a:pt x="72792" y="60661"/>
                    </a:lnTo>
                    <a:cubicBezTo>
                      <a:pt x="72792" y="67361"/>
                      <a:pt x="67361" y="72792"/>
                      <a:pt x="60661" y="72792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05" name="Freeform: Shape 2204">
                <a:extLst>
                  <a:ext uri="{FF2B5EF4-FFF2-40B4-BE49-F238E27FC236}">
                    <a16:creationId xmlns:a16="http://schemas.microsoft.com/office/drawing/2014/main" id="{C5573901-EE7D-4668-A288-2CB460A53A07}"/>
                  </a:ext>
                </a:extLst>
              </p:cNvPr>
              <p:cNvSpPr/>
              <p:nvPr/>
            </p:nvSpPr>
            <p:spPr>
              <a:xfrm>
                <a:off x="3063259" y="5599186"/>
                <a:ext cx="72790" cy="72790"/>
              </a:xfrm>
              <a:custGeom>
                <a:avLst/>
                <a:gdLst>
                  <a:gd name="connsiteX0" fmla="*/ 60661 w 72790"/>
                  <a:gd name="connsiteY0" fmla="*/ 0 h 72790"/>
                  <a:gd name="connsiteX1" fmla="*/ 12132 w 72790"/>
                  <a:gd name="connsiteY1" fmla="*/ 0 h 72790"/>
                  <a:gd name="connsiteX2" fmla="*/ 0 w 72790"/>
                  <a:gd name="connsiteY2" fmla="*/ 12132 h 72790"/>
                  <a:gd name="connsiteX3" fmla="*/ 0 w 72790"/>
                  <a:gd name="connsiteY3" fmla="*/ 24264 h 72790"/>
                  <a:gd name="connsiteX4" fmla="*/ 24264 w 72790"/>
                  <a:gd name="connsiteY4" fmla="*/ 24264 h 72790"/>
                  <a:gd name="connsiteX5" fmla="*/ 48527 w 72790"/>
                  <a:gd name="connsiteY5" fmla="*/ 48527 h 72790"/>
                  <a:gd name="connsiteX6" fmla="*/ 48527 w 72790"/>
                  <a:gd name="connsiteY6" fmla="*/ 72791 h 72790"/>
                  <a:gd name="connsiteX7" fmla="*/ 60659 w 72790"/>
                  <a:gd name="connsiteY7" fmla="*/ 72791 h 72790"/>
                  <a:gd name="connsiteX8" fmla="*/ 72791 w 72790"/>
                  <a:gd name="connsiteY8" fmla="*/ 60659 h 72790"/>
                  <a:gd name="connsiteX9" fmla="*/ 72791 w 72790"/>
                  <a:gd name="connsiteY9" fmla="*/ 12130 h 72790"/>
                  <a:gd name="connsiteX10" fmla="*/ 60661 w 72790"/>
                  <a:gd name="connsiteY10" fmla="*/ 0 h 727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72790" h="72790">
                    <a:moveTo>
                      <a:pt x="60661" y="0"/>
                    </a:moveTo>
                    <a:lnTo>
                      <a:pt x="12132" y="0"/>
                    </a:lnTo>
                    <a:cubicBezTo>
                      <a:pt x="5432" y="0"/>
                      <a:pt x="0" y="5432"/>
                      <a:pt x="0" y="12132"/>
                    </a:cubicBezTo>
                    <a:lnTo>
                      <a:pt x="0" y="24264"/>
                    </a:lnTo>
                    <a:lnTo>
                      <a:pt x="24264" y="24264"/>
                    </a:lnTo>
                    <a:cubicBezTo>
                      <a:pt x="37664" y="24264"/>
                      <a:pt x="48527" y="35127"/>
                      <a:pt x="48527" y="48527"/>
                    </a:cubicBezTo>
                    <a:lnTo>
                      <a:pt x="48527" y="72791"/>
                    </a:lnTo>
                    <a:lnTo>
                      <a:pt x="60659" y="72791"/>
                    </a:lnTo>
                    <a:cubicBezTo>
                      <a:pt x="67359" y="72791"/>
                      <a:pt x="72791" y="67359"/>
                      <a:pt x="72791" y="60659"/>
                    </a:cubicBezTo>
                    <a:lnTo>
                      <a:pt x="72791" y="12130"/>
                    </a:lnTo>
                    <a:cubicBezTo>
                      <a:pt x="72792" y="5432"/>
                      <a:pt x="67361" y="0"/>
                      <a:pt x="60661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06" name="Freeform: Shape 2205">
                <a:extLst>
                  <a:ext uri="{FF2B5EF4-FFF2-40B4-BE49-F238E27FC236}">
                    <a16:creationId xmlns:a16="http://schemas.microsoft.com/office/drawing/2014/main" id="{DE2C92E1-FF5F-49F1-84D2-A0EDCB876320}"/>
                  </a:ext>
                </a:extLst>
              </p:cNvPr>
              <p:cNvSpPr/>
              <p:nvPr/>
            </p:nvSpPr>
            <p:spPr>
              <a:xfrm>
                <a:off x="3063259" y="5477867"/>
                <a:ext cx="72792" cy="72792"/>
              </a:xfrm>
              <a:custGeom>
                <a:avLst/>
                <a:gdLst>
                  <a:gd name="connsiteX0" fmla="*/ 60661 w 72792"/>
                  <a:gd name="connsiteY0" fmla="*/ 72792 h 72792"/>
                  <a:gd name="connsiteX1" fmla="*/ 12132 w 72792"/>
                  <a:gd name="connsiteY1" fmla="*/ 72792 h 72792"/>
                  <a:gd name="connsiteX2" fmla="*/ 0 w 72792"/>
                  <a:gd name="connsiteY2" fmla="*/ 60661 h 72792"/>
                  <a:gd name="connsiteX3" fmla="*/ 0 w 72792"/>
                  <a:gd name="connsiteY3" fmla="*/ 12132 h 72792"/>
                  <a:gd name="connsiteX4" fmla="*/ 12132 w 72792"/>
                  <a:gd name="connsiteY4" fmla="*/ 0 h 72792"/>
                  <a:gd name="connsiteX5" fmla="*/ 60661 w 72792"/>
                  <a:gd name="connsiteY5" fmla="*/ 0 h 72792"/>
                  <a:gd name="connsiteX6" fmla="*/ 72792 w 72792"/>
                  <a:gd name="connsiteY6" fmla="*/ 12132 h 72792"/>
                  <a:gd name="connsiteX7" fmla="*/ 72792 w 72792"/>
                  <a:gd name="connsiteY7" fmla="*/ 60661 h 72792"/>
                  <a:gd name="connsiteX8" fmla="*/ 60661 w 72792"/>
                  <a:gd name="connsiteY8" fmla="*/ 72792 h 727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2792" h="72792">
                    <a:moveTo>
                      <a:pt x="60661" y="72792"/>
                    </a:moveTo>
                    <a:lnTo>
                      <a:pt x="12132" y="72792"/>
                    </a:lnTo>
                    <a:cubicBezTo>
                      <a:pt x="5432" y="72792"/>
                      <a:pt x="0" y="67361"/>
                      <a:pt x="0" y="60661"/>
                    </a:cubicBezTo>
                    <a:lnTo>
                      <a:pt x="0" y="12132"/>
                    </a:lnTo>
                    <a:cubicBezTo>
                      <a:pt x="0" y="5432"/>
                      <a:pt x="5432" y="0"/>
                      <a:pt x="12132" y="0"/>
                    </a:cubicBezTo>
                    <a:lnTo>
                      <a:pt x="60661" y="0"/>
                    </a:lnTo>
                    <a:cubicBezTo>
                      <a:pt x="67361" y="0"/>
                      <a:pt x="72792" y="5432"/>
                      <a:pt x="72792" y="12132"/>
                    </a:cubicBezTo>
                    <a:lnTo>
                      <a:pt x="72792" y="60661"/>
                    </a:lnTo>
                    <a:cubicBezTo>
                      <a:pt x="72792" y="67361"/>
                      <a:pt x="67361" y="72792"/>
                      <a:pt x="60661" y="72792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07" name="Freeform: Shape 2206">
                <a:extLst>
                  <a:ext uri="{FF2B5EF4-FFF2-40B4-BE49-F238E27FC236}">
                    <a16:creationId xmlns:a16="http://schemas.microsoft.com/office/drawing/2014/main" id="{7E951987-C063-4BF7-863E-EDB8E7E496F6}"/>
                  </a:ext>
                </a:extLst>
              </p:cNvPr>
              <p:cNvSpPr/>
              <p:nvPr/>
            </p:nvSpPr>
            <p:spPr>
              <a:xfrm>
                <a:off x="3063259" y="5477867"/>
                <a:ext cx="72790" cy="72790"/>
              </a:xfrm>
              <a:custGeom>
                <a:avLst/>
                <a:gdLst>
                  <a:gd name="connsiteX0" fmla="*/ 60661 w 72790"/>
                  <a:gd name="connsiteY0" fmla="*/ 0 h 72790"/>
                  <a:gd name="connsiteX1" fmla="*/ 12132 w 72790"/>
                  <a:gd name="connsiteY1" fmla="*/ 0 h 72790"/>
                  <a:gd name="connsiteX2" fmla="*/ 0 w 72790"/>
                  <a:gd name="connsiteY2" fmla="*/ 12132 h 72790"/>
                  <a:gd name="connsiteX3" fmla="*/ 0 w 72790"/>
                  <a:gd name="connsiteY3" fmla="*/ 24264 h 72790"/>
                  <a:gd name="connsiteX4" fmla="*/ 24264 w 72790"/>
                  <a:gd name="connsiteY4" fmla="*/ 24264 h 72790"/>
                  <a:gd name="connsiteX5" fmla="*/ 48527 w 72790"/>
                  <a:gd name="connsiteY5" fmla="*/ 48527 h 72790"/>
                  <a:gd name="connsiteX6" fmla="*/ 48527 w 72790"/>
                  <a:gd name="connsiteY6" fmla="*/ 72791 h 72790"/>
                  <a:gd name="connsiteX7" fmla="*/ 60659 w 72790"/>
                  <a:gd name="connsiteY7" fmla="*/ 72791 h 72790"/>
                  <a:gd name="connsiteX8" fmla="*/ 72791 w 72790"/>
                  <a:gd name="connsiteY8" fmla="*/ 60659 h 72790"/>
                  <a:gd name="connsiteX9" fmla="*/ 72791 w 72790"/>
                  <a:gd name="connsiteY9" fmla="*/ 12130 h 72790"/>
                  <a:gd name="connsiteX10" fmla="*/ 60661 w 72790"/>
                  <a:gd name="connsiteY10" fmla="*/ 0 h 727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72790" h="72790">
                    <a:moveTo>
                      <a:pt x="60661" y="0"/>
                    </a:moveTo>
                    <a:lnTo>
                      <a:pt x="12132" y="0"/>
                    </a:lnTo>
                    <a:cubicBezTo>
                      <a:pt x="5432" y="0"/>
                      <a:pt x="0" y="5432"/>
                      <a:pt x="0" y="12132"/>
                    </a:cubicBezTo>
                    <a:lnTo>
                      <a:pt x="0" y="24264"/>
                    </a:lnTo>
                    <a:lnTo>
                      <a:pt x="24264" y="24264"/>
                    </a:lnTo>
                    <a:cubicBezTo>
                      <a:pt x="37664" y="24264"/>
                      <a:pt x="48527" y="35127"/>
                      <a:pt x="48527" y="48527"/>
                    </a:cubicBezTo>
                    <a:lnTo>
                      <a:pt x="48527" y="72791"/>
                    </a:lnTo>
                    <a:lnTo>
                      <a:pt x="60659" y="72791"/>
                    </a:lnTo>
                    <a:cubicBezTo>
                      <a:pt x="67359" y="72791"/>
                      <a:pt x="72791" y="67359"/>
                      <a:pt x="72791" y="60659"/>
                    </a:cubicBezTo>
                    <a:lnTo>
                      <a:pt x="72791" y="12130"/>
                    </a:lnTo>
                    <a:cubicBezTo>
                      <a:pt x="72792" y="5432"/>
                      <a:pt x="67361" y="0"/>
                      <a:pt x="60661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08" name="Freeform: Shape 2207">
                <a:extLst>
                  <a:ext uri="{FF2B5EF4-FFF2-40B4-BE49-F238E27FC236}">
                    <a16:creationId xmlns:a16="http://schemas.microsoft.com/office/drawing/2014/main" id="{5BE0EB8E-1F60-4DE5-A79C-AC1EAFDCB95B}"/>
                  </a:ext>
                </a:extLst>
              </p:cNvPr>
              <p:cNvSpPr/>
              <p:nvPr/>
            </p:nvSpPr>
            <p:spPr>
              <a:xfrm>
                <a:off x="3184580" y="5720506"/>
                <a:ext cx="72790" cy="72792"/>
              </a:xfrm>
              <a:custGeom>
                <a:avLst/>
                <a:gdLst>
                  <a:gd name="connsiteX0" fmla="*/ 60659 w 72790"/>
                  <a:gd name="connsiteY0" fmla="*/ 72792 h 72792"/>
                  <a:gd name="connsiteX1" fmla="*/ 12132 w 72790"/>
                  <a:gd name="connsiteY1" fmla="*/ 72792 h 72792"/>
                  <a:gd name="connsiteX2" fmla="*/ 0 w 72790"/>
                  <a:gd name="connsiteY2" fmla="*/ 60661 h 72792"/>
                  <a:gd name="connsiteX3" fmla="*/ 0 w 72790"/>
                  <a:gd name="connsiteY3" fmla="*/ 12132 h 72792"/>
                  <a:gd name="connsiteX4" fmla="*/ 12132 w 72790"/>
                  <a:gd name="connsiteY4" fmla="*/ 0 h 72792"/>
                  <a:gd name="connsiteX5" fmla="*/ 60659 w 72790"/>
                  <a:gd name="connsiteY5" fmla="*/ 0 h 72792"/>
                  <a:gd name="connsiteX6" fmla="*/ 72791 w 72790"/>
                  <a:gd name="connsiteY6" fmla="*/ 12132 h 72792"/>
                  <a:gd name="connsiteX7" fmla="*/ 72791 w 72790"/>
                  <a:gd name="connsiteY7" fmla="*/ 60661 h 72792"/>
                  <a:gd name="connsiteX8" fmla="*/ 60659 w 72790"/>
                  <a:gd name="connsiteY8" fmla="*/ 72792 h 727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2790" h="72792">
                    <a:moveTo>
                      <a:pt x="60659" y="72792"/>
                    </a:moveTo>
                    <a:lnTo>
                      <a:pt x="12132" y="72792"/>
                    </a:lnTo>
                    <a:cubicBezTo>
                      <a:pt x="5432" y="72792"/>
                      <a:pt x="0" y="67361"/>
                      <a:pt x="0" y="60661"/>
                    </a:cubicBezTo>
                    <a:lnTo>
                      <a:pt x="0" y="12132"/>
                    </a:lnTo>
                    <a:cubicBezTo>
                      <a:pt x="0" y="5432"/>
                      <a:pt x="5432" y="0"/>
                      <a:pt x="12132" y="0"/>
                    </a:cubicBezTo>
                    <a:lnTo>
                      <a:pt x="60659" y="0"/>
                    </a:lnTo>
                    <a:cubicBezTo>
                      <a:pt x="67359" y="0"/>
                      <a:pt x="72791" y="5432"/>
                      <a:pt x="72791" y="12132"/>
                    </a:cubicBezTo>
                    <a:lnTo>
                      <a:pt x="72791" y="60661"/>
                    </a:lnTo>
                    <a:cubicBezTo>
                      <a:pt x="72791" y="67361"/>
                      <a:pt x="67359" y="72792"/>
                      <a:pt x="60659" y="72792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09" name="Freeform: Shape 2208">
                <a:extLst>
                  <a:ext uri="{FF2B5EF4-FFF2-40B4-BE49-F238E27FC236}">
                    <a16:creationId xmlns:a16="http://schemas.microsoft.com/office/drawing/2014/main" id="{F954AEA8-0AC5-4118-9A0A-AF8B7AB5E968}"/>
                  </a:ext>
                </a:extLst>
              </p:cNvPr>
              <p:cNvSpPr/>
              <p:nvPr/>
            </p:nvSpPr>
            <p:spPr>
              <a:xfrm>
                <a:off x="3184580" y="5720507"/>
                <a:ext cx="72790" cy="72790"/>
              </a:xfrm>
              <a:custGeom>
                <a:avLst/>
                <a:gdLst>
                  <a:gd name="connsiteX0" fmla="*/ 60659 w 72790"/>
                  <a:gd name="connsiteY0" fmla="*/ 0 h 72790"/>
                  <a:gd name="connsiteX1" fmla="*/ 12132 w 72790"/>
                  <a:gd name="connsiteY1" fmla="*/ 0 h 72790"/>
                  <a:gd name="connsiteX2" fmla="*/ 0 w 72790"/>
                  <a:gd name="connsiteY2" fmla="*/ 12132 h 72790"/>
                  <a:gd name="connsiteX3" fmla="*/ 0 w 72790"/>
                  <a:gd name="connsiteY3" fmla="*/ 24264 h 72790"/>
                  <a:gd name="connsiteX4" fmla="*/ 24264 w 72790"/>
                  <a:gd name="connsiteY4" fmla="*/ 24264 h 72790"/>
                  <a:gd name="connsiteX5" fmla="*/ 48527 w 72790"/>
                  <a:gd name="connsiteY5" fmla="*/ 48527 h 72790"/>
                  <a:gd name="connsiteX6" fmla="*/ 48527 w 72790"/>
                  <a:gd name="connsiteY6" fmla="*/ 72791 h 72790"/>
                  <a:gd name="connsiteX7" fmla="*/ 60659 w 72790"/>
                  <a:gd name="connsiteY7" fmla="*/ 72791 h 72790"/>
                  <a:gd name="connsiteX8" fmla="*/ 72791 w 72790"/>
                  <a:gd name="connsiteY8" fmla="*/ 60659 h 72790"/>
                  <a:gd name="connsiteX9" fmla="*/ 72791 w 72790"/>
                  <a:gd name="connsiteY9" fmla="*/ 12130 h 72790"/>
                  <a:gd name="connsiteX10" fmla="*/ 60659 w 72790"/>
                  <a:gd name="connsiteY10" fmla="*/ 0 h 727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72790" h="72790">
                    <a:moveTo>
                      <a:pt x="60659" y="0"/>
                    </a:moveTo>
                    <a:lnTo>
                      <a:pt x="12132" y="0"/>
                    </a:lnTo>
                    <a:cubicBezTo>
                      <a:pt x="5432" y="0"/>
                      <a:pt x="0" y="5432"/>
                      <a:pt x="0" y="12132"/>
                    </a:cubicBezTo>
                    <a:lnTo>
                      <a:pt x="0" y="24264"/>
                    </a:lnTo>
                    <a:lnTo>
                      <a:pt x="24264" y="24264"/>
                    </a:lnTo>
                    <a:cubicBezTo>
                      <a:pt x="37664" y="24264"/>
                      <a:pt x="48527" y="35127"/>
                      <a:pt x="48527" y="48527"/>
                    </a:cubicBezTo>
                    <a:lnTo>
                      <a:pt x="48527" y="72791"/>
                    </a:lnTo>
                    <a:lnTo>
                      <a:pt x="60659" y="72791"/>
                    </a:lnTo>
                    <a:cubicBezTo>
                      <a:pt x="67359" y="72791"/>
                      <a:pt x="72791" y="67359"/>
                      <a:pt x="72791" y="60659"/>
                    </a:cubicBezTo>
                    <a:lnTo>
                      <a:pt x="72791" y="12130"/>
                    </a:lnTo>
                    <a:cubicBezTo>
                      <a:pt x="72791" y="5432"/>
                      <a:pt x="67359" y="0"/>
                      <a:pt x="60659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10" name="Freeform: Shape 2209">
                <a:extLst>
                  <a:ext uri="{FF2B5EF4-FFF2-40B4-BE49-F238E27FC236}">
                    <a16:creationId xmlns:a16="http://schemas.microsoft.com/office/drawing/2014/main" id="{94572DFC-D4BE-4D42-BFFE-9213BC05DEE5}"/>
                  </a:ext>
                </a:extLst>
              </p:cNvPr>
              <p:cNvSpPr/>
              <p:nvPr/>
            </p:nvSpPr>
            <p:spPr>
              <a:xfrm>
                <a:off x="3184580" y="5599186"/>
                <a:ext cx="72790" cy="72792"/>
              </a:xfrm>
              <a:custGeom>
                <a:avLst/>
                <a:gdLst>
                  <a:gd name="connsiteX0" fmla="*/ 60659 w 72790"/>
                  <a:gd name="connsiteY0" fmla="*/ 72792 h 72792"/>
                  <a:gd name="connsiteX1" fmla="*/ 12132 w 72790"/>
                  <a:gd name="connsiteY1" fmla="*/ 72792 h 72792"/>
                  <a:gd name="connsiteX2" fmla="*/ 0 w 72790"/>
                  <a:gd name="connsiteY2" fmla="*/ 60661 h 72792"/>
                  <a:gd name="connsiteX3" fmla="*/ 0 w 72790"/>
                  <a:gd name="connsiteY3" fmla="*/ 12132 h 72792"/>
                  <a:gd name="connsiteX4" fmla="*/ 12132 w 72790"/>
                  <a:gd name="connsiteY4" fmla="*/ 0 h 72792"/>
                  <a:gd name="connsiteX5" fmla="*/ 60659 w 72790"/>
                  <a:gd name="connsiteY5" fmla="*/ 0 h 72792"/>
                  <a:gd name="connsiteX6" fmla="*/ 72791 w 72790"/>
                  <a:gd name="connsiteY6" fmla="*/ 12132 h 72792"/>
                  <a:gd name="connsiteX7" fmla="*/ 72791 w 72790"/>
                  <a:gd name="connsiteY7" fmla="*/ 60661 h 72792"/>
                  <a:gd name="connsiteX8" fmla="*/ 60659 w 72790"/>
                  <a:gd name="connsiteY8" fmla="*/ 72792 h 727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2790" h="72792">
                    <a:moveTo>
                      <a:pt x="60659" y="72792"/>
                    </a:moveTo>
                    <a:lnTo>
                      <a:pt x="12132" y="72792"/>
                    </a:lnTo>
                    <a:cubicBezTo>
                      <a:pt x="5432" y="72792"/>
                      <a:pt x="0" y="67361"/>
                      <a:pt x="0" y="60661"/>
                    </a:cubicBezTo>
                    <a:lnTo>
                      <a:pt x="0" y="12132"/>
                    </a:lnTo>
                    <a:cubicBezTo>
                      <a:pt x="0" y="5432"/>
                      <a:pt x="5432" y="0"/>
                      <a:pt x="12132" y="0"/>
                    </a:cubicBezTo>
                    <a:lnTo>
                      <a:pt x="60659" y="0"/>
                    </a:lnTo>
                    <a:cubicBezTo>
                      <a:pt x="67359" y="0"/>
                      <a:pt x="72791" y="5432"/>
                      <a:pt x="72791" y="12132"/>
                    </a:cubicBezTo>
                    <a:lnTo>
                      <a:pt x="72791" y="60661"/>
                    </a:lnTo>
                    <a:cubicBezTo>
                      <a:pt x="72791" y="67361"/>
                      <a:pt x="67359" y="72792"/>
                      <a:pt x="60659" y="72792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11" name="Freeform: Shape 2210">
                <a:extLst>
                  <a:ext uri="{FF2B5EF4-FFF2-40B4-BE49-F238E27FC236}">
                    <a16:creationId xmlns:a16="http://schemas.microsoft.com/office/drawing/2014/main" id="{8A5C9624-FF8B-4E37-93E3-935A5D9A3236}"/>
                  </a:ext>
                </a:extLst>
              </p:cNvPr>
              <p:cNvSpPr/>
              <p:nvPr/>
            </p:nvSpPr>
            <p:spPr>
              <a:xfrm>
                <a:off x="3184580" y="5599186"/>
                <a:ext cx="72790" cy="72790"/>
              </a:xfrm>
              <a:custGeom>
                <a:avLst/>
                <a:gdLst>
                  <a:gd name="connsiteX0" fmla="*/ 60659 w 72790"/>
                  <a:gd name="connsiteY0" fmla="*/ 0 h 72790"/>
                  <a:gd name="connsiteX1" fmla="*/ 12132 w 72790"/>
                  <a:gd name="connsiteY1" fmla="*/ 0 h 72790"/>
                  <a:gd name="connsiteX2" fmla="*/ 0 w 72790"/>
                  <a:gd name="connsiteY2" fmla="*/ 12132 h 72790"/>
                  <a:gd name="connsiteX3" fmla="*/ 0 w 72790"/>
                  <a:gd name="connsiteY3" fmla="*/ 24264 h 72790"/>
                  <a:gd name="connsiteX4" fmla="*/ 24264 w 72790"/>
                  <a:gd name="connsiteY4" fmla="*/ 24264 h 72790"/>
                  <a:gd name="connsiteX5" fmla="*/ 48527 w 72790"/>
                  <a:gd name="connsiteY5" fmla="*/ 48527 h 72790"/>
                  <a:gd name="connsiteX6" fmla="*/ 48527 w 72790"/>
                  <a:gd name="connsiteY6" fmla="*/ 72791 h 72790"/>
                  <a:gd name="connsiteX7" fmla="*/ 60659 w 72790"/>
                  <a:gd name="connsiteY7" fmla="*/ 72791 h 72790"/>
                  <a:gd name="connsiteX8" fmla="*/ 72791 w 72790"/>
                  <a:gd name="connsiteY8" fmla="*/ 60659 h 72790"/>
                  <a:gd name="connsiteX9" fmla="*/ 72791 w 72790"/>
                  <a:gd name="connsiteY9" fmla="*/ 12130 h 72790"/>
                  <a:gd name="connsiteX10" fmla="*/ 60659 w 72790"/>
                  <a:gd name="connsiteY10" fmla="*/ 0 h 727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72790" h="72790">
                    <a:moveTo>
                      <a:pt x="60659" y="0"/>
                    </a:moveTo>
                    <a:lnTo>
                      <a:pt x="12132" y="0"/>
                    </a:lnTo>
                    <a:cubicBezTo>
                      <a:pt x="5432" y="0"/>
                      <a:pt x="0" y="5432"/>
                      <a:pt x="0" y="12132"/>
                    </a:cubicBezTo>
                    <a:lnTo>
                      <a:pt x="0" y="24264"/>
                    </a:lnTo>
                    <a:lnTo>
                      <a:pt x="24264" y="24264"/>
                    </a:lnTo>
                    <a:cubicBezTo>
                      <a:pt x="37664" y="24264"/>
                      <a:pt x="48527" y="35127"/>
                      <a:pt x="48527" y="48527"/>
                    </a:cubicBezTo>
                    <a:lnTo>
                      <a:pt x="48527" y="72791"/>
                    </a:lnTo>
                    <a:lnTo>
                      <a:pt x="60659" y="72791"/>
                    </a:lnTo>
                    <a:cubicBezTo>
                      <a:pt x="67359" y="72791"/>
                      <a:pt x="72791" y="67359"/>
                      <a:pt x="72791" y="60659"/>
                    </a:cubicBezTo>
                    <a:lnTo>
                      <a:pt x="72791" y="12130"/>
                    </a:lnTo>
                    <a:cubicBezTo>
                      <a:pt x="72791" y="5432"/>
                      <a:pt x="67359" y="0"/>
                      <a:pt x="60659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12" name="Freeform: Shape 2211">
                <a:extLst>
                  <a:ext uri="{FF2B5EF4-FFF2-40B4-BE49-F238E27FC236}">
                    <a16:creationId xmlns:a16="http://schemas.microsoft.com/office/drawing/2014/main" id="{6C58D4B7-2A03-43C3-A6DE-1AC744FB4A17}"/>
                  </a:ext>
                </a:extLst>
              </p:cNvPr>
              <p:cNvSpPr/>
              <p:nvPr/>
            </p:nvSpPr>
            <p:spPr>
              <a:xfrm>
                <a:off x="3184580" y="5477867"/>
                <a:ext cx="72790" cy="72792"/>
              </a:xfrm>
              <a:custGeom>
                <a:avLst/>
                <a:gdLst>
                  <a:gd name="connsiteX0" fmla="*/ 60659 w 72790"/>
                  <a:gd name="connsiteY0" fmla="*/ 72792 h 72792"/>
                  <a:gd name="connsiteX1" fmla="*/ 12132 w 72790"/>
                  <a:gd name="connsiteY1" fmla="*/ 72792 h 72792"/>
                  <a:gd name="connsiteX2" fmla="*/ 0 w 72790"/>
                  <a:gd name="connsiteY2" fmla="*/ 60661 h 72792"/>
                  <a:gd name="connsiteX3" fmla="*/ 0 w 72790"/>
                  <a:gd name="connsiteY3" fmla="*/ 12132 h 72792"/>
                  <a:gd name="connsiteX4" fmla="*/ 12132 w 72790"/>
                  <a:gd name="connsiteY4" fmla="*/ 0 h 72792"/>
                  <a:gd name="connsiteX5" fmla="*/ 60659 w 72790"/>
                  <a:gd name="connsiteY5" fmla="*/ 0 h 72792"/>
                  <a:gd name="connsiteX6" fmla="*/ 72791 w 72790"/>
                  <a:gd name="connsiteY6" fmla="*/ 12132 h 72792"/>
                  <a:gd name="connsiteX7" fmla="*/ 72791 w 72790"/>
                  <a:gd name="connsiteY7" fmla="*/ 60661 h 72792"/>
                  <a:gd name="connsiteX8" fmla="*/ 60659 w 72790"/>
                  <a:gd name="connsiteY8" fmla="*/ 72792 h 727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2790" h="72792">
                    <a:moveTo>
                      <a:pt x="60659" y="72792"/>
                    </a:moveTo>
                    <a:lnTo>
                      <a:pt x="12132" y="72792"/>
                    </a:lnTo>
                    <a:cubicBezTo>
                      <a:pt x="5432" y="72792"/>
                      <a:pt x="0" y="67361"/>
                      <a:pt x="0" y="60661"/>
                    </a:cubicBezTo>
                    <a:lnTo>
                      <a:pt x="0" y="12132"/>
                    </a:lnTo>
                    <a:cubicBezTo>
                      <a:pt x="0" y="5432"/>
                      <a:pt x="5432" y="0"/>
                      <a:pt x="12132" y="0"/>
                    </a:cubicBezTo>
                    <a:lnTo>
                      <a:pt x="60659" y="0"/>
                    </a:lnTo>
                    <a:cubicBezTo>
                      <a:pt x="67359" y="0"/>
                      <a:pt x="72791" y="5432"/>
                      <a:pt x="72791" y="12132"/>
                    </a:cubicBezTo>
                    <a:lnTo>
                      <a:pt x="72791" y="60661"/>
                    </a:lnTo>
                    <a:cubicBezTo>
                      <a:pt x="72791" y="67361"/>
                      <a:pt x="67359" y="72792"/>
                      <a:pt x="60659" y="72792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13" name="Freeform: Shape 2212">
                <a:extLst>
                  <a:ext uri="{FF2B5EF4-FFF2-40B4-BE49-F238E27FC236}">
                    <a16:creationId xmlns:a16="http://schemas.microsoft.com/office/drawing/2014/main" id="{62449E41-9DDD-4E7F-A805-BB60B7D06A6E}"/>
                  </a:ext>
                </a:extLst>
              </p:cNvPr>
              <p:cNvSpPr/>
              <p:nvPr/>
            </p:nvSpPr>
            <p:spPr>
              <a:xfrm>
                <a:off x="3184580" y="5477867"/>
                <a:ext cx="72790" cy="72790"/>
              </a:xfrm>
              <a:custGeom>
                <a:avLst/>
                <a:gdLst>
                  <a:gd name="connsiteX0" fmla="*/ 60659 w 72790"/>
                  <a:gd name="connsiteY0" fmla="*/ 0 h 72790"/>
                  <a:gd name="connsiteX1" fmla="*/ 12132 w 72790"/>
                  <a:gd name="connsiteY1" fmla="*/ 0 h 72790"/>
                  <a:gd name="connsiteX2" fmla="*/ 0 w 72790"/>
                  <a:gd name="connsiteY2" fmla="*/ 12132 h 72790"/>
                  <a:gd name="connsiteX3" fmla="*/ 0 w 72790"/>
                  <a:gd name="connsiteY3" fmla="*/ 24264 h 72790"/>
                  <a:gd name="connsiteX4" fmla="*/ 24264 w 72790"/>
                  <a:gd name="connsiteY4" fmla="*/ 24264 h 72790"/>
                  <a:gd name="connsiteX5" fmla="*/ 48527 w 72790"/>
                  <a:gd name="connsiteY5" fmla="*/ 48527 h 72790"/>
                  <a:gd name="connsiteX6" fmla="*/ 48527 w 72790"/>
                  <a:gd name="connsiteY6" fmla="*/ 72791 h 72790"/>
                  <a:gd name="connsiteX7" fmla="*/ 60659 w 72790"/>
                  <a:gd name="connsiteY7" fmla="*/ 72791 h 72790"/>
                  <a:gd name="connsiteX8" fmla="*/ 72791 w 72790"/>
                  <a:gd name="connsiteY8" fmla="*/ 60659 h 72790"/>
                  <a:gd name="connsiteX9" fmla="*/ 72791 w 72790"/>
                  <a:gd name="connsiteY9" fmla="*/ 12130 h 72790"/>
                  <a:gd name="connsiteX10" fmla="*/ 60659 w 72790"/>
                  <a:gd name="connsiteY10" fmla="*/ 0 h 727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72790" h="72790">
                    <a:moveTo>
                      <a:pt x="60659" y="0"/>
                    </a:moveTo>
                    <a:lnTo>
                      <a:pt x="12132" y="0"/>
                    </a:lnTo>
                    <a:cubicBezTo>
                      <a:pt x="5432" y="0"/>
                      <a:pt x="0" y="5432"/>
                      <a:pt x="0" y="12132"/>
                    </a:cubicBezTo>
                    <a:lnTo>
                      <a:pt x="0" y="24264"/>
                    </a:lnTo>
                    <a:lnTo>
                      <a:pt x="24264" y="24264"/>
                    </a:lnTo>
                    <a:cubicBezTo>
                      <a:pt x="37664" y="24264"/>
                      <a:pt x="48527" y="35127"/>
                      <a:pt x="48527" y="48527"/>
                    </a:cubicBezTo>
                    <a:lnTo>
                      <a:pt x="48527" y="72791"/>
                    </a:lnTo>
                    <a:lnTo>
                      <a:pt x="60659" y="72791"/>
                    </a:lnTo>
                    <a:cubicBezTo>
                      <a:pt x="67359" y="72791"/>
                      <a:pt x="72791" y="67359"/>
                      <a:pt x="72791" y="60659"/>
                    </a:cubicBezTo>
                    <a:lnTo>
                      <a:pt x="72791" y="12130"/>
                    </a:lnTo>
                    <a:cubicBezTo>
                      <a:pt x="72791" y="5432"/>
                      <a:pt x="67359" y="0"/>
                      <a:pt x="60659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14" name="Freeform: Shape 2213">
                <a:extLst>
                  <a:ext uri="{FF2B5EF4-FFF2-40B4-BE49-F238E27FC236}">
                    <a16:creationId xmlns:a16="http://schemas.microsoft.com/office/drawing/2014/main" id="{693D7DF5-B5DA-45E8-8C42-A884210C9435}"/>
                  </a:ext>
                </a:extLst>
              </p:cNvPr>
              <p:cNvSpPr/>
              <p:nvPr/>
            </p:nvSpPr>
            <p:spPr>
              <a:xfrm>
                <a:off x="2881281" y="5420865"/>
                <a:ext cx="433093" cy="433094"/>
              </a:xfrm>
              <a:custGeom>
                <a:avLst/>
                <a:gdLst>
                  <a:gd name="connsiteX0" fmla="*/ 66536 w 433093"/>
                  <a:gd name="connsiteY0" fmla="*/ 402953 h 433094"/>
                  <a:gd name="connsiteX1" fmla="*/ 30140 w 433093"/>
                  <a:gd name="connsiteY1" fmla="*/ 366557 h 433094"/>
                  <a:gd name="connsiteX2" fmla="*/ 30140 w 433093"/>
                  <a:gd name="connsiteY2" fmla="*/ 0 h 433094"/>
                  <a:gd name="connsiteX3" fmla="*/ 0 w 433093"/>
                  <a:gd name="connsiteY3" fmla="*/ 44871 h 433094"/>
                  <a:gd name="connsiteX4" fmla="*/ 0 w 433093"/>
                  <a:gd name="connsiteY4" fmla="*/ 384566 h 433094"/>
                  <a:gd name="connsiteX5" fmla="*/ 48527 w 433093"/>
                  <a:gd name="connsiteY5" fmla="*/ 433095 h 433094"/>
                  <a:gd name="connsiteX6" fmla="*/ 388222 w 433093"/>
                  <a:gd name="connsiteY6" fmla="*/ 433095 h 433094"/>
                  <a:gd name="connsiteX7" fmla="*/ 433093 w 433093"/>
                  <a:gd name="connsiteY7" fmla="*/ 402954 h 433094"/>
                  <a:gd name="connsiteX8" fmla="*/ 66536 w 433093"/>
                  <a:gd name="connsiteY8" fmla="*/ 402954 h 4330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33093" h="433094">
                    <a:moveTo>
                      <a:pt x="66536" y="402953"/>
                    </a:moveTo>
                    <a:cubicBezTo>
                      <a:pt x="46434" y="402953"/>
                      <a:pt x="30140" y="386658"/>
                      <a:pt x="30140" y="366557"/>
                    </a:cubicBezTo>
                    <a:lnTo>
                      <a:pt x="30140" y="0"/>
                    </a:lnTo>
                    <a:cubicBezTo>
                      <a:pt x="12466" y="7251"/>
                      <a:pt x="0" y="24584"/>
                      <a:pt x="0" y="44871"/>
                    </a:cubicBezTo>
                    <a:lnTo>
                      <a:pt x="0" y="384566"/>
                    </a:lnTo>
                    <a:cubicBezTo>
                      <a:pt x="0" y="411366"/>
                      <a:pt x="21726" y="433095"/>
                      <a:pt x="48527" y="433095"/>
                    </a:cubicBezTo>
                    <a:lnTo>
                      <a:pt x="388222" y="433095"/>
                    </a:lnTo>
                    <a:cubicBezTo>
                      <a:pt x="408509" y="433095"/>
                      <a:pt x="425842" y="420627"/>
                      <a:pt x="433093" y="402954"/>
                    </a:cubicBezTo>
                    <a:lnTo>
                      <a:pt x="66536" y="402954"/>
                    </a:ln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2261" name="Graphic 2771">
              <a:extLst>
                <a:ext uri="{FF2B5EF4-FFF2-40B4-BE49-F238E27FC236}">
                  <a16:creationId xmlns:a16="http://schemas.microsoft.com/office/drawing/2014/main" id="{17CDB631-A4A9-499B-A98F-E52F5A9F67A9}"/>
                </a:ext>
              </a:extLst>
            </p:cNvPr>
            <p:cNvGrpSpPr/>
            <p:nvPr/>
          </p:nvGrpSpPr>
          <p:grpSpPr>
            <a:xfrm>
              <a:off x="2869928" y="5090424"/>
              <a:ext cx="774857" cy="774886"/>
              <a:chOff x="2869928" y="5090424"/>
              <a:chExt cx="774857" cy="774886"/>
            </a:xfrm>
            <a:solidFill>
              <a:srgbClr val="FFFFFF"/>
            </a:solidFill>
          </p:grpSpPr>
          <p:sp>
            <p:nvSpPr>
              <p:cNvPr id="2262" name="Freeform: Shape 2261">
                <a:extLst>
                  <a:ext uri="{FF2B5EF4-FFF2-40B4-BE49-F238E27FC236}">
                    <a16:creationId xmlns:a16="http://schemas.microsoft.com/office/drawing/2014/main" id="{4F98F54B-8EBE-4959-AC97-FEC5E32C6911}"/>
                  </a:ext>
                </a:extLst>
              </p:cNvPr>
              <p:cNvSpPr/>
              <p:nvPr/>
            </p:nvSpPr>
            <p:spPr>
              <a:xfrm>
                <a:off x="2930589" y="5466516"/>
                <a:ext cx="95494" cy="95494"/>
              </a:xfrm>
              <a:custGeom>
                <a:avLst/>
                <a:gdLst>
                  <a:gd name="connsiteX0" fmla="*/ 84143 w 95494"/>
                  <a:gd name="connsiteY0" fmla="*/ 0 h 95494"/>
                  <a:gd name="connsiteX1" fmla="*/ 11351 w 95494"/>
                  <a:gd name="connsiteY1" fmla="*/ 0 h 95494"/>
                  <a:gd name="connsiteX2" fmla="*/ 0 w 95494"/>
                  <a:gd name="connsiteY2" fmla="*/ 11351 h 95494"/>
                  <a:gd name="connsiteX3" fmla="*/ 0 w 95494"/>
                  <a:gd name="connsiteY3" fmla="*/ 84143 h 95494"/>
                  <a:gd name="connsiteX4" fmla="*/ 11351 w 95494"/>
                  <a:gd name="connsiteY4" fmla="*/ 95494 h 95494"/>
                  <a:gd name="connsiteX5" fmla="*/ 84143 w 95494"/>
                  <a:gd name="connsiteY5" fmla="*/ 95494 h 95494"/>
                  <a:gd name="connsiteX6" fmla="*/ 95494 w 95494"/>
                  <a:gd name="connsiteY6" fmla="*/ 84143 h 95494"/>
                  <a:gd name="connsiteX7" fmla="*/ 84143 w 95494"/>
                  <a:gd name="connsiteY7" fmla="*/ 72792 h 95494"/>
                  <a:gd name="connsiteX8" fmla="*/ 22702 w 95494"/>
                  <a:gd name="connsiteY8" fmla="*/ 72792 h 95494"/>
                  <a:gd name="connsiteX9" fmla="*/ 22702 w 95494"/>
                  <a:gd name="connsiteY9" fmla="*/ 22702 h 95494"/>
                  <a:gd name="connsiteX10" fmla="*/ 72792 w 95494"/>
                  <a:gd name="connsiteY10" fmla="*/ 22702 h 95494"/>
                  <a:gd name="connsiteX11" fmla="*/ 72792 w 95494"/>
                  <a:gd name="connsiteY11" fmla="*/ 35615 h 95494"/>
                  <a:gd name="connsiteX12" fmla="*/ 84143 w 95494"/>
                  <a:gd name="connsiteY12" fmla="*/ 46965 h 95494"/>
                  <a:gd name="connsiteX13" fmla="*/ 95494 w 95494"/>
                  <a:gd name="connsiteY13" fmla="*/ 35615 h 95494"/>
                  <a:gd name="connsiteX14" fmla="*/ 95494 w 95494"/>
                  <a:gd name="connsiteY14" fmla="*/ 11351 h 95494"/>
                  <a:gd name="connsiteX15" fmla="*/ 84143 w 95494"/>
                  <a:gd name="connsiteY15" fmla="*/ 0 h 954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95494" h="95494">
                    <a:moveTo>
                      <a:pt x="84143" y="0"/>
                    </a:moveTo>
                    <a:lnTo>
                      <a:pt x="11351" y="0"/>
                    </a:lnTo>
                    <a:cubicBezTo>
                      <a:pt x="5082" y="0"/>
                      <a:pt x="0" y="5082"/>
                      <a:pt x="0" y="11351"/>
                    </a:cubicBezTo>
                    <a:lnTo>
                      <a:pt x="0" y="84143"/>
                    </a:lnTo>
                    <a:cubicBezTo>
                      <a:pt x="0" y="90412"/>
                      <a:pt x="5082" y="95494"/>
                      <a:pt x="11351" y="95494"/>
                    </a:cubicBezTo>
                    <a:lnTo>
                      <a:pt x="84143" y="95494"/>
                    </a:lnTo>
                    <a:cubicBezTo>
                      <a:pt x="90412" y="95494"/>
                      <a:pt x="95494" y="90412"/>
                      <a:pt x="95494" y="84143"/>
                    </a:cubicBezTo>
                    <a:cubicBezTo>
                      <a:pt x="95494" y="77875"/>
                      <a:pt x="90412" y="72792"/>
                      <a:pt x="84143" y="72792"/>
                    </a:cubicBezTo>
                    <a:lnTo>
                      <a:pt x="22702" y="72792"/>
                    </a:lnTo>
                    <a:lnTo>
                      <a:pt x="22702" y="22702"/>
                    </a:lnTo>
                    <a:lnTo>
                      <a:pt x="72792" y="22702"/>
                    </a:lnTo>
                    <a:lnTo>
                      <a:pt x="72792" y="35615"/>
                    </a:lnTo>
                    <a:cubicBezTo>
                      <a:pt x="72792" y="41883"/>
                      <a:pt x="77875" y="46965"/>
                      <a:pt x="84143" y="46965"/>
                    </a:cubicBezTo>
                    <a:cubicBezTo>
                      <a:pt x="90412" y="46965"/>
                      <a:pt x="95494" y="41883"/>
                      <a:pt x="95494" y="35615"/>
                    </a:cubicBezTo>
                    <a:lnTo>
                      <a:pt x="95494" y="11351"/>
                    </a:lnTo>
                    <a:cubicBezTo>
                      <a:pt x="95494" y="5082"/>
                      <a:pt x="90412" y="0"/>
                      <a:pt x="84143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63" name="Freeform: Shape 2262">
                <a:extLst>
                  <a:ext uri="{FF2B5EF4-FFF2-40B4-BE49-F238E27FC236}">
                    <a16:creationId xmlns:a16="http://schemas.microsoft.com/office/drawing/2014/main" id="{82652FB4-CE42-4EB7-A853-D5732101635D}"/>
                  </a:ext>
                </a:extLst>
              </p:cNvPr>
              <p:cNvSpPr/>
              <p:nvPr/>
            </p:nvSpPr>
            <p:spPr>
              <a:xfrm>
                <a:off x="3051908" y="5466516"/>
                <a:ext cx="95494" cy="95494"/>
              </a:xfrm>
              <a:custGeom>
                <a:avLst/>
                <a:gdLst>
                  <a:gd name="connsiteX0" fmla="*/ 84143 w 95494"/>
                  <a:gd name="connsiteY0" fmla="*/ 0 h 95494"/>
                  <a:gd name="connsiteX1" fmla="*/ 11351 w 95494"/>
                  <a:gd name="connsiteY1" fmla="*/ 0 h 95494"/>
                  <a:gd name="connsiteX2" fmla="*/ 0 w 95494"/>
                  <a:gd name="connsiteY2" fmla="*/ 11351 h 95494"/>
                  <a:gd name="connsiteX3" fmla="*/ 0 w 95494"/>
                  <a:gd name="connsiteY3" fmla="*/ 84143 h 95494"/>
                  <a:gd name="connsiteX4" fmla="*/ 11351 w 95494"/>
                  <a:gd name="connsiteY4" fmla="*/ 95494 h 95494"/>
                  <a:gd name="connsiteX5" fmla="*/ 84143 w 95494"/>
                  <a:gd name="connsiteY5" fmla="*/ 95494 h 95494"/>
                  <a:gd name="connsiteX6" fmla="*/ 95494 w 95494"/>
                  <a:gd name="connsiteY6" fmla="*/ 84143 h 95494"/>
                  <a:gd name="connsiteX7" fmla="*/ 95494 w 95494"/>
                  <a:gd name="connsiteY7" fmla="*/ 11351 h 95494"/>
                  <a:gd name="connsiteX8" fmla="*/ 84143 w 95494"/>
                  <a:gd name="connsiteY8" fmla="*/ 0 h 95494"/>
                  <a:gd name="connsiteX9" fmla="*/ 72792 w 95494"/>
                  <a:gd name="connsiteY9" fmla="*/ 72792 h 95494"/>
                  <a:gd name="connsiteX10" fmla="*/ 22702 w 95494"/>
                  <a:gd name="connsiteY10" fmla="*/ 72792 h 95494"/>
                  <a:gd name="connsiteX11" fmla="*/ 22702 w 95494"/>
                  <a:gd name="connsiteY11" fmla="*/ 22702 h 95494"/>
                  <a:gd name="connsiteX12" fmla="*/ 72792 w 95494"/>
                  <a:gd name="connsiteY12" fmla="*/ 22702 h 95494"/>
                  <a:gd name="connsiteX13" fmla="*/ 72792 w 95494"/>
                  <a:gd name="connsiteY13" fmla="*/ 72792 h 954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95494" h="95494">
                    <a:moveTo>
                      <a:pt x="84143" y="0"/>
                    </a:moveTo>
                    <a:lnTo>
                      <a:pt x="11351" y="0"/>
                    </a:lnTo>
                    <a:cubicBezTo>
                      <a:pt x="5082" y="0"/>
                      <a:pt x="0" y="5082"/>
                      <a:pt x="0" y="11351"/>
                    </a:cubicBezTo>
                    <a:lnTo>
                      <a:pt x="0" y="84143"/>
                    </a:lnTo>
                    <a:cubicBezTo>
                      <a:pt x="0" y="90412"/>
                      <a:pt x="5082" y="95494"/>
                      <a:pt x="11351" y="95494"/>
                    </a:cubicBezTo>
                    <a:lnTo>
                      <a:pt x="84143" y="95494"/>
                    </a:lnTo>
                    <a:cubicBezTo>
                      <a:pt x="90412" y="95494"/>
                      <a:pt x="95494" y="90412"/>
                      <a:pt x="95494" y="84143"/>
                    </a:cubicBezTo>
                    <a:lnTo>
                      <a:pt x="95494" y="11351"/>
                    </a:lnTo>
                    <a:cubicBezTo>
                      <a:pt x="95494" y="5082"/>
                      <a:pt x="90412" y="0"/>
                      <a:pt x="84143" y="0"/>
                    </a:cubicBezTo>
                    <a:close/>
                    <a:moveTo>
                      <a:pt x="72792" y="72792"/>
                    </a:moveTo>
                    <a:lnTo>
                      <a:pt x="22702" y="72792"/>
                    </a:lnTo>
                    <a:lnTo>
                      <a:pt x="22702" y="22702"/>
                    </a:lnTo>
                    <a:lnTo>
                      <a:pt x="72792" y="22702"/>
                    </a:lnTo>
                    <a:lnTo>
                      <a:pt x="72792" y="72792"/>
                    </a:ln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64" name="Freeform: Shape 2263">
                <a:extLst>
                  <a:ext uri="{FF2B5EF4-FFF2-40B4-BE49-F238E27FC236}">
                    <a16:creationId xmlns:a16="http://schemas.microsoft.com/office/drawing/2014/main" id="{0A6254EA-3961-4752-8939-C594094688D6}"/>
                  </a:ext>
                </a:extLst>
              </p:cNvPr>
              <p:cNvSpPr/>
              <p:nvPr/>
            </p:nvSpPr>
            <p:spPr>
              <a:xfrm>
                <a:off x="3173228" y="5466516"/>
                <a:ext cx="95494" cy="95494"/>
              </a:xfrm>
              <a:custGeom>
                <a:avLst/>
                <a:gdLst>
                  <a:gd name="connsiteX0" fmla="*/ 84143 w 95494"/>
                  <a:gd name="connsiteY0" fmla="*/ 0 h 95494"/>
                  <a:gd name="connsiteX1" fmla="*/ 11351 w 95494"/>
                  <a:gd name="connsiteY1" fmla="*/ 0 h 95494"/>
                  <a:gd name="connsiteX2" fmla="*/ 0 w 95494"/>
                  <a:gd name="connsiteY2" fmla="*/ 11351 h 95494"/>
                  <a:gd name="connsiteX3" fmla="*/ 0 w 95494"/>
                  <a:gd name="connsiteY3" fmla="*/ 84143 h 95494"/>
                  <a:gd name="connsiteX4" fmla="*/ 11351 w 95494"/>
                  <a:gd name="connsiteY4" fmla="*/ 95494 h 95494"/>
                  <a:gd name="connsiteX5" fmla="*/ 84143 w 95494"/>
                  <a:gd name="connsiteY5" fmla="*/ 95494 h 95494"/>
                  <a:gd name="connsiteX6" fmla="*/ 95494 w 95494"/>
                  <a:gd name="connsiteY6" fmla="*/ 84143 h 95494"/>
                  <a:gd name="connsiteX7" fmla="*/ 95494 w 95494"/>
                  <a:gd name="connsiteY7" fmla="*/ 11351 h 95494"/>
                  <a:gd name="connsiteX8" fmla="*/ 84143 w 95494"/>
                  <a:gd name="connsiteY8" fmla="*/ 0 h 95494"/>
                  <a:gd name="connsiteX9" fmla="*/ 72792 w 95494"/>
                  <a:gd name="connsiteY9" fmla="*/ 72792 h 95494"/>
                  <a:gd name="connsiteX10" fmla="*/ 22702 w 95494"/>
                  <a:gd name="connsiteY10" fmla="*/ 72792 h 95494"/>
                  <a:gd name="connsiteX11" fmla="*/ 22702 w 95494"/>
                  <a:gd name="connsiteY11" fmla="*/ 22702 h 95494"/>
                  <a:gd name="connsiteX12" fmla="*/ 72792 w 95494"/>
                  <a:gd name="connsiteY12" fmla="*/ 22702 h 95494"/>
                  <a:gd name="connsiteX13" fmla="*/ 72792 w 95494"/>
                  <a:gd name="connsiteY13" fmla="*/ 72792 h 954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95494" h="95494">
                    <a:moveTo>
                      <a:pt x="84143" y="0"/>
                    </a:moveTo>
                    <a:lnTo>
                      <a:pt x="11351" y="0"/>
                    </a:lnTo>
                    <a:cubicBezTo>
                      <a:pt x="5082" y="0"/>
                      <a:pt x="0" y="5082"/>
                      <a:pt x="0" y="11351"/>
                    </a:cubicBezTo>
                    <a:lnTo>
                      <a:pt x="0" y="84143"/>
                    </a:lnTo>
                    <a:cubicBezTo>
                      <a:pt x="0" y="90412"/>
                      <a:pt x="5082" y="95494"/>
                      <a:pt x="11351" y="95494"/>
                    </a:cubicBezTo>
                    <a:lnTo>
                      <a:pt x="84143" y="95494"/>
                    </a:lnTo>
                    <a:cubicBezTo>
                      <a:pt x="90412" y="95494"/>
                      <a:pt x="95494" y="90412"/>
                      <a:pt x="95494" y="84143"/>
                    </a:cubicBezTo>
                    <a:lnTo>
                      <a:pt x="95494" y="11351"/>
                    </a:lnTo>
                    <a:cubicBezTo>
                      <a:pt x="95494" y="5082"/>
                      <a:pt x="90412" y="0"/>
                      <a:pt x="84143" y="0"/>
                    </a:cubicBezTo>
                    <a:close/>
                    <a:moveTo>
                      <a:pt x="72792" y="72792"/>
                    </a:moveTo>
                    <a:lnTo>
                      <a:pt x="22702" y="72792"/>
                    </a:lnTo>
                    <a:lnTo>
                      <a:pt x="22702" y="22702"/>
                    </a:lnTo>
                    <a:lnTo>
                      <a:pt x="72792" y="22702"/>
                    </a:lnTo>
                    <a:lnTo>
                      <a:pt x="72792" y="72792"/>
                    </a:ln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65" name="Freeform: Shape 2264">
                <a:extLst>
                  <a:ext uri="{FF2B5EF4-FFF2-40B4-BE49-F238E27FC236}">
                    <a16:creationId xmlns:a16="http://schemas.microsoft.com/office/drawing/2014/main" id="{07706C3A-77E5-4759-A84C-02F057AD961B}"/>
                  </a:ext>
                </a:extLst>
              </p:cNvPr>
              <p:cNvSpPr/>
              <p:nvPr/>
            </p:nvSpPr>
            <p:spPr>
              <a:xfrm>
                <a:off x="2930589" y="5709156"/>
                <a:ext cx="95494" cy="95494"/>
              </a:xfrm>
              <a:custGeom>
                <a:avLst/>
                <a:gdLst>
                  <a:gd name="connsiteX0" fmla="*/ 84143 w 95494"/>
                  <a:gd name="connsiteY0" fmla="*/ 0 h 95494"/>
                  <a:gd name="connsiteX1" fmla="*/ 11351 w 95494"/>
                  <a:gd name="connsiteY1" fmla="*/ 0 h 95494"/>
                  <a:gd name="connsiteX2" fmla="*/ 0 w 95494"/>
                  <a:gd name="connsiteY2" fmla="*/ 11351 h 95494"/>
                  <a:gd name="connsiteX3" fmla="*/ 0 w 95494"/>
                  <a:gd name="connsiteY3" fmla="*/ 84143 h 95494"/>
                  <a:gd name="connsiteX4" fmla="*/ 11351 w 95494"/>
                  <a:gd name="connsiteY4" fmla="*/ 95494 h 95494"/>
                  <a:gd name="connsiteX5" fmla="*/ 84143 w 95494"/>
                  <a:gd name="connsiteY5" fmla="*/ 95494 h 95494"/>
                  <a:gd name="connsiteX6" fmla="*/ 95494 w 95494"/>
                  <a:gd name="connsiteY6" fmla="*/ 84143 h 95494"/>
                  <a:gd name="connsiteX7" fmla="*/ 95494 w 95494"/>
                  <a:gd name="connsiteY7" fmla="*/ 11351 h 95494"/>
                  <a:gd name="connsiteX8" fmla="*/ 84143 w 95494"/>
                  <a:gd name="connsiteY8" fmla="*/ 0 h 95494"/>
                  <a:gd name="connsiteX9" fmla="*/ 72792 w 95494"/>
                  <a:gd name="connsiteY9" fmla="*/ 72791 h 95494"/>
                  <a:gd name="connsiteX10" fmla="*/ 22702 w 95494"/>
                  <a:gd name="connsiteY10" fmla="*/ 72791 h 95494"/>
                  <a:gd name="connsiteX11" fmla="*/ 22702 w 95494"/>
                  <a:gd name="connsiteY11" fmla="*/ 22700 h 95494"/>
                  <a:gd name="connsiteX12" fmla="*/ 72792 w 95494"/>
                  <a:gd name="connsiteY12" fmla="*/ 22700 h 95494"/>
                  <a:gd name="connsiteX13" fmla="*/ 72792 w 95494"/>
                  <a:gd name="connsiteY13" fmla="*/ 72791 h 954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95494" h="95494">
                    <a:moveTo>
                      <a:pt x="84143" y="0"/>
                    </a:moveTo>
                    <a:lnTo>
                      <a:pt x="11351" y="0"/>
                    </a:lnTo>
                    <a:cubicBezTo>
                      <a:pt x="5082" y="0"/>
                      <a:pt x="0" y="5082"/>
                      <a:pt x="0" y="11351"/>
                    </a:cubicBezTo>
                    <a:lnTo>
                      <a:pt x="0" y="84143"/>
                    </a:lnTo>
                    <a:cubicBezTo>
                      <a:pt x="0" y="90412"/>
                      <a:pt x="5082" y="95494"/>
                      <a:pt x="11351" y="95494"/>
                    </a:cubicBezTo>
                    <a:lnTo>
                      <a:pt x="84143" y="95494"/>
                    </a:lnTo>
                    <a:cubicBezTo>
                      <a:pt x="90412" y="95494"/>
                      <a:pt x="95494" y="90412"/>
                      <a:pt x="95494" y="84143"/>
                    </a:cubicBezTo>
                    <a:lnTo>
                      <a:pt x="95494" y="11351"/>
                    </a:lnTo>
                    <a:cubicBezTo>
                      <a:pt x="95494" y="5082"/>
                      <a:pt x="90412" y="0"/>
                      <a:pt x="84143" y="0"/>
                    </a:cubicBezTo>
                    <a:close/>
                    <a:moveTo>
                      <a:pt x="72792" y="72791"/>
                    </a:moveTo>
                    <a:lnTo>
                      <a:pt x="22702" y="72791"/>
                    </a:lnTo>
                    <a:lnTo>
                      <a:pt x="22702" y="22700"/>
                    </a:lnTo>
                    <a:lnTo>
                      <a:pt x="72792" y="22700"/>
                    </a:lnTo>
                    <a:lnTo>
                      <a:pt x="72792" y="72791"/>
                    </a:ln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66" name="Freeform: Shape 2265">
                <a:extLst>
                  <a:ext uri="{FF2B5EF4-FFF2-40B4-BE49-F238E27FC236}">
                    <a16:creationId xmlns:a16="http://schemas.microsoft.com/office/drawing/2014/main" id="{A1369D8D-2D81-4673-B924-DADDEDD289CF}"/>
                  </a:ext>
                </a:extLst>
              </p:cNvPr>
              <p:cNvSpPr/>
              <p:nvPr/>
            </p:nvSpPr>
            <p:spPr>
              <a:xfrm>
                <a:off x="3051908" y="5709156"/>
                <a:ext cx="95494" cy="95494"/>
              </a:xfrm>
              <a:custGeom>
                <a:avLst/>
                <a:gdLst>
                  <a:gd name="connsiteX0" fmla="*/ 84143 w 95494"/>
                  <a:gd name="connsiteY0" fmla="*/ 0 h 95494"/>
                  <a:gd name="connsiteX1" fmla="*/ 11351 w 95494"/>
                  <a:gd name="connsiteY1" fmla="*/ 0 h 95494"/>
                  <a:gd name="connsiteX2" fmla="*/ 0 w 95494"/>
                  <a:gd name="connsiteY2" fmla="*/ 11351 h 95494"/>
                  <a:gd name="connsiteX3" fmla="*/ 0 w 95494"/>
                  <a:gd name="connsiteY3" fmla="*/ 84143 h 95494"/>
                  <a:gd name="connsiteX4" fmla="*/ 11351 w 95494"/>
                  <a:gd name="connsiteY4" fmla="*/ 95494 h 95494"/>
                  <a:gd name="connsiteX5" fmla="*/ 84143 w 95494"/>
                  <a:gd name="connsiteY5" fmla="*/ 95494 h 95494"/>
                  <a:gd name="connsiteX6" fmla="*/ 95494 w 95494"/>
                  <a:gd name="connsiteY6" fmla="*/ 84143 h 95494"/>
                  <a:gd name="connsiteX7" fmla="*/ 95494 w 95494"/>
                  <a:gd name="connsiteY7" fmla="*/ 11351 h 95494"/>
                  <a:gd name="connsiteX8" fmla="*/ 84143 w 95494"/>
                  <a:gd name="connsiteY8" fmla="*/ 0 h 95494"/>
                  <a:gd name="connsiteX9" fmla="*/ 72792 w 95494"/>
                  <a:gd name="connsiteY9" fmla="*/ 72791 h 95494"/>
                  <a:gd name="connsiteX10" fmla="*/ 22702 w 95494"/>
                  <a:gd name="connsiteY10" fmla="*/ 72791 h 95494"/>
                  <a:gd name="connsiteX11" fmla="*/ 22702 w 95494"/>
                  <a:gd name="connsiteY11" fmla="*/ 22700 h 95494"/>
                  <a:gd name="connsiteX12" fmla="*/ 72792 w 95494"/>
                  <a:gd name="connsiteY12" fmla="*/ 22700 h 95494"/>
                  <a:gd name="connsiteX13" fmla="*/ 72792 w 95494"/>
                  <a:gd name="connsiteY13" fmla="*/ 72791 h 954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95494" h="95494">
                    <a:moveTo>
                      <a:pt x="84143" y="0"/>
                    </a:moveTo>
                    <a:lnTo>
                      <a:pt x="11351" y="0"/>
                    </a:lnTo>
                    <a:cubicBezTo>
                      <a:pt x="5082" y="0"/>
                      <a:pt x="0" y="5082"/>
                      <a:pt x="0" y="11351"/>
                    </a:cubicBezTo>
                    <a:lnTo>
                      <a:pt x="0" y="84143"/>
                    </a:lnTo>
                    <a:cubicBezTo>
                      <a:pt x="0" y="90412"/>
                      <a:pt x="5082" y="95494"/>
                      <a:pt x="11351" y="95494"/>
                    </a:cubicBezTo>
                    <a:lnTo>
                      <a:pt x="84143" y="95494"/>
                    </a:lnTo>
                    <a:cubicBezTo>
                      <a:pt x="90412" y="95494"/>
                      <a:pt x="95494" y="90412"/>
                      <a:pt x="95494" y="84143"/>
                    </a:cubicBezTo>
                    <a:lnTo>
                      <a:pt x="95494" y="11351"/>
                    </a:lnTo>
                    <a:cubicBezTo>
                      <a:pt x="95494" y="5082"/>
                      <a:pt x="90412" y="0"/>
                      <a:pt x="84143" y="0"/>
                    </a:cubicBezTo>
                    <a:close/>
                    <a:moveTo>
                      <a:pt x="72792" y="72791"/>
                    </a:moveTo>
                    <a:lnTo>
                      <a:pt x="22702" y="72791"/>
                    </a:lnTo>
                    <a:lnTo>
                      <a:pt x="22702" y="22700"/>
                    </a:lnTo>
                    <a:lnTo>
                      <a:pt x="72792" y="22700"/>
                    </a:lnTo>
                    <a:lnTo>
                      <a:pt x="72792" y="72791"/>
                    </a:ln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67" name="Freeform: Shape 2266">
                <a:extLst>
                  <a:ext uri="{FF2B5EF4-FFF2-40B4-BE49-F238E27FC236}">
                    <a16:creationId xmlns:a16="http://schemas.microsoft.com/office/drawing/2014/main" id="{198B7F94-332D-4DE9-B864-D7CE252537FB}"/>
                  </a:ext>
                </a:extLst>
              </p:cNvPr>
              <p:cNvSpPr/>
              <p:nvPr/>
            </p:nvSpPr>
            <p:spPr>
              <a:xfrm>
                <a:off x="3173228" y="5709156"/>
                <a:ext cx="95494" cy="95494"/>
              </a:xfrm>
              <a:custGeom>
                <a:avLst/>
                <a:gdLst>
                  <a:gd name="connsiteX0" fmla="*/ 84143 w 95494"/>
                  <a:gd name="connsiteY0" fmla="*/ 0 h 95494"/>
                  <a:gd name="connsiteX1" fmla="*/ 11351 w 95494"/>
                  <a:gd name="connsiteY1" fmla="*/ 0 h 95494"/>
                  <a:gd name="connsiteX2" fmla="*/ 0 w 95494"/>
                  <a:gd name="connsiteY2" fmla="*/ 11351 h 95494"/>
                  <a:gd name="connsiteX3" fmla="*/ 0 w 95494"/>
                  <a:gd name="connsiteY3" fmla="*/ 84143 h 95494"/>
                  <a:gd name="connsiteX4" fmla="*/ 11351 w 95494"/>
                  <a:gd name="connsiteY4" fmla="*/ 95494 h 95494"/>
                  <a:gd name="connsiteX5" fmla="*/ 84143 w 95494"/>
                  <a:gd name="connsiteY5" fmla="*/ 95494 h 95494"/>
                  <a:gd name="connsiteX6" fmla="*/ 95494 w 95494"/>
                  <a:gd name="connsiteY6" fmla="*/ 84143 h 95494"/>
                  <a:gd name="connsiteX7" fmla="*/ 95494 w 95494"/>
                  <a:gd name="connsiteY7" fmla="*/ 11351 h 95494"/>
                  <a:gd name="connsiteX8" fmla="*/ 84143 w 95494"/>
                  <a:gd name="connsiteY8" fmla="*/ 0 h 95494"/>
                  <a:gd name="connsiteX9" fmla="*/ 72792 w 95494"/>
                  <a:gd name="connsiteY9" fmla="*/ 72791 h 95494"/>
                  <a:gd name="connsiteX10" fmla="*/ 22702 w 95494"/>
                  <a:gd name="connsiteY10" fmla="*/ 72791 h 95494"/>
                  <a:gd name="connsiteX11" fmla="*/ 22702 w 95494"/>
                  <a:gd name="connsiteY11" fmla="*/ 22700 h 95494"/>
                  <a:gd name="connsiteX12" fmla="*/ 72792 w 95494"/>
                  <a:gd name="connsiteY12" fmla="*/ 22700 h 95494"/>
                  <a:gd name="connsiteX13" fmla="*/ 72792 w 95494"/>
                  <a:gd name="connsiteY13" fmla="*/ 72791 h 954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95494" h="95494">
                    <a:moveTo>
                      <a:pt x="84143" y="0"/>
                    </a:moveTo>
                    <a:lnTo>
                      <a:pt x="11351" y="0"/>
                    </a:lnTo>
                    <a:cubicBezTo>
                      <a:pt x="5082" y="0"/>
                      <a:pt x="0" y="5082"/>
                      <a:pt x="0" y="11351"/>
                    </a:cubicBezTo>
                    <a:lnTo>
                      <a:pt x="0" y="84143"/>
                    </a:lnTo>
                    <a:cubicBezTo>
                      <a:pt x="0" y="90412"/>
                      <a:pt x="5082" y="95494"/>
                      <a:pt x="11351" y="95494"/>
                    </a:cubicBezTo>
                    <a:lnTo>
                      <a:pt x="84143" y="95494"/>
                    </a:lnTo>
                    <a:cubicBezTo>
                      <a:pt x="90412" y="95494"/>
                      <a:pt x="95494" y="90412"/>
                      <a:pt x="95494" y="84143"/>
                    </a:cubicBezTo>
                    <a:lnTo>
                      <a:pt x="95494" y="11351"/>
                    </a:lnTo>
                    <a:cubicBezTo>
                      <a:pt x="95494" y="5082"/>
                      <a:pt x="90412" y="0"/>
                      <a:pt x="84143" y="0"/>
                    </a:cubicBezTo>
                    <a:close/>
                    <a:moveTo>
                      <a:pt x="72792" y="72791"/>
                    </a:moveTo>
                    <a:lnTo>
                      <a:pt x="22702" y="72791"/>
                    </a:lnTo>
                    <a:lnTo>
                      <a:pt x="22702" y="22700"/>
                    </a:lnTo>
                    <a:lnTo>
                      <a:pt x="72792" y="22700"/>
                    </a:lnTo>
                    <a:lnTo>
                      <a:pt x="72792" y="72791"/>
                    </a:ln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68" name="Freeform: Shape 2267">
                <a:extLst>
                  <a:ext uri="{FF2B5EF4-FFF2-40B4-BE49-F238E27FC236}">
                    <a16:creationId xmlns:a16="http://schemas.microsoft.com/office/drawing/2014/main" id="{7C88C3A3-9E6D-48E5-A745-43A9F6267E47}"/>
                  </a:ext>
                </a:extLst>
              </p:cNvPr>
              <p:cNvSpPr/>
              <p:nvPr/>
            </p:nvSpPr>
            <p:spPr>
              <a:xfrm>
                <a:off x="2930589" y="5587835"/>
                <a:ext cx="95494" cy="95494"/>
              </a:xfrm>
              <a:custGeom>
                <a:avLst/>
                <a:gdLst>
                  <a:gd name="connsiteX0" fmla="*/ 84143 w 95494"/>
                  <a:gd name="connsiteY0" fmla="*/ 0 h 95494"/>
                  <a:gd name="connsiteX1" fmla="*/ 11351 w 95494"/>
                  <a:gd name="connsiteY1" fmla="*/ 0 h 95494"/>
                  <a:gd name="connsiteX2" fmla="*/ 0 w 95494"/>
                  <a:gd name="connsiteY2" fmla="*/ 11351 h 95494"/>
                  <a:gd name="connsiteX3" fmla="*/ 0 w 95494"/>
                  <a:gd name="connsiteY3" fmla="*/ 84143 h 95494"/>
                  <a:gd name="connsiteX4" fmla="*/ 11351 w 95494"/>
                  <a:gd name="connsiteY4" fmla="*/ 95494 h 95494"/>
                  <a:gd name="connsiteX5" fmla="*/ 84143 w 95494"/>
                  <a:gd name="connsiteY5" fmla="*/ 95494 h 95494"/>
                  <a:gd name="connsiteX6" fmla="*/ 95494 w 95494"/>
                  <a:gd name="connsiteY6" fmla="*/ 84143 h 95494"/>
                  <a:gd name="connsiteX7" fmla="*/ 95494 w 95494"/>
                  <a:gd name="connsiteY7" fmla="*/ 11351 h 95494"/>
                  <a:gd name="connsiteX8" fmla="*/ 84143 w 95494"/>
                  <a:gd name="connsiteY8" fmla="*/ 0 h 95494"/>
                  <a:gd name="connsiteX9" fmla="*/ 72792 w 95494"/>
                  <a:gd name="connsiteY9" fmla="*/ 72792 h 95494"/>
                  <a:gd name="connsiteX10" fmla="*/ 22702 w 95494"/>
                  <a:gd name="connsiteY10" fmla="*/ 72792 h 95494"/>
                  <a:gd name="connsiteX11" fmla="*/ 22702 w 95494"/>
                  <a:gd name="connsiteY11" fmla="*/ 22702 h 95494"/>
                  <a:gd name="connsiteX12" fmla="*/ 72792 w 95494"/>
                  <a:gd name="connsiteY12" fmla="*/ 22702 h 95494"/>
                  <a:gd name="connsiteX13" fmla="*/ 72792 w 95494"/>
                  <a:gd name="connsiteY13" fmla="*/ 72792 h 954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95494" h="95494">
                    <a:moveTo>
                      <a:pt x="84143" y="0"/>
                    </a:moveTo>
                    <a:lnTo>
                      <a:pt x="11351" y="0"/>
                    </a:lnTo>
                    <a:cubicBezTo>
                      <a:pt x="5082" y="0"/>
                      <a:pt x="0" y="5082"/>
                      <a:pt x="0" y="11351"/>
                    </a:cubicBezTo>
                    <a:lnTo>
                      <a:pt x="0" y="84143"/>
                    </a:lnTo>
                    <a:cubicBezTo>
                      <a:pt x="0" y="90412"/>
                      <a:pt x="5082" y="95494"/>
                      <a:pt x="11351" y="95494"/>
                    </a:cubicBezTo>
                    <a:lnTo>
                      <a:pt x="84143" y="95494"/>
                    </a:lnTo>
                    <a:cubicBezTo>
                      <a:pt x="90412" y="95494"/>
                      <a:pt x="95494" y="90412"/>
                      <a:pt x="95494" y="84143"/>
                    </a:cubicBezTo>
                    <a:lnTo>
                      <a:pt x="95494" y="11351"/>
                    </a:lnTo>
                    <a:cubicBezTo>
                      <a:pt x="95494" y="5082"/>
                      <a:pt x="90412" y="0"/>
                      <a:pt x="84143" y="0"/>
                    </a:cubicBezTo>
                    <a:close/>
                    <a:moveTo>
                      <a:pt x="72792" y="72792"/>
                    </a:moveTo>
                    <a:lnTo>
                      <a:pt x="22702" y="72792"/>
                    </a:lnTo>
                    <a:lnTo>
                      <a:pt x="22702" y="22702"/>
                    </a:lnTo>
                    <a:lnTo>
                      <a:pt x="72792" y="22702"/>
                    </a:lnTo>
                    <a:lnTo>
                      <a:pt x="72792" y="72792"/>
                    </a:ln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69" name="Freeform: Shape 2268">
                <a:extLst>
                  <a:ext uri="{FF2B5EF4-FFF2-40B4-BE49-F238E27FC236}">
                    <a16:creationId xmlns:a16="http://schemas.microsoft.com/office/drawing/2014/main" id="{6812D181-13A5-4379-98BF-E03F1AC9192A}"/>
                  </a:ext>
                </a:extLst>
              </p:cNvPr>
              <p:cNvSpPr/>
              <p:nvPr/>
            </p:nvSpPr>
            <p:spPr>
              <a:xfrm>
                <a:off x="3051908" y="5587835"/>
                <a:ext cx="95494" cy="95494"/>
              </a:xfrm>
              <a:custGeom>
                <a:avLst/>
                <a:gdLst>
                  <a:gd name="connsiteX0" fmla="*/ 84143 w 95494"/>
                  <a:gd name="connsiteY0" fmla="*/ 0 h 95494"/>
                  <a:gd name="connsiteX1" fmla="*/ 11351 w 95494"/>
                  <a:gd name="connsiteY1" fmla="*/ 0 h 95494"/>
                  <a:gd name="connsiteX2" fmla="*/ 0 w 95494"/>
                  <a:gd name="connsiteY2" fmla="*/ 11351 h 95494"/>
                  <a:gd name="connsiteX3" fmla="*/ 0 w 95494"/>
                  <a:gd name="connsiteY3" fmla="*/ 84143 h 95494"/>
                  <a:gd name="connsiteX4" fmla="*/ 11351 w 95494"/>
                  <a:gd name="connsiteY4" fmla="*/ 95494 h 95494"/>
                  <a:gd name="connsiteX5" fmla="*/ 84143 w 95494"/>
                  <a:gd name="connsiteY5" fmla="*/ 95494 h 95494"/>
                  <a:gd name="connsiteX6" fmla="*/ 95494 w 95494"/>
                  <a:gd name="connsiteY6" fmla="*/ 84143 h 95494"/>
                  <a:gd name="connsiteX7" fmla="*/ 95494 w 95494"/>
                  <a:gd name="connsiteY7" fmla="*/ 11351 h 95494"/>
                  <a:gd name="connsiteX8" fmla="*/ 84143 w 95494"/>
                  <a:gd name="connsiteY8" fmla="*/ 0 h 95494"/>
                  <a:gd name="connsiteX9" fmla="*/ 72792 w 95494"/>
                  <a:gd name="connsiteY9" fmla="*/ 72792 h 95494"/>
                  <a:gd name="connsiteX10" fmla="*/ 22702 w 95494"/>
                  <a:gd name="connsiteY10" fmla="*/ 72792 h 95494"/>
                  <a:gd name="connsiteX11" fmla="*/ 22702 w 95494"/>
                  <a:gd name="connsiteY11" fmla="*/ 22702 h 95494"/>
                  <a:gd name="connsiteX12" fmla="*/ 72792 w 95494"/>
                  <a:gd name="connsiteY12" fmla="*/ 22702 h 95494"/>
                  <a:gd name="connsiteX13" fmla="*/ 72792 w 95494"/>
                  <a:gd name="connsiteY13" fmla="*/ 72792 h 954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95494" h="95494">
                    <a:moveTo>
                      <a:pt x="84143" y="0"/>
                    </a:moveTo>
                    <a:lnTo>
                      <a:pt x="11351" y="0"/>
                    </a:lnTo>
                    <a:cubicBezTo>
                      <a:pt x="5082" y="0"/>
                      <a:pt x="0" y="5082"/>
                      <a:pt x="0" y="11351"/>
                    </a:cubicBezTo>
                    <a:lnTo>
                      <a:pt x="0" y="84143"/>
                    </a:lnTo>
                    <a:cubicBezTo>
                      <a:pt x="0" y="90412"/>
                      <a:pt x="5082" y="95494"/>
                      <a:pt x="11351" y="95494"/>
                    </a:cubicBezTo>
                    <a:lnTo>
                      <a:pt x="84143" y="95494"/>
                    </a:lnTo>
                    <a:cubicBezTo>
                      <a:pt x="90412" y="95494"/>
                      <a:pt x="95494" y="90412"/>
                      <a:pt x="95494" y="84143"/>
                    </a:cubicBezTo>
                    <a:lnTo>
                      <a:pt x="95494" y="11351"/>
                    </a:lnTo>
                    <a:cubicBezTo>
                      <a:pt x="95494" y="5082"/>
                      <a:pt x="90412" y="0"/>
                      <a:pt x="84143" y="0"/>
                    </a:cubicBezTo>
                    <a:close/>
                    <a:moveTo>
                      <a:pt x="72792" y="72792"/>
                    </a:moveTo>
                    <a:lnTo>
                      <a:pt x="22702" y="72792"/>
                    </a:lnTo>
                    <a:lnTo>
                      <a:pt x="22702" y="22702"/>
                    </a:lnTo>
                    <a:lnTo>
                      <a:pt x="72792" y="22702"/>
                    </a:lnTo>
                    <a:lnTo>
                      <a:pt x="72792" y="72792"/>
                    </a:ln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70" name="Freeform: Shape 2269">
                <a:extLst>
                  <a:ext uri="{FF2B5EF4-FFF2-40B4-BE49-F238E27FC236}">
                    <a16:creationId xmlns:a16="http://schemas.microsoft.com/office/drawing/2014/main" id="{AF1B42A8-3AF5-4A44-B487-5267074C4609}"/>
                  </a:ext>
                </a:extLst>
              </p:cNvPr>
              <p:cNvSpPr/>
              <p:nvPr/>
            </p:nvSpPr>
            <p:spPr>
              <a:xfrm>
                <a:off x="3173228" y="5587835"/>
                <a:ext cx="95494" cy="95494"/>
              </a:xfrm>
              <a:custGeom>
                <a:avLst/>
                <a:gdLst>
                  <a:gd name="connsiteX0" fmla="*/ 84143 w 95494"/>
                  <a:gd name="connsiteY0" fmla="*/ 0 h 95494"/>
                  <a:gd name="connsiteX1" fmla="*/ 11351 w 95494"/>
                  <a:gd name="connsiteY1" fmla="*/ 0 h 95494"/>
                  <a:gd name="connsiteX2" fmla="*/ 0 w 95494"/>
                  <a:gd name="connsiteY2" fmla="*/ 11351 h 95494"/>
                  <a:gd name="connsiteX3" fmla="*/ 0 w 95494"/>
                  <a:gd name="connsiteY3" fmla="*/ 84143 h 95494"/>
                  <a:gd name="connsiteX4" fmla="*/ 11351 w 95494"/>
                  <a:gd name="connsiteY4" fmla="*/ 95494 h 95494"/>
                  <a:gd name="connsiteX5" fmla="*/ 84143 w 95494"/>
                  <a:gd name="connsiteY5" fmla="*/ 95494 h 95494"/>
                  <a:gd name="connsiteX6" fmla="*/ 95494 w 95494"/>
                  <a:gd name="connsiteY6" fmla="*/ 84143 h 95494"/>
                  <a:gd name="connsiteX7" fmla="*/ 95494 w 95494"/>
                  <a:gd name="connsiteY7" fmla="*/ 11351 h 95494"/>
                  <a:gd name="connsiteX8" fmla="*/ 84143 w 95494"/>
                  <a:gd name="connsiteY8" fmla="*/ 0 h 95494"/>
                  <a:gd name="connsiteX9" fmla="*/ 72792 w 95494"/>
                  <a:gd name="connsiteY9" fmla="*/ 72792 h 95494"/>
                  <a:gd name="connsiteX10" fmla="*/ 22702 w 95494"/>
                  <a:gd name="connsiteY10" fmla="*/ 72792 h 95494"/>
                  <a:gd name="connsiteX11" fmla="*/ 22702 w 95494"/>
                  <a:gd name="connsiteY11" fmla="*/ 22702 h 95494"/>
                  <a:gd name="connsiteX12" fmla="*/ 72792 w 95494"/>
                  <a:gd name="connsiteY12" fmla="*/ 22702 h 95494"/>
                  <a:gd name="connsiteX13" fmla="*/ 72792 w 95494"/>
                  <a:gd name="connsiteY13" fmla="*/ 72792 h 954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95494" h="95494">
                    <a:moveTo>
                      <a:pt x="84143" y="0"/>
                    </a:moveTo>
                    <a:lnTo>
                      <a:pt x="11351" y="0"/>
                    </a:lnTo>
                    <a:cubicBezTo>
                      <a:pt x="5082" y="0"/>
                      <a:pt x="0" y="5082"/>
                      <a:pt x="0" y="11351"/>
                    </a:cubicBezTo>
                    <a:lnTo>
                      <a:pt x="0" y="84143"/>
                    </a:lnTo>
                    <a:cubicBezTo>
                      <a:pt x="0" y="90412"/>
                      <a:pt x="5082" y="95494"/>
                      <a:pt x="11351" y="95494"/>
                    </a:cubicBezTo>
                    <a:lnTo>
                      <a:pt x="84143" y="95494"/>
                    </a:lnTo>
                    <a:cubicBezTo>
                      <a:pt x="90412" y="95494"/>
                      <a:pt x="95494" y="90412"/>
                      <a:pt x="95494" y="84143"/>
                    </a:cubicBezTo>
                    <a:lnTo>
                      <a:pt x="95494" y="11351"/>
                    </a:lnTo>
                    <a:cubicBezTo>
                      <a:pt x="95494" y="5082"/>
                      <a:pt x="90412" y="0"/>
                      <a:pt x="84143" y="0"/>
                    </a:cubicBezTo>
                    <a:close/>
                    <a:moveTo>
                      <a:pt x="72792" y="72792"/>
                    </a:moveTo>
                    <a:lnTo>
                      <a:pt x="22702" y="72792"/>
                    </a:lnTo>
                    <a:lnTo>
                      <a:pt x="22702" y="22702"/>
                    </a:lnTo>
                    <a:lnTo>
                      <a:pt x="72792" y="22702"/>
                    </a:lnTo>
                    <a:lnTo>
                      <a:pt x="72792" y="72792"/>
                    </a:ln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71" name="Freeform: Shape 2270">
                <a:extLst>
                  <a:ext uri="{FF2B5EF4-FFF2-40B4-BE49-F238E27FC236}">
                    <a16:creationId xmlns:a16="http://schemas.microsoft.com/office/drawing/2014/main" id="{15DC134E-78A4-41D4-A87B-E98782E44A80}"/>
                  </a:ext>
                </a:extLst>
              </p:cNvPr>
              <p:cNvSpPr/>
              <p:nvPr/>
            </p:nvSpPr>
            <p:spPr>
              <a:xfrm>
                <a:off x="3281912" y="5156111"/>
                <a:ext cx="125644" cy="125644"/>
              </a:xfrm>
              <a:custGeom>
                <a:avLst/>
                <a:gdLst>
                  <a:gd name="connsiteX0" fmla="*/ 54796 w 125644"/>
                  <a:gd name="connsiteY0" fmla="*/ 122320 h 125644"/>
                  <a:gd name="connsiteX1" fmla="*/ 62821 w 125644"/>
                  <a:gd name="connsiteY1" fmla="*/ 125645 h 125644"/>
                  <a:gd name="connsiteX2" fmla="*/ 70847 w 125644"/>
                  <a:gd name="connsiteY2" fmla="*/ 122320 h 125644"/>
                  <a:gd name="connsiteX3" fmla="*/ 122320 w 125644"/>
                  <a:gd name="connsiteY3" fmla="*/ 70847 h 125644"/>
                  <a:gd name="connsiteX4" fmla="*/ 125645 w 125644"/>
                  <a:gd name="connsiteY4" fmla="*/ 62821 h 125644"/>
                  <a:gd name="connsiteX5" fmla="*/ 122320 w 125644"/>
                  <a:gd name="connsiteY5" fmla="*/ 54796 h 125644"/>
                  <a:gd name="connsiteX6" fmla="*/ 70847 w 125644"/>
                  <a:gd name="connsiteY6" fmla="*/ 3325 h 125644"/>
                  <a:gd name="connsiteX7" fmla="*/ 54796 w 125644"/>
                  <a:gd name="connsiteY7" fmla="*/ 3325 h 125644"/>
                  <a:gd name="connsiteX8" fmla="*/ 3325 w 125644"/>
                  <a:gd name="connsiteY8" fmla="*/ 54796 h 125644"/>
                  <a:gd name="connsiteX9" fmla="*/ 3325 w 125644"/>
                  <a:gd name="connsiteY9" fmla="*/ 70847 h 125644"/>
                  <a:gd name="connsiteX10" fmla="*/ 54796 w 125644"/>
                  <a:gd name="connsiteY10" fmla="*/ 122320 h 125644"/>
                  <a:gd name="connsiteX11" fmla="*/ 62821 w 125644"/>
                  <a:gd name="connsiteY11" fmla="*/ 27402 h 125644"/>
                  <a:gd name="connsiteX12" fmla="*/ 98241 w 125644"/>
                  <a:gd name="connsiteY12" fmla="*/ 62821 h 125644"/>
                  <a:gd name="connsiteX13" fmla="*/ 62821 w 125644"/>
                  <a:gd name="connsiteY13" fmla="*/ 98241 h 125644"/>
                  <a:gd name="connsiteX14" fmla="*/ 27402 w 125644"/>
                  <a:gd name="connsiteY14" fmla="*/ 62821 h 125644"/>
                  <a:gd name="connsiteX15" fmla="*/ 62821 w 125644"/>
                  <a:gd name="connsiteY15" fmla="*/ 27402 h 1256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25644" h="125644">
                    <a:moveTo>
                      <a:pt x="54796" y="122320"/>
                    </a:moveTo>
                    <a:cubicBezTo>
                      <a:pt x="56923" y="124449"/>
                      <a:pt x="59811" y="125645"/>
                      <a:pt x="62821" y="125645"/>
                    </a:cubicBezTo>
                    <a:cubicBezTo>
                      <a:pt x="65832" y="125645"/>
                      <a:pt x="68719" y="124449"/>
                      <a:pt x="70847" y="122320"/>
                    </a:cubicBezTo>
                    <a:lnTo>
                      <a:pt x="122320" y="70847"/>
                    </a:lnTo>
                    <a:cubicBezTo>
                      <a:pt x="124449" y="68719"/>
                      <a:pt x="125645" y="65832"/>
                      <a:pt x="125645" y="62821"/>
                    </a:cubicBezTo>
                    <a:cubicBezTo>
                      <a:pt x="125645" y="59811"/>
                      <a:pt x="124449" y="56923"/>
                      <a:pt x="122320" y="54796"/>
                    </a:cubicBezTo>
                    <a:lnTo>
                      <a:pt x="70847" y="3325"/>
                    </a:lnTo>
                    <a:cubicBezTo>
                      <a:pt x="66414" y="-1108"/>
                      <a:pt x="59227" y="-1108"/>
                      <a:pt x="54796" y="3325"/>
                    </a:cubicBezTo>
                    <a:lnTo>
                      <a:pt x="3325" y="54796"/>
                    </a:lnTo>
                    <a:cubicBezTo>
                      <a:pt x="-1108" y="59228"/>
                      <a:pt x="-1108" y="66416"/>
                      <a:pt x="3325" y="70847"/>
                    </a:cubicBezTo>
                    <a:lnTo>
                      <a:pt x="54796" y="122320"/>
                    </a:lnTo>
                    <a:close/>
                    <a:moveTo>
                      <a:pt x="62821" y="27402"/>
                    </a:moveTo>
                    <a:lnTo>
                      <a:pt x="98241" y="62821"/>
                    </a:lnTo>
                    <a:lnTo>
                      <a:pt x="62821" y="98241"/>
                    </a:lnTo>
                    <a:lnTo>
                      <a:pt x="27402" y="62821"/>
                    </a:lnTo>
                    <a:lnTo>
                      <a:pt x="62821" y="27402"/>
                    </a:ln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72" name="Freeform: Shape 2271">
                <a:extLst>
                  <a:ext uri="{FF2B5EF4-FFF2-40B4-BE49-F238E27FC236}">
                    <a16:creationId xmlns:a16="http://schemas.microsoft.com/office/drawing/2014/main" id="{F3372B1D-E171-4FB9-9FA1-5146661EC103}"/>
                  </a:ext>
                </a:extLst>
              </p:cNvPr>
              <p:cNvSpPr/>
              <p:nvPr/>
            </p:nvSpPr>
            <p:spPr>
              <a:xfrm>
                <a:off x="3367698" y="5241896"/>
                <a:ext cx="125645" cy="125644"/>
              </a:xfrm>
              <a:custGeom>
                <a:avLst/>
                <a:gdLst>
                  <a:gd name="connsiteX0" fmla="*/ 3326 w 125645"/>
                  <a:gd name="connsiteY0" fmla="*/ 70847 h 125644"/>
                  <a:gd name="connsiteX1" fmla="*/ 54797 w 125645"/>
                  <a:gd name="connsiteY1" fmla="*/ 122320 h 125644"/>
                  <a:gd name="connsiteX2" fmla="*/ 62822 w 125645"/>
                  <a:gd name="connsiteY2" fmla="*/ 125645 h 125644"/>
                  <a:gd name="connsiteX3" fmla="*/ 70848 w 125645"/>
                  <a:gd name="connsiteY3" fmla="*/ 122320 h 125644"/>
                  <a:gd name="connsiteX4" fmla="*/ 122321 w 125645"/>
                  <a:gd name="connsiteY4" fmla="*/ 70847 h 125644"/>
                  <a:gd name="connsiteX5" fmla="*/ 125646 w 125645"/>
                  <a:gd name="connsiteY5" fmla="*/ 62821 h 125644"/>
                  <a:gd name="connsiteX6" fmla="*/ 122321 w 125645"/>
                  <a:gd name="connsiteY6" fmla="*/ 54796 h 125644"/>
                  <a:gd name="connsiteX7" fmla="*/ 70848 w 125645"/>
                  <a:gd name="connsiteY7" fmla="*/ 3325 h 125644"/>
                  <a:gd name="connsiteX8" fmla="*/ 54797 w 125645"/>
                  <a:gd name="connsiteY8" fmla="*/ 3325 h 125644"/>
                  <a:gd name="connsiteX9" fmla="*/ 3326 w 125645"/>
                  <a:gd name="connsiteY9" fmla="*/ 54796 h 125644"/>
                  <a:gd name="connsiteX10" fmla="*/ 3326 w 125645"/>
                  <a:gd name="connsiteY10" fmla="*/ 70847 h 125644"/>
                  <a:gd name="connsiteX11" fmla="*/ 62822 w 125645"/>
                  <a:gd name="connsiteY11" fmla="*/ 27402 h 125644"/>
                  <a:gd name="connsiteX12" fmla="*/ 98242 w 125645"/>
                  <a:gd name="connsiteY12" fmla="*/ 62821 h 125644"/>
                  <a:gd name="connsiteX13" fmla="*/ 62822 w 125645"/>
                  <a:gd name="connsiteY13" fmla="*/ 98241 h 125644"/>
                  <a:gd name="connsiteX14" fmla="*/ 27403 w 125645"/>
                  <a:gd name="connsiteY14" fmla="*/ 62821 h 125644"/>
                  <a:gd name="connsiteX15" fmla="*/ 62822 w 125645"/>
                  <a:gd name="connsiteY15" fmla="*/ 27402 h 1256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25645" h="125644">
                    <a:moveTo>
                      <a:pt x="3326" y="70847"/>
                    </a:moveTo>
                    <a:lnTo>
                      <a:pt x="54797" y="122320"/>
                    </a:lnTo>
                    <a:cubicBezTo>
                      <a:pt x="56925" y="124449"/>
                      <a:pt x="59812" y="125645"/>
                      <a:pt x="62822" y="125645"/>
                    </a:cubicBezTo>
                    <a:cubicBezTo>
                      <a:pt x="65833" y="125645"/>
                      <a:pt x="68720" y="124449"/>
                      <a:pt x="70848" y="122320"/>
                    </a:cubicBezTo>
                    <a:lnTo>
                      <a:pt x="122321" y="70847"/>
                    </a:lnTo>
                    <a:cubicBezTo>
                      <a:pt x="124450" y="68719"/>
                      <a:pt x="125646" y="65832"/>
                      <a:pt x="125646" y="62821"/>
                    </a:cubicBezTo>
                    <a:cubicBezTo>
                      <a:pt x="125646" y="59811"/>
                      <a:pt x="124450" y="56923"/>
                      <a:pt x="122321" y="54796"/>
                    </a:cubicBezTo>
                    <a:lnTo>
                      <a:pt x="70848" y="3325"/>
                    </a:lnTo>
                    <a:cubicBezTo>
                      <a:pt x="66415" y="-1108"/>
                      <a:pt x="59228" y="-1108"/>
                      <a:pt x="54797" y="3325"/>
                    </a:cubicBezTo>
                    <a:lnTo>
                      <a:pt x="3326" y="54796"/>
                    </a:lnTo>
                    <a:cubicBezTo>
                      <a:pt x="-1109" y="59228"/>
                      <a:pt x="-1109" y="66416"/>
                      <a:pt x="3326" y="70847"/>
                    </a:cubicBezTo>
                    <a:close/>
                    <a:moveTo>
                      <a:pt x="62822" y="27402"/>
                    </a:moveTo>
                    <a:lnTo>
                      <a:pt x="98242" y="62821"/>
                    </a:lnTo>
                    <a:lnTo>
                      <a:pt x="62822" y="98241"/>
                    </a:lnTo>
                    <a:lnTo>
                      <a:pt x="27403" y="62821"/>
                    </a:lnTo>
                    <a:lnTo>
                      <a:pt x="62822" y="27402"/>
                    </a:ln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73" name="Freeform: Shape 2272">
                <a:extLst>
                  <a:ext uri="{FF2B5EF4-FFF2-40B4-BE49-F238E27FC236}">
                    <a16:creationId xmlns:a16="http://schemas.microsoft.com/office/drawing/2014/main" id="{AB896250-D45E-459F-8943-D14E1F320E8F}"/>
                  </a:ext>
                </a:extLst>
              </p:cNvPr>
              <p:cNvSpPr/>
              <p:nvPr/>
            </p:nvSpPr>
            <p:spPr>
              <a:xfrm>
                <a:off x="3453486" y="5327681"/>
                <a:ext cx="125644" cy="125644"/>
              </a:xfrm>
              <a:custGeom>
                <a:avLst/>
                <a:gdLst>
                  <a:gd name="connsiteX0" fmla="*/ 70847 w 125644"/>
                  <a:gd name="connsiteY0" fmla="*/ 3325 h 125644"/>
                  <a:gd name="connsiteX1" fmla="*/ 54796 w 125644"/>
                  <a:gd name="connsiteY1" fmla="*/ 3325 h 125644"/>
                  <a:gd name="connsiteX2" fmla="*/ 3325 w 125644"/>
                  <a:gd name="connsiteY2" fmla="*/ 54796 h 125644"/>
                  <a:gd name="connsiteX3" fmla="*/ 3325 w 125644"/>
                  <a:gd name="connsiteY3" fmla="*/ 70847 h 125644"/>
                  <a:gd name="connsiteX4" fmla="*/ 54796 w 125644"/>
                  <a:gd name="connsiteY4" fmla="*/ 122320 h 125644"/>
                  <a:gd name="connsiteX5" fmla="*/ 62821 w 125644"/>
                  <a:gd name="connsiteY5" fmla="*/ 125645 h 125644"/>
                  <a:gd name="connsiteX6" fmla="*/ 70847 w 125644"/>
                  <a:gd name="connsiteY6" fmla="*/ 122320 h 125644"/>
                  <a:gd name="connsiteX7" fmla="*/ 122320 w 125644"/>
                  <a:gd name="connsiteY7" fmla="*/ 70847 h 125644"/>
                  <a:gd name="connsiteX8" fmla="*/ 125645 w 125644"/>
                  <a:gd name="connsiteY8" fmla="*/ 62821 h 125644"/>
                  <a:gd name="connsiteX9" fmla="*/ 122320 w 125644"/>
                  <a:gd name="connsiteY9" fmla="*/ 54796 h 125644"/>
                  <a:gd name="connsiteX10" fmla="*/ 70847 w 125644"/>
                  <a:gd name="connsiteY10" fmla="*/ 3325 h 125644"/>
                  <a:gd name="connsiteX11" fmla="*/ 62821 w 125644"/>
                  <a:gd name="connsiteY11" fmla="*/ 98242 h 125644"/>
                  <a:gd name="connsiteX12" fmla="*/ 27402 w 125644"/>
                  <a:gd name="connsiteY12" fmla="*/ 62823 h 125644"/>
                  <a:gd name="connsiteX13" fmla="*/ 62821 w 125644"/>
                  <a:gd name="connsiteY13" fmla="*/ 27404 h 125644"/>
                  <a:gd name="connsiteX14" fmla="*/ 98241 w 125644"/>
                  <a:gd name="connsiteY14" fmla="*/ 62823 h 125644"/>
                  <a:gd name="connsiteX15" fmla="*/ 62821 w 125644"/>
                  <a:gd name="connsiteY15" fmla="*/ 98242 h 1256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25644" h="125644">
                    <a:moveTo>
                      <a:pt x="70847" y="3325"/>
                    </a:moveTo>
                    <a:cubicBezTo>
                      <a:pt x="66414" y="-1108"/>
                      <a:pt x="59227" y="-1108"/>
                      <a:pt x="54796" y="3325"/>
                    </a:cubicBezTo>
                    <a:lnTo>
                      <a:pt x="3325" y="54796"/>
                    </a:lnTo>
                    <a:cubicBezTo>
                      <a:pt x="-1108" y="59228"/>
                      <a:pt x="-1108" y="66416"/>
                      <a:pt x="3325" y="70847"/>
                    </a:cubicBezTo>
                    <a:lnTo>
                      <a:pt x="54796" y="122320"/>
                    </a:lnTo>
                    <a:cubicBezTo>
                      <a:pt x="56923" y="124449"/>
                      <a:pt x="59811" y="125645"/>
                      <a:pt x="62821" y="125645"/>
                    </a:cubicBezTo>
                    <a:cubicBezTo>
                      <a:pt x="65832" y="125645"/>
                      <a:pt x="68719" y="124449"/>
                      <a:pt x="70847" y="122320"/>
                    </a:cubicBezTo>
                    <a:lnTo>
                      <a:pt x="122320" y="70847"/>
                    </a:lnTo>
                    <a:cubicBezTo>
                      <a:pt x="124449" y="68719"/>
                      <a:pt x="125645" y="65832"/>
                      <a:pt x="125645" y="62821"/>
                    </a:cubicBezTo>
                    <a:cubicBezTo>
                      <a:pt x="125645" y="59811"/>
                      <a:pt x="124449" y="56923"/>
                      <a:pt x="122320" y="54796"/>
                    </a:cubicBezTo>
                    <a:lnTo>
                      <a:pt x="70847" y="3325"/>
                    </a:lnTo>
                    <a:close/>
                    <a:moveTo>
                      <a:pt x="62821" y="98242"/>
                    </a:moveTo>
                    <a:lnTo>
                      <a:pt x="27402" y="62823"/>
                    </a:lnTo>
                    <a:lnTo>
                      <a:pt x="62821" y="27404"/>
                    </a:lnTo>
                    <a:lnTo>
                      <a:pt x="98241" y="62823"/>
                    </a:lnTo>
                    <a:lnTo>
                      <a:pt x="62821" y="98242"/>
                    </a:ln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74" name="Freeform: Shape 2273">
                <a:extLst>
                  <a:ext uri="{FF2B5EF4-FFF2-40B4-BE49-F238E27FC236}">
                    <a16:creationId xmlns:a16="http://schemas.microsoft.com/office/drawing/2014/main" id="{5FB7C3C6-A76C-4EAA-B240-1C2FF3ED2A61}"/>
                  </a:ext>
                </a:extLst>
              </p:cNvPr>
              <p:cNvSpPr/>
              <p:nvPr/>
            </p:nvSpPr>
            <p:spPr>
              <a:xfrm>
                <a:off x="3132165" y="5327681"/>
                <a:ext cx="81994" cy="52348"/>
              </a:xfrm>
              <a:custGeom>
                <a:avLst/>
                <a:gdLst>
                  <a:gd name="connsiteX0" fmla="*/ 49023 w 81994"/>
                  <a:gd name="connsiteY0" fmla="*/ 3325 h 52348"/>
                  <a:gd name="connsiteX1" fmla="*/ 32972 w 81994"/>
                  <a:gd name="connsiteY1" fmla="*/ 3325 h 52348"/>
                  <a:gd name="connsiteX2" fmla="*/ 3325 w 81994"/>
                  <a:gd name="connsiteY2" fmla="*/ 32972 h 52348"/>
                  <a:gd name="connsiteX3" fmla="*/ 3325 w 81994"/>
                  <a:gd name="connsiteY3" fmla="*/ 49023 h 52348"/>
                  <a:gd name="connsiteX4" fmla="*/ 19376 w 81994"/>
                  <a:gd name="connsiteY4" fmla="*/ 49023 h 52348"/>
                  <a:gd name="connsiteX5" fmla="*/ 40997 w 81994"/>
                  <a:gd name="connsiteY5" fmla="*/ 27402 h 52348"/>
                  <a:gd name="connsiteX6" fmla="*/ 62619 w 81994"/>
                  <a:gd name="connsiteY6" fmla="*/ 49023 h 52348"/>
                  <a:gd name="connsiteX7" fmla="*/ 70644 w 81994"/>
                  <a:gd name="connsiteY7" fmla="*/ 52348 h 52348"/>
                  <a:gd name="connsiteX8" fmla="*/ 78670 w 81994"/>
                  <a:gd name="connsiteY8" fmla="*/ 49023 h 52348"/>
                  <a:gd name="connsiteX9" fmla="*/ 78670 w 81994"/>
                  <a:gd name="connsiteY9" fmla="*/ 32972 h 52348"/>
                  <a:gd name="connsiteX10" fmla="*/ 49023 w 81994"/>
                  <a:gd name="connsiteY10" fmla="*/ 3325 h 523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81994" h="52348">
                    <a:moveTo>
                      <a:pt x="49023" y="3325"/>
                    </a:moveTo>
                    <a:cubicBezTo>
                      <a:pt x="44590" y="-1108"/>
                      <a:pt x="37403" y="-1108"/>
                      <a:pt x="32972" y="3325"/>
                    </a:cubicBezTo>
                    <a:lnTo>
                      <a:pt x="3325" y="32972"/>
                    </a:lnTo>
                    <a:cubicBezTo>
                      <a:pt x="-1108" y="37405"/>
                      <a:pt x="-1108" y="44592"/>
                      <a:pt x="3325" y="49023"/>
                    </a:cubicBezTo>
                    <a:cubicBezTo>
                      <a:pt x="7758" y="53456"/>
                      <a:pt x="14945" y="53456"/>
                      <a:pt x="19376" y="49023"/>
                    </a:cubicBezTo>
                    <a:lnTo>
                      <a:pt x="40997" y="27402"/>
                    </a:lnTo>
                    <a:lnTo>
                      <a:pt x="62619" y="49023"/>
                    </a:lnTo>
                    <a:cubicBezTo>
                      <a:pt x="64834" y="51239"/>
                      <a:pt x="67740" y="52348"/>
                      <a:pt x="70644" y="52348"/>
                    </a:cubicBezTo>
                    <a:cubicBezTo>
                      <a:pt x="73549" y="52348"/>
                      <a:pt x="76455" y="51240"/>
                      <a:pt x="78670" y="49023"/>
                    </a:cubicBezTo>
                    <a:cubicBezTo>
                      <a:pt x="83103" y="44590"/>
                      <a:pt x="83103" y="37403"/>
                      <a:pt x="78670" y="32972"/>
                    </a:cubicBezTo>
                    <a:lnTo>
                      <a:pt x="49023" y="3325"/>
                    </a:ln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75" name="Freeform: Shape 2274">
                <a:extLst>
                  <a:ext uri="{FF2B5EF4-FFF2-40B4-BE49-F238E27FC236}">
                    <a16:creationId xmlns:a16="http://schemas.microsoft.com/office/drawing/2014/main" id="{B9D209AA-5538-4D77-BF04-C2851C9EA8A3}"/>
                  </a:ext>
                </a:extLst>
              </p:cNvPr>
              <p:cNvSpPr/>
              <p:nvPr/>
            </p:nvSpPr>
            <p:spPr>
              <a:xfrm>
                <a:off x="3196127" y="5241896"/>
                <a:ext cx="125644" cy="125644"/>
              </a:xfrm>
              <a:custGeom>
                <a:avLst/>
                <a:gdLst>
                  <a:gd name="connsiteX0" fmla="*/ 125645 w 125644"/>
                  <a:gd name="connsiteY0" fmla="*/ 62821 h 125644"/>
                  <a:gd name="connsiteX1" fmla="*/ 122320 w 125644"/>
                  <a:gd name="connsiteY1" fmla="*/ 54796 h 125644"/>
                  <a:gd name="connsiteX2" fmla="*/ 70847 w 125644"/>
                  <a:gd name="connsiteY2" fmla="*/ 3325 h 125644"/>
                  <a:gd name="connsiteX3" fmla="*/ 54796 w 125644"/>
                  <a:gd name="connsiteY3" fmla="*/ 3325 h 125644"/>
                  <a:gd name="connsiteX4" fmla="*/ 3325 w 125644"/>
                  <a:gd name="connsiteY4" fmla="*/ 54796 h 125644"/>
                  <a:gd name="connsiteX5" fmla="*/ 3325 w 125644"/>
                  <a:gd name="connsiteY5" fmla="*/ 70847 h 125644"/>
                  <a:gd name="connsiteX6" fmla="*/ 54796 w 125644"/>
                  <a:gd name="connsiteY6" fmla="*/ 122320 h 125644"/>
                  <a:gd name="connsiteX7" fmla="*/ 62821 w 125644"/>
                  <a:gd name="connsiteY7" fmla="*/ 125645 h 125644"/>
                  <a:gd name="connsiteX8" fmla="*/ 70847 w 125644"/>
                  <a:gd name="connsiteY8" fmla="*/ 122320 h 125644"/>
                  <a:gd name="connsiteX9" fmla="*/ 122320 w 125644"/>
                  <a:gd name="connsiteY9" fmla="*/ 70847 h 125644"/>
                  <a:gd name="connsiteX10" fmla="*/ 125645 w 125644"/>
                  <a:gd name="connsiteY10" fmla="*/ 62821 h 125644"/>
                  <a:gd name="connsiteX11" fmla="*/ 62821 w 125644"/>
                  <a:gd name="connsiteY11" fmla="*/ 98242 h 125644"/>
                  <a:gd name="connsiteX12" fmla="*/ 27402 w 125644"/>
                  <a:gd name="connsiteY12" fmla="*/ 62823 h 125644"/>
                  <a:gd name="connsiteX13" fmla="*/ 62821 w 125644"/>
                  <a:gd name="connsiteY13" fmla="*/ 27404 h 125644"/>
                  <a:gd name="connsiteX14" fmla="*/ 98241 w 125644"/>
                  <a:gd name="connsiteY14" fmla="*/ 62823 h 125644"/>
                  <a:gd name="connsiteX15" fmla="*/ 62821 w 125644"/>
                  <a:gd name="connsiteY15" fmla="*/ 98242 h 1256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25644" h="125644">
                    <a:moveTo>
                      <a:pt x="125645" y="62821"/>
                    </a:moveTo>
                    <a:cubicBezTo>
                      <a:pt x="125645" y="59811"/>
                      <a:pt x="124449" y="56923"/>
                      <a:pt x="122320" y="54796"/>
                    </a:cubicBezTo>
                    <a:lnTo>
                      <a:pt x="70847" y="3325"/>
                    </a:lnTo>
                    <a:cubicBezTo>
                      <a:pt x="66414" y="-1108"/>
                      <a:pt x="59227" y="-1108"/>
                      <a:pt x="54796" y="3325"/>
                    </a:cubicBezTo>
                    <a:lnTo>
                      <a:pt x="3325" y="54796"/>
                    </a:lnTo>
                    <a:cubicBezTo>
                      <a:pt x="-1108" y="59228"/>
                      <a:pt x="-1108" y="66416"/>
                      <a:pt x="3325" y="70847"/>
                    </a:cubicBezTo>
                    <a:lnTo>
                      <a:pt x="54796" y="122320"/>
                    </a:lnTo>
                    <a:cubicBezTo>
                      <a:pt x="56923" y="124449"/>
                      <a:pt x="59811" y="125645"/>
                      <a:pt x="62821" y="125645"/>
                    </a:cubicBezTo>
                    <a:cubicBezTo>
                      <a:pt x="65832" y="125645"/>
                      <a:pt x="68719" y="124449"/>
                      <a:pt x="70847" y="122320"/>
                    </a:cubicBezTo>
                    <a:lnTo>
                      <a:pt x="122320" y="70847"/>
                    </a:lnTo>
                    <a:cubicBezTo>
                      <a:pt x="124449" y="68719"/>
                      <a:pt x="125645" y="65833"/>
                      <a:pt x="125645" y="62821"/>
                    </a:cubicBezTo>
                    <a:close/>
                    <a:moveTo>
                      <a:pt x="62821" y="98242"/>
                    </a:moveTo>
                    <a:lnTo>
                      <a:pt x="27402" y="62823"/>
                    </a:lnTo>
                    <a:lnTo>
                      <a:pt x="62821" y="27404"/>
                    </a:lnTo>
                    <a:lnTo>
                      <a:pt x="98241" y="62823"/>
                    </a:lnTo>
                    <a:lnTo>
                      <a:pt x="62821" y="98242"/>
                    </a:ln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76" name="Freeform: Shape 2275">
                <a:extLst>
                  <a:ext uri="{FF2B5EF4-FFF2-40B4-BE49-F238E27FC236}">
                    <a16:creationId xmlns:a16="http://schemas.microsoft.com/office/drawing/2014/main" id="{6CE39A76-8C9F-4D43-A568-5A03E8546C1C}"/>
                  </a:ext>
                </a:extLst>
              </p:cNvPr>
              <p:cNvSpPr/>
              <p:nvPr/>
            </p:nvSpPr>
            <p:spPr>
              <a:xfrm>
                <a:off x="3367699" y="5413468"/>
                <a:ext cx="125644" cy="125646"/>
              </a:xfrm>
              <a:custGeom>
                <a:avLst/>
                <a:gdLst>
                  <a:gd name="connsiteX0" fmla="*/ 70847 w 125644"/>
                  <a:gd name="connsiteY0" fmla="*/ 3325 h 125646"/>
                  <a:gd name="connsiteX1" fmla="*/ 62821 w 125644"/>
                  <a:gd name="connsiteY1" fmla="*/ 0 h 125646"/>
                  <a:gd name="connsiteX2" fmla="*/ 54796 w 125644"/>
                  <a:gd name="connsiteY2" fmla="*/ 3325 h 125646"/>
                  <a:gd name="connsiteX3" fmla="*/ 3325 w 125644"/>
                  <a:gd name="connsiteY3" fmla="*/ 54797 h 125646"/>
                  <a:gd name="connsiteX4" fmla="*/ 3325 w 125644"/>
                  <a:gd name="connsiteY4" fmla="*/ 70849 h 125646"/>
                  <a:gd name="connsiteX5" fmla="*/ 54796 w 125644"/>
                  <a:gd name="connsiteY5" fmla="*/ 122322 h 125646"/>
                  <a:gd name="connsiteX6" fmla="*/ 62821 w 125644"/>
                  <a:gd name="connsiteY6" fmla="*/ 125647 h 125646"/>
                  <a:gd name="connsiteX7" fmla="*/ 70847 w 125644"/>
                  <a:gd name="connsiteY7" fmla="*/ 122322 h 125646"/>
                  <a:gd name="connsiteX8" fmla="*/ 122320 w 125644"/>
                  <a:gd name="connsiteY8" fmla="*/ 70849 h 125646"/>
                  <a:gd name="connsiteX9" fmla="*/ 122320 w 125644"/>
                  <a:gd name="connsiteY9" fmla="*/ 54797 h 125646"/>
                  <a:gd name="connsiteX10" fmla="*/ 70847 w 125644"/>
                  <a:gd name="connsiteY10" fmla="*/ 3325 h 125646"/>
                  <a:gd name="connsiteX11" fmla="*/ 62821 w 125644"/>
                  <a:gd name="connsiteY11" fmla="*/ 98243 h 125646"/>
                  <a:gd name="connsiteX12" fmla="*/ 27402 w 125644"/>
                  <a:gd name="connsiteY12" fmla="*/ 62823 h 125646"/>
                  <a:gd name="connsiteX13" fmla="*/ 62821 w 125644"/>
                  <a:gd name="connsiteY13" fmla="*/ 27404 h 125646"/>
                  <a:gd name="connsiteX14" fmla="*/ 98241 w 125644"/>
                  <a:gd name="connsiteY14" fmla="*/ 62823 h 125646"/>
                  <a:gd name="connsiteX15" fmla="*/ 62821 w 125644"/>
                  <a:gd name="connsiteY15" fmla="*/ 98243 h 1256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25644" h="125646">
                    <a:moveTo>
                      <a:pt x="70847" y="3325"/>
                    </a:moveTo>
                    <a:cubicBezTo>
                      <a:pt x="68719" y="1196"/>
                      <a:pt x="65832" y="0"/>
                      <a:pt x="62821" y="0"/>
                    </a:cubicBezTo>
                    <a:cubicBezTo>
                      <a:pt x="59811" y="0"/>
                      <a:pt x="56924" y="1196"/>
                      <a:pt x="54796" y="3325"/>
                    </a:cubicBezTo>
                    <a:lnTo>
                      <a:pt x="3325" y="54797"/>
                    </a:lnTo>
                    <a:cubicBezTo>
                      <a:pt x="-1108" y="59230"/>
                      <a:pt x="-1108" y="66418"/>
                      <a:pt x="3325" y="70849"/>
                    </a:cubicBezTo>
                    <a:lnTo>
                      <a:pt x="54796" y="122322"/>
                    </a:lnTo>
                    <a:cubicBezTo>
                      <a:pt x="56924" y="124451"/>
                      <a:pt x="59811" y="125647"/>
                      <a:pt x="62821" y="125647"/>
                    </a:cubicBezTo>
                    <a:cubicBezTo>
                      <a:pt x="65832" y="125647"/>
                      <a:pt x="68719" y="124451"/>
                      <a:pt x="70847" y="122322"/>
                    </a:cubicBezTo>
                    <a:lnTo>
                      <a:pt x="122320" y="70849"/>
                    </a:lnTo>
                    <a:cubicBezTo>
                      <a:pt x="126753" y="66416"/>
                      <a:pt x="126753" y="59229"/>
                      <a:pt x="122320" y="54797"/>
                    </a:cubicBezTo>
                    <a:lnTo>
                      <a:pt x="70847" y="3325"/>
                    </a:lnTo>
                    <a:close/>
                    <a:moveTo>
                      <a:pt x="62821" y="98243"/>
                    </a:moveTo>
                    <a:lnTo>
                      <a:pt x="27402" y="62823"/>
                    </a:lnTo>
                    <a:lnTo>
                      <a:pt x="62821" y="27404"/>
                    </a:lnTo>
                    <a:lnTo>
                      <a:pt x="98241" y="62823"/>
                    </a:lnTo>
                    <a:lnTo>
                      <a:pt x="62821" y="98243"/>
                    </a:ln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77" name="Freeform: Shape 2276">
                <a:extLst>
                  <a:ext uri="{FF2B5EF4-FFF2-40B4-BE49-F238E27FC236}">
                    <a16:creationId xmlns:a16="http://schemas.microsoft.com/office/drawing/2014/main" id="{6B7995FD-CC60-495B-8C7D-7B1B199D8F6F}"/>
                  </a:ext>
                </a:extLst>
              </p:cNvPr>
              <p:cNvSpPr/>
              <p:nvPr/>
            </p:nvSpPr>
            <p:spPr>
              <a:xfrm>
                <a:off x="3355210" y="5521080"/>
                <a:ext cx="52348" cy="81994"/>
              </a:xfrm>
              <a:custGeom>
                <a:avLst/>
                <a:gdLst>
                  <a:gd name="connsiteX0" fmla="*/ 19376 w 52348"/>
                  <a:gd name="connsiteY0" fmla="*/ 3325 h 81994"/>
                  <a:gd name="connsiteX1" fmla="*/ 3325 w 52348"/>
                  <a:gd name="connsiteY1" fmla="*/ 3325 h 81994"/>
                  <a:gd name="connsiteX2" fmla="*/ 3325 w 52348"/>
                  <a:gd name="connsiteY2" fmla="*/ 19377 h 81994"/>
                  <a:gd name="connsiteX3" fmla="*/ 24944 w 52348"/>
                  <a:gd name="connsiteY3" fmla="*/ 40996 h 81994"/>
                  <a:gd name="connsiteX4" fmla="*/ 3325 w 52348"/>
                  <a:gd name="connsiteY4" fmla="*/ 62618 h 81994"/>
                  <a:gd name="connsiteX5" fmla="*/ 3325 w 52348"/>
                  <a:gd name="connsiteY5" fmla="*/ 78669 h 81994"/>
                  <a:gd name="connsiteX6" fmla="*/ 11350 w 52348"/>
                  <a:gd name="connsiteY6" fmla="*/ 81994 h 81994"/>
                  <a:gd name="connsiteX7" fmla="*/ 19376 w 52348"/>
                  <a:gd name="connsiteY7" fmla="*/ 78669 h 81994"/>
                  <a:gd name="connsiteX8" fmla="*/ 49023 w 52348"/>
                  <a:gd name="connsiteY8" fmla="*/ 49022 h 81994"/>
                  <a:gd name="connsiteX9" fmla="*/ 52348 w 52348"/>
                  <a:gd name="connsiteY9" fmla="*/ 40996 h 81994"/>
                  <a:gd name="connsiteX10" fmla="*/ 49023 w 52348"/>
                  <a:gd name="connsiteY10" fmla="*/ 32971 h 81994"/>
                  <a:gd name="connsiteX11" fmla="*/ 19376 w 52348"/>
                  <a:gd name="connsiteY11" fmla="*/ 3325 h 819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52348" h="81994">
                    <a:moveTo>
                      <a:pt x="19376" y="3325"/>
                    </a:moveTo>
                    <a:cubicBezTo>
                      <a:pt x="14943" y="-1109"/>
                      <a:pt x="7756" y="-1108"/>
                      <a:pt x="3325" y="3325"/>
                    </a:cubicBezTo>
                    <a:cubicBezTo>
                      <a:pt x="-1108" y="7758"/>
                      <a:pt x="-1108" y="14946"/>
                      <a:pt x="3325" y="19377"/>
                    </a:cubicBezTo>
                    <a:lnTo>
                      <a:pt x="24944" y="40996"/>
                    </a:lnTo>
                    <a:lnTo>
                      <a:pt x="3325" y="62618"/>
                    </a:lnTo>
                    <a:cubicBezTo>
                      <a:pt x="-1108" y="67051"/>
                      <a:pt x="-1108" y="74238"/>
                      <a:pt x="3325" y="78669"/>
                    </a:cubicBezTo>
                    <a:cubicBezTo>
                      <a:pt x="5540" y="80885"/>
                      <a:pt x="8446" y="81994"/>
                      <a:pt x="11350" y="81994"/>
                    </a:cubicBezTo>
                    <a:cubicBezTo>
                      <a:pt x="14255" y="81994"/>
                      <a:pt x="17161" y="80886"/>
                      <a:pt x="19376" y="78669"/>
                    </a:cubicBezTo>
                    <a:lnTo>
                      <a:pt x="49023" y="49022"/>
                    </a:lnTo>
                    <a:cubicBezTo>
                      <a:pt x="51153" y="46894"/>
                      <a:pt x="52348" y="44007"/>
                      <a:pt x="52348" y="40996"/>
                    </a:cubicBezTo>
                    <a:cubicBezTo>
                      <a:pt x="52348" y="37986"/>
                      <a:pt x="51153" y="35099"/>
                      <a:pt x="49023" y="32971"/>
                    </a:cubicBezTo>
                    <a:lnTo>
                      <a:pt x="19376" y="3325"/>
                    </a:ln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78" name="Freeform: Shape 2277">
                <a:extLst>
                  <a:ext uri="{FF2B5EF4-FFF2-40B4-BE49-F238E27FC236}">
                    <a16:creationId xmlns:a16="http://schemas.microsoft.com/office/drawing/2014/main" id="{C96BA29A-BDE0-4EA1-8324-ED251544B49D}"/>
                  </a:ext>
                </a:extLst>
              </p:cNvPr>
              <p:cNvSpPr/>
              <p:nvPr/>
            </p:nvSpPr>
            <p:spPr>
              <a:xfrm>
                <a:off x="3303736" y="5327681"/>
                <a:ext cx="103820" cy="103819"/>
              </a:xfrm>
              <a:custGeom>
                <a:avLst/>
                <a:gdLst>
                  <a:gd name="connsiteX0" fmla="*/ 54797 w 103820"/>
                  <a:gd name="connsiteY0" fmla="*/ 84443 h 103819"/>
                  <a:gd name="connsiteX1" fmla="*/ 54797 w 103820"/>
                  <a:gd name="connsiteY1" fmla="*/ 100494 h 103819"/>
                  <a:gd name="connsiteX2" fmla="*/ 62823 w 103820"/>
                  <a:gd name="connsiteY2" fmla="*/ 103819 h 103819"/>
                  <a:gd name="connsiteX3" fmla="*/ 70849 w 103820"/>
                  <a:gd name="connsiteY3" fmla="*/ 100494 h 103819"/>
                  <a:gd name="connsiteX4" fmla="*/ 100496 w 103820"/>
                  <a:gd name="connsiteY4" fmla="*/ 70847 h 103819"/>
                  <a:gd name="connsiteX5" fmla="*/ 103821 w 103820"/>
                  <a:gd name="connsiteY5" fmla="*/ 62821 h 103819"/>
                  <a:gd name="connsiteX6" fmla="*/ 100496 w 103820"/>
                  <a:gd name="connsiteY6" fmla="*/ 54796 h 103819"/>
                  <a:gd name="connsiteX7" fmla="*/ 49023 w 103820"/>
                  <a:gd name="connsiteY7" fmla="*/ 3325 h 103819"/>
                  <a:gd name="connsiteX8" fmla="*/ 32972 w 103820"/>
                  <a:gd name="connsiteY8" fmla="*/ 3325 h 103819"/>
                  <a:gd name="connsiteX9" fmla="*/ 3325 w 103820"/>
                  <a:gd name="connsiteY9" fmla="*/ 32972 h 103819"/>
                  <a:gd name="connsiteX10" fmla="*/ 3325 w 103820"/>
                  <a:gd name="connsiteY10" fmla="*/ 49023 h 103819"/>
                  <a:gd name="connsiteX11" fmla="*/ 19376 w 103820"/>
                  <a:gd name="connsiteY11" fmla="*/ 49023 h 103819"/>
                  <a:gd name="connsiteX12" fmla="*/ 40997 w 103820"/>
                  <a:gd name="connsiteY12" fmla="*/ 27402 h 103819"/>
                  <a:gd name="connsiteX13" fmla="*/ 76417 w 103820"/>
                  <a:gd name="connsiteY13" fmla="*/ 62821 h 103819"/>
                  <a:gd name="connsiteX14" fmla="*/ 54797 w 103820"/>
                  <a:gd name="connsiteY14" fmla="*/ 84443 h 1038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03820" h="103819">
                    <a:moveTo>
                      <a:pt x="54797" y="84443"/>
                    </a:moveTo>
                    <a:cubicBezTo>
                      <a:pt x="50364" y="88875"/>
                      <a:pt x="50364" y="96063"/>
                      <a:pt x="54797" y="100494"/>
                    </a:cubicBezTo>
                    <a:cubicBezTo>
                      <a:pt x="57013" y="102710"/>
                      <a:pt x="59919" y="103819"/>
                      <a:pt x="62823" y="103819"/>
                    </a:cubicBezTo>
                    <a:cubicBezTo>
                      <a:pt x="65727" y="103819"/>
                      <a:pt x="68633" y="102711"/>
                      <a:pt x="70849" y="100494"/>
                    </a:cubicBezTo>
                    <a:lnTo>
                      <a:pt x="100496" y="70847"/>
                    </a:lnTo>
                    <a:cubicBezTo>
                      <a:pt x="102625" y="68719"/>
                      <a:pt x="103821" y="65832"/>
                      <a:pt x="103821" y="62821"/>
                    </a:cubicBezTo>
                    <a:cubicBezTo>
                      <a:pt x="103821" y="59811"/>
                      <a:pt x="102625" y="56923"/>
                      <a:pt x="100496" y="54796"/>
                    </a:cubicBezTo>
                    <a:lnTo>
                      <a:pt x="49023" y="3325"/>
                    </a:lnTo>
                    <a:cubicBezTo>
                      <a:pt x="44590" y="-1108"/>
                      <a:pt x="37403" y="-1108"/>
                      <a:pt x="32972" y="3325"/>
                    </a:cubicBezTo>
                    <a:lnTo>
                      <a:pt x="3325" y="32972"/>
                    </a:lnTo>
                    <a:cubicBezTo>
                      <a:pt x="-1108" y="37405"/>
                      <a:pt x="-1108" y="44592"/>
                      <a:pt x="3325" y="49023"/>
                    </a:cubicBezTo>
                    <a:cubicBezTo>
                      <a:pt x="7758" y="53456"/>
                      <a:pt x="14945" y="53456"/>
                      <a:pt x="19376" y="49023"/>
                    </a:cubicBezTo>
                    <a:lnTo>
                      <a:pt x="40997" y="27402"/>
                    </a:lnTo>
                    <a:lnTo>
                      <a:pt x="76417" y="62821"/>
                    </a:lnTo>
                    <a:lnTo>
                      <a:pt x="54797" y="84443"/>
                    </a:ln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79" name="Freeform: Shape 2278">
                <a:extLst>
                  <a:ext uri="{FF2B5EF4-FFF2-40B4-BE49-F238E27FC236}">
                    <a16:creationId xmlns:a16="http://schemas.microsoft.com/office/drawing/2014/main" id="{42DB4A92-6DB0-494C-B2A8-EA981703C83F}"/>
                  </a:ext>
                </a:extLst>
              </p:cNvPr>
              <p:cNvSpPr/>
              <p:nvPr/>
            </p:nvSpPr>
            <p:spPr>
              <a:xfrm>
                <a:off x="2869928" y="5090424"/>
                <a:ext cx="774857" cy="774886"/>
              </a:xfrm>
              <a:custGeom>
                <a:avLst/>
                <a:gdLst>
                  <a:gd name="connsiteX0" fmla="*/ 757348 w 774857"/>
                  <a:gd name="connsiteY0" fmla="*/ 257739 h 774886"/>
                  <a:gd name="connsiteX1" fmla="*/ 517147 w 774857"/>
                  <a:gd name="connsiteY1" fmla="*/ 17538 h 774886"/>
                  <a:gd name="connsiteX2" fmla="*/ 474805 w 774857"/>
                  <a:gd name="connsiteY2" fmla="*/ 0 h 774886"/>
                  <a:gd name="connsiteX3" fmla="*/ 432465 w 774857"/>
                  <a:gd name="connsiteY3" fmla="*/ 17538 h 774886"/>
                  <a:gd name="connsiteX4" fmla="*/ 192264 w 774857"/>
                  <a:gd name="connsiteY4" fmla="*/ 257739 h 774886"/>
                  <a:gd name="connsiteX5" fmla="*/ 176747 w 774857"/>
                  <a:gd name="connsiteY5" fmla="*/ 315432 h 774886"/>
                  <a:gd name="connsiteX6" fmla="*/ 59878 w 774857"/>
                  <a:gd name="connsiteY6" fmla="*/ 315432 h 774886"/>
                  <a:gd name="connsiteX7" fmla="*/ 0 w 774857"/>
                  <a:gd name="connsiteY7" fmla="*/ 375310 h 774886"/>
                  <a:gd name="connsiteX8" fmla="*/ 0 w 774857"/>
                  <a:gd name="connsiteY8" fmla="*/ 715006 h 774886"/>
                  <a:gd name="connsiteX9" fmla="*/ 59880 w 774857"/>
                  <a:gd name="connsiteY9" fmla="*/ 774886 h 774886"/>
                  <a:gd name="connsiteX10" fmla="*/ 399576 w 774857"/>
                  <a:gd name="connsiteY10" fmla="*/ 774886 h 774886"/>
                  <a:gd name="connsiteX11" fmla="*/ 459454 w 774857"/>
                  <a:gd name="connsiteY11" fmla="*/ 715008 h 774886"/>
                  <a:gd name="connsiteX12" fmla="*/ 459454 w 774857"/>
                  <a:gd name="connsiteY12" fmla="*/ 598115 h 774886"/>
                  <a:gd name="connsiteX13" fmla="*/ 474713 w 774857"/>
                  <a:gd name="connsiteY13" fmla="*/ 600120 h 774886"/>
                  <a:gd name="connsiteX14" fmla="*/ 517147 w 774857"/>
                  <a:gd name="connsiteY14" fmla="*/ 582623 h 774886"/>
                  <a:gd name="connsiteX15" fmla="*/ 757348 w 774857"/>
                  <a:gd name="connsiteY15" fmla="*/ 342422 h 774886"/>
                  <a:gd name="connsiteX16" fmla="*/ 757348 w 774857"/>
                  <a:gd name="connsiteY16" fmla="*/ 257739 h 774886"/>
                  <a:gd name="connsiteX17" fmla="*/ 399575 w 774857"/>
                  <a:gd name="connsiteY17" fmla="*/ 752184 h 774886"/>
                  <a:gd name="connsiteX18" fmla="*/ 59880 w 774857"/>
                  <a:gd name="connsiteY18" fmla="*/ 752184 h 774886"/>
                  <a:gd name="connsiteX19" fmla="*/ 22703 w 774857"/>
                  <a:gd name="connsiteY19" fmla="*/ 715008 h 774886"/>
                  <a:gd name="connsiteX20" fmla="*/ 22703 w 774857"/>
                  <a:gd name="connsiteY20" fmla="*/ 375311 h 774886"/>
                  <a:gd name="connsiteX21" fmla="*/ 59880 w 774857"/>
                  <a:gd name="connsiteY21" fmla="*/ 338135 h 774886"/>
                  <a:gd name="connsiteX22" fmla="*/ 399576 w 774857"/>
                  <a:gd name="connsiteY22" fmla="*/ 338135 h 774886"/>
                  <a:gd name="connsiteX23" fmla="*/ 436753 w 774857"/>
                  <a:gd name="connsiteY23" fmla="*/ 375311 h 774886"/>
                  <a:gd name="connsiteX24" fmla="*/ 436753 w 774857"/>
                  <a:gd name="connsiteY24" fmla="*/ 715008 h 774886"/>
                  <a:gd name="connsiteX25" fmla="*/ 399575 w 774857"/>
                  <a:gd name="connsiteY25" fmla="*/ 752184 h 774886"/>
                  <a:gd name="connsiteX26" fmla="*/ 741297 w 774857"/>
                  <a:gd name="connsiteY26" fmla="*/ 326369 h 774886"/>
                  <a:gd name="connsiteX27" fmla="*/ 501094 w 774857"/>
                  <a:gd name="connsiteY27" fmla="*/ 566570 h 774886"/>
                  <a:gd name="connsiteX28" fmla="*/ 459454 w 774857"/>
                  <a:gd name="connsiteY28" fmla="*/ 574130 h 774886"/>
                  <a:gd name="connsiteX29" fmla="*/ 459454 w 774857"/>
                  <a:gd name="connsiteY29" fmla="*/ 375311 h 774886"/>
                  <a:gd name="connsiteX30" fmla="*/ 399576 w 774857"/>
                  <a:gd name="connsiteY30" fmla="*/ 315433 h 774886"/>
                  <a:gd name="connsiteX31" fmla="*/ 200759 w 774857"/>
                  <a:gd name="connsiteY31" fmla="*/ 315433 h 774886"/>
                  <a:gd name="connsiteX32" fmla="*/ 208317 w 774857"/>
                  <a:gd name="connsiteY32" fmla="*/ 273792 h 774886"/>
                  <a:gd name="connsiteX33" fmla="*/ 448518 w 774857"/>
                  <a:gd name="connsiteY33" fmla="*/ 33591 h 774886"/>
                  <a:gd name="connsiteX34" fmla="*/ 474807 w 774857"/>
                  <a:gd name="connsiteY34" fmla="*/ 22702 h 774886"/>
                  <a:gd name="connsiteX35" fmla="*/ 501095 w 774857"/>
                  <a:gd name="connsiteY35" fmla="*/ 33591 h 774886"/>
                  <a:gd name="connsiteX36" fmla="*/ 741297 w 774857"/>
                  <a:gd name="connsiteY36" fmla="*/ 273792 h 774886"/>
                  <a:gd name="connsiteX37" fmla="*/ 741297 w 774857"/>
                  <a:gd name="connsiteY37" fmla="*/ 326369 h 7748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774857" h="774886">
                    <a:moveTo>
                      <a:pt x="757348" y="257739"/>
                    </a:moveTo>
                    <a:lnTo>
                      <a:pt x="517147" y="17538"/>
                    </a:lnTo>
                    <a:cubicBezTo>
                      <a:pt x="505837" y="6229"/>
                      <a:pt x="490801" y="0"/>
                      <a:pt x="474805" y="0"/>
                    </a:cubicBezTo>
                    <a:cubicBezTo>
                      <a:pt x="458811" y="0"/>
                      <a:pt x="443775" y="6229"/>
                      <a:pt x="432465" y="17538"/>
                    </a:cubicBezTo>
                    <a:lnTo>
                      <a:pt x="192264" y="257739"/>
                    </a:lnTo>
                    <a:cubicBezTo>
                      <a:pt x="176913" y="273090"/>
                      <a:pt x="171450" y="295277"/>
                      <a:pt x="176747" y="315432"/>
                    </a:cubicBezTo>
                    <a:lnTo>
                      <a:pt x="59878" y="315432"/>
                    </a:lnTo>
                    <a:cubicBezTo>
                      <a:pt x="26861" y="315432"/>
                      <a:pt x="0" y="342294"/>
                      <a:pt x="0" y="375310"/>
                    </a:cubicBezTo>
                    <a:lnTo>
                      <a:pt x="0" y="715006"/>
                    </a:lnTo>
                    <a:cubicBezTo>
                      <a:pt x="0" y="748024"/>
                      <a:pt x="26862" y="774886"/>
                      <a:pt x="59880" y="774886"/>
                    </a:cubicBezTo>
                    <a:lnTo>
                      <a:pt x="399576" y="774886"/>
                    </a:lnTo>
                    <a:cubicBezTo>
                      <a:pt x="432594" y="774886"/>
                      <a:pt x="459454" y="748024"/>
                      <a:pt x="459454" y="715008"/>
                    </a:cubicBezTo>
                    <a:lnTo>
                      <a:pt x="459454" y="598115"/>
                    </a:lnTo>
                    <a:cubicBezTo>
                      <a:pt x="464462" y="599432"/>
                      <a:pt x="469589" y="600120"/>
                      <a:pt x="474713" y="600120"/>
                    </a:cubicBezTo>
                    <a:cubicBezTo>
                      <a:pt x="490208" y="600120"/>
                      <a:pt x="505612" y="594159"/>
                      <a:pt x="517147" y="582623"/>
                    </a:cubicBezTo>
                    <a:lnTo>
                      <a:pt x="757348" y="342422"/>
                    </a:lnTo>
                    <a:cubicBezTo>
                      <a:pt x="780695" y="319074"/>
                      <a:pt x="780695" y="281087"/>
                      <a:pt x="757348" y="257739"/>
                    </a:cubicBezTo>
                    <a:close/>
                    <a:moveTo>
                      <a:pt x="399575" y="752184"/>
                    </a:moveTo>
                    <a:lnTo>
                      <a:pt x="59880" y="752184"/>
                    </a:lnTo>
                    <a:cubicBezTo>
                      <a:pt x="39380" y="752184"/>
                      <a:pt x="22703" y="735506"/>
                      <a:pt x="22703" y="715008"/>
                    </a:cubicBezTo>
                    <a:lnTo>
                      <a:pt x="22703" y="375311"/>
                    </a:lnTo>
                    <a:cubicBezTo>
                      <a:pt x="22703" y="354812"/>
                      <a:pt x="39381" y="338135"/>
                      <a:pt x="59880" y="338135"/>
                    </a:cubicBezTo>
                    <a:lnTo>
                      <a:pt x="399576" y="338135"/>
                    </a:lnTo>
                    <a:cubicBezTo>
                      <a:pt x="420076" y="338135"/>
                      <a:pt x="436753" y="354813"/>
                      <a:pt x="436753" y="375311"/>
                    </a:cubicBezTo>
                    <a:lnTo>
                      <a:pt x="436753" y="715008"/>
                    </a:lnTo>
                    <a:cubicBezTo>
                      <a:pt x="436753" y="735506"/>
                      <a:pt x="420075" y="752184"/>
                      <a:pt x="399575" y="752184"/>
                    </a:cubicBezTo>
                    <a:close/>
                    <a:moveTo>
                      <a:pt x="741297" y="326369"/>
                    </a:moveTo>
                    <a:lnTo>
                      <a:pt x="501094" y="566570"/>
                    </a:lnTo>
                    <a:cubicBezTo>
                      <a:pt x="490052" y="577612"/>
                      <a:pt x="473321" y="580409"/>
                      <a:pt x="459454" y="574130"/>
                    </a:cubicBezTo>
                    <a:lnTo>
                      <a:pt x="459454" y="375311"/>
                    </a:lnTo>
                    <a:cubicBezTo>
                      <a:pt x="459454" y="342294"/>
                      <a:pt x="432592" y="315433"/>
                      <a:pt x="399576" y="315433"/>
                    </a:cubicBezTo>
                    <a:lnTo>
                      <a:pt x="200759" y="315433"/>
                    </a:lnTo>
                    <a:cubicBezTo>
                      <a:pt x="194478" y="301567"/>
                      <a:pt x="197274" y="284836"/>
                      <a:pt x="208317" y="273792"/>
                    </a:cubicBezTo>
                    <a:lnTo>
                      <a:pt x="448518" y="33591"/>
                    </a:lnTo>
                    <a:cubicBezTo>
                      <a:pt x="455541" y="26569"/>
                      <a:pt x="464877" y="22702"/>
                      <a:pt x="474807" y="22702"/>
                    </a:cubicBezTo>
                    <a:cubicBezTo>
                      <a:pt x="484738" y="22702"/>
                      <a:pt x="494073" y="26569"/>
                      <a:pt x="501095" y="33591"/>
                    </a:cubicBezTo>
                    <a:lnTo>
                      <a:pt x="741297" y="273792"/>
                    </a:lnTo>
                    <a:cubicBezTo>
                      <a:pt x="755791" y="288288"/>
                      <a:pt x="755791" y="311873"/>
                      <a:pt x="741297" y="326369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2280" name="Graphic 2773">
            <a:extLst>
              <a:ext uri="{FF2B5EF4-FFF2-40B4-BE49-F238E27FC236}">
                <a16:creationId xmlns:a16="http://schemas.microsoft.com/office/drawing/2014/main" id="{954EE3E9-1075-4846-BD2D-BC861932ABD7}"/>
              </a:ext>
            </a:extLst>
          </p:cNvPr>
          <p:cNvGrpSpPr/>
          <p:nvPr/>
        </p:nvGrpSpPr>
        <p:grpSpPr>
          <a:xfrm>
            <a:off x="1950809" y="5480038"/>
            <a:ext cx="774886" cy="313871"/>
            <a:chOff x="1950809" y="5480038"/>
            <a:chExt cx="774886" cy="313871"/>
          </a:xfrm>
          <a:solidFill>
            <a:srgbClr val="FFFFFF"/>
          </a:solidFill>
        </p:grpSpPr>
        <p:grpSp>
          <p:nvGrpSpPr>
            <p:cNvPr id="2281" name="Graphic 2773">
              <a:extLst>
                <a:ext uri="{FF2B5EF4-FFF2-40B4-BE49-F238E27FC236}">
                  <a16:creationId xmlns:a16="http://schemas.microsoft.com/office/drawing/2014/main" id="{954EE3E9-1075-4846-BD2D-BC861932ABD7}"/>
                </a:ext>
              </a:extLst>
            </p:cNvPr>
            <p:cNvGrpSpPr/>
            <p:nvPr/>
          </p:nvGrpSpPr>
          <p:grpSpPr>
            <a:xfrm>
              <a:off x="1962159" y="5491389"/>
              <a:ext cx="752184" cy="291169"/>
              <a:chOff x="1962159" y="5491389"/>
              <a:chExt cx="752184" cy="291169"/>
            </a:xfrm>
            <a:solidFill>
              <a:srgbClr val="FFFFFF"/>
            </a:solidFill>
          </p:grpSpPr>
          <p:sp>
            <p:nvSpPr>
              <p:cNvPr id="2282" name="Freeform: Shape 2281">
                <a:extLst>
                  <a:ext uri="{FF2B5EF4-FFF2-40B4-BE49-F238E27FC236}">
                    <a16:creationId xmlns:a16="http://schemas.microsoft.com/office/drawing/2014/main" id="{4A42689A-22E8-41D9-BEE5-1E2A3C238B28}"/>
                  </a:ext>
                </a:extLst>
              </p:cNvPr>
              <p:cNvSpPr/>
              <p:nvPr/>
            </p:nvSpPr>
            <p:spPr>
              <a:xfrm>
                <a:off x="1962159" y="5491390"/>
                <a:ext cx="752184" cy="291167"/>
              </a:xfrm>
              <a:custGeom>
                <a:avLst/>
                <a:gdLst>
                  <a:gd name="connsiteX0" fmla="*/ 679392 w 752184"/>
                  <a:gd name="connsiteY0" fmla="*/ 291168 h 291167"/>
                  <a:gd name="connsiteX1" fmla="*/ 752184 w 752184"/>
                  <a:gd name="connsiteY1" fmla="*/ 218376 h 291167"/>
                  <a:gd name="connsiteX2" fmla="*/ 752184 w 752184"/>
                  <a:gd name="connsiteY2" fmla="*/ 176110 h 291167"/>
                  <a:gd name="connsiteX3" fmla="*/ 376092 w 752184"/>
                  <a:gd name="connsiteY3" fmla="*/ 0 h 291167"/>
                  <a:gd name="connsiteX4" fmla="*/ 0 w 752184"/>
                  <a:gd name="connsiteY4" fmla="*/ 176110 h 291167"/>
                  <a:gd name="connsiteX5" fmla="*/ 0 w 752184"/>
                  <a:gd name="connsiteY5" fmla="*/ 218376 h 291167"/>
                  <a:gd name="connsiteX6" fmla="*/ 72792 w 752184"/>
                  <a:gd name="connsiteY6" fmla="*/ 291168 h 291167"/>
                  <a:gd name="connsiteX7" fmla="*/ 679392 w 752184"/>
                  <a:gd name="connsiteY7" fmla="*/ 291168 h 2911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52184" h="291167">
                    <a:moveTo>
                      <a:pt x="679392" y="291168"/>
                    </a:moveTo>
                    <a:cubicBezTo>
                      <a:pt x="719594" y="291168"/>
                      <a:pt x="752184" y="258577"/>
                      <a:pt x="752184" y="218376"/>
                    </a:cubicBezTo>
                    <a:lnTo>
                      <a:pt x="752184" y="176110"/>
                    </a:lnTo>
                    <a:cubicBezTo>
                      <a:pt x="752184" y="78846"/>
                      <a:pt x="583802" y="0"/>
                      <a:pt x="376092" y="0"/>
                    </a:cubicBezTo>
                    <a:cubicBezTo>
                      <a:pt x="168382" y="0"/>
                      <a:pt x="0" y="78846"/>
                      <a:pt x="0" y="176110"/>
                    </a:cubicBezTo>
                    <a:lnTo>
                      <a:pt x="0" y="218376"/>
                    </a:lnTo>
                    <a:cubicBezTo>
                      <a:pt x="0" y="258577"/>
                      <a:pt x="32591" y="291168"/>
                      <a:pt x="72792" y="291168"/>
                    </a:cubicBezTo>
                    <a:lnTo>
                      <a:pt x="679392" y="291168"/>
                    </a:ln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04" name="Freeform: Shape 2303">
                <a:extLst>
                  <a:ext uri="{FF2B5EF4-FFF2-40B4-BE49-F238E27FC236}">
                    <a16:creationId xmlns:a16="http://schemas.microsoft.com/office/drawing/2014/main" id="{6747EBF8-D13C-404B-9FE8-DDCDCAE22FBD}"/>
                  </a:ext>
                </a:extLst>
              </p:cNvPr>
              <p:cNvSpPr/>
              <p:nvPr/>
            </p:nvSpPr>
            <p:spPr>
              <a:xfrm>
                <a:off x="2230521" y="5491389"/>
                <a:ext cx="143320" cy="135307"/>
              </a:xfrm>
              <a:custGeom>
                <a:avLst/>
                <a:gdLst>
                  <a:gd name="connsiteX0" fmla="*/ 107730 w 143320"/>
                  <a:gd name="connsiteY0" fmla="*/ 0 h 135307"/>
                  <a:gd name="connsiteX1" fmla="*/ 58605 w 143320"/>
                  <a:gd name="connsiteY1" fmla="*/ 1544 h 135307"/>
                  <a:gd name="connsiteX2" fmla="*/ 65 w 143320"/>
                  <a:gd name="connsiteY2" fmla="*/ 128281 h 135307"/>
                  <a:gd name="connsiteX3" fmla="*/ 10674 w 143320"/>
                  <a:gd name="connsiteY3" fmla="*/ 133453 h 135307"/>
                  <a:gd name="connsiteX4" fmla="*/ 143321 w 143320"/>
                  <a:gd name="connsiteY4" fmla="*/ 807 h 135307"/>
                  <a:gd name="connsiteX5" fmla="*/ 107730 w 143320"/>
                  <a:gd name="connsiteY5" fmla="*/ 0 h 1353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43320" h="135307">
                    <a:moveTo>
                      <a:pt x="107730" y="0"/>
                    </a:moveTo>
                    <a:cubicBezTo>
                      <a:pt x="91069" y="0"/>
                      <a:pt x="74695" y="560"/>
                      <a:pt x="58605" y="1544"/>
                    </a:cubicBezTo>
                    <a:cubicBezTo>
                      <a:pt x="16186" y="50516"/>
                      <a:pt x="3725" y="102165"/>
                      <a:pt x="65" y="128281"/>
                    </a:cubicBezTo>
                    <a:cubicBezTo>
                      <a:pt x="-761" y="134178"/>
                      <a:pt x="6464" y="137663"/>
                      <a:pt x="10674" y="133453"/>
                    </a:cubicBezTo>
                    <a:lnTo>
                      <a:pt x="143321" y="807"/>
                    </a:lnTo>
                    <a:cubicBezTo>
                      <a:pt x="131599" y="292"/>
                      <a:pt x="119738" y="0"/>
                      <a:pt x="10773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05" name="Freeform: Shape 2304">
                <a:extLst>
                  <a:ext uri="{FF2B5EF4-FFF2-40B4-BE49-F238E27FC236}">
                    <a16:creationId xmlns:a16="http://schemas.microsoft.com/office/drawing/2014/main" id="{F2DD2AAC-DE21-4973-9646-C21BAECDDB50}"/>
                  </a:ext>
                </a:extLst>
              </p:cNvPr>
              <p:cNvSpPr/>
              <p:nvPr/>
            </p:nvSpPr>
            <p:spPr>
              <a:xfrm>
                <a:off x="2230521" y="5491389"/>
                <a:ext cx="143320" cy="135309"/>
              </a:xfrm>
              <a:custGeom>
                <a:avLst/>
                <a:gdLst>
                  <a:gd name="connsiteX0" fmla="*/ 107730 w 143320"/>
                  <a:gd name="connsiteY0" fmla="*/ 0 h 135309"/>
                  <a:gd name="connsiteX1" fmla="*/ 96304 w 143320"/>
                  <a:gd name="connsiteY1" fmla="*/ 186 h 135309"/>
                  <a:gd name="connsiteX2" fmla="*/ 1147 w 143320"/>
                  <a:gd name="connsiteY2" fmla="*/ 121489 h 135309"/>
                  <a:gd name="connsiteX3" fmla="*/ 65 w 143320"/>
                  <a:gd name="connsiteY3" fmla="*/ 128283 h 135309"/>
                  <a:gd name="connsiteX4" fmla="*/ 10674 w 143320"/>
                  <a:gd name="connsiteY4" fmla="*/ 133454 h 135309"/>
                  <a:gd name="connsiteX5" fmla="*/ 143321 w 143320"/>
                  <a:gd name="connsiteY5" fmla="*/ 808 h 135309"/>
                  <a:gd name="connsiteX6" fmla="*/ 107730 w 143320"/>
                  <a:gd name="connsiteY6" fmla="*/ 0 h 1353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43320" h="135309">
                    <a:moveTo>
                      <a:pt x="107730" y="0"/>
                    </a:moveTo>
                    <a:cubicBezTo>
                      <a:pt x="103888" y="0"/>
                      <a:pt x="100115" y="129"/>
                      <a:pt x="96304" y="186"/>
                    </a:cubicBezTo>
                    <a:lnTo>
                      <a:pt x="1147" y="121489"/>
                    </a:lnTo>
                    <a:cubicBezTo>
                      <a:pt x="731" y="123889"/>
                      <a:pt x="357" y="126194"/>
                      <a:pt x="65" y="128283"/>
                    </a:cubicBezTo>
                    <a:cubicBezTo>
                      <a:pt x="-761" y="134179"/>
                      <a:pt x="6464" y="137665"/>
                      <a:pt x="10674" y="133454"/>
                    </a:cubicBezTo>
                    <a:lnTo>
                      <a:pt x="143321" y="808"/>
                    </a:lnTo>
                    <a:cubicBezTo>
                      <a:pt x="131599" y="292"/>
                      <a:pt x="119738" y="0"/>
                      <a:pt x="10773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06" name="Freeform: Shape 2305">
                <a:extLst>
                  <a:ext uri="{FF2B5EF4-FFF2-40B4-BE49-F238E27FC236}">
                    <a16:creationId xmlns:a16="http://schemas.microsoft.com/office/drawing/2014/main" id="{D41D646D-4135-431A-B90C-519956CA5D3A}"/>
                  </a:ext>
                </a:extLst>
              </p:cNvPr>
              <p:cNvSpPr/>
              <p:nvPr/>
            </p:nvSpPr>
            <p:spPr>
              <a:xfrm>
                <a:off x="2524012" y="5524969"/>
                <a:ext cx="88471" cy="101728"/>
              </a:xfrm>
              <a:custGeom>
                <a:avLst/>
                <a:gdLst>
                  <a:gd name="connsiteX0" fmla="*/ 35035 w 88471"/>
                  <a:gd name="connsiteY0" fmla="*/ 0 h 101728"/>
                  <a:gd name="connsiteX1" fmla="*/ 65 w 88471"/>
                  <a:gd name="connsiteY1" fmla="*/ 94703 h 101728"/>
                  <a:gd name="connsiteX2" fmla="*/ 10674 w 88471"/>
                  <a:gd name="connsiteY2" fmla="*/ 99874 h 101728"/>
                  <a:gd name="connsiteX3" fmla="*/ 88472 w 88471"/>
                  <a:gd name="connsiteY3" fmla="*/ 22077 h 101728"/>
                  <a:gd name="connsiteX4" fmla="*/ 35035 w 88471"/>
                  <a:gd name="connsiteY4" fmla="*/ 0 h 101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8471" h="101728">
                    <a:moveTo>
                      <a:pt x="35035" y="0"/>
                    </a:moveTo>
                    <a:cubicBezTo>
                      <a:pt x="11257" y="38187"/>
                      <a:pt x="2930" y="74266"/>
                      <a:pt x="65" y="94703"/>
                    </a:cubicBezTo>
                    <a:cubicBezTo>
                      <a:pt x="-761" y="100599"/>
                      <a:pt x="6464" y="104084"/>
                      <a:pt x="10674" y="99874"/>
                    </a:cubicBezTo>
                    <a:lnTo>
                      <a:pt x="88472" y="22077"/>
                    </a:lnTo>
                    <a:cubicBezTo>
                      <a:pt x="72199" y="13956"/>
                      <a:pt x="54315" y="6561"/>
                      <a:pt x="35035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07" name="Freeform: Shape 2306">
                <a:extLst>
                  <a:ext uri="{FF2B5EF4-FFF2-40B4-BE49-F238E27FC236}">
                    <a16:creationId xmlns:a16="http://schemas.microsoft.com/office/drawing/2014/main" id="{BF333B46-10B5-4550-B8C5-83A6F00F6ABA}"/>
                  </a:ext>
                </a:extLst>
              </p:cNvPr>
              <p:cNvSpPr/>
              <p:nvPr/>
            </p:nvSpPr>
            <p:spPr>
              <a:xfrm>
                <a:off x="2376911" y="5496931"/>
                <a:ext cx="126301" cy="129765"/>
              </a:xfrm>
              <a:custGeom>
                <a:avLst/>
                <a:gdLst>
                  <a:gd name="connsiteX0" fmla="*/ 55303 w 126301"/>
                  <a:gd name="connsiteY0" fmla="*/ 0 h 129765"/>
                  <a:gd name="connsiteX1" fmla="*/ 65 w 126301"/>
                  <a:gd name="connsiteY1" fmla="*/ 122739 h 129765"/>
                  <a:gd name="connsiteX2" fmla="*/ 10674 w 126301"/>
                  <a:gd name="connsiteY2" fmla="*/ 127911 h 129765"/>
                  <a:gd name="connsiteX3" fmla="*/ 126302 w 126301"/>
                  <a:gd name="connsiteY3" fmla="*/ 12283 h 129765"/>
                  <a:gd name="connsiteX4" fmla="*/ 55303 w 126301"/>
                  <a:gd name="connsiteY4" fmla="*/ 0 h 1297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6301" h="129765">
                    <a:moveTo>
                      <a:pt x="55303" y="0"/>
                    </a:moveTo>
                    <a:cubicBezTo>
                      <a:pt x="15602" y="47764"/>
                      <a:pt x="3628" y="97333"/>
                      <a:pt x="65" y="122739"/>
                    </a:cubicBezTo>
                    <a:cubicBezTo>
                      <a:pt x="-761" y="128636"/>
                      <a:pt x="6464" y="132121"/>
                      <a:pt x="10674" y="127911"/>
                    </a:cubicBezTo>
                    <a:lnTo>
                      <a:pt x="126302" y="12283"/>
                    </a:lnTo>
                    <a:cubicBezTo>
                      <a:pt x="103798" y="7130"/>
                      <a:pt x="80056" y="2981"/>
                      <a:pt x="55303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08" name="Freeform: Shape 2307">
                <a:extLst>
                  <a:ext uri="{FF2B5EF4-FFF2-40B4-BE49-F238E27FC236}">
                    <a16:creationId xmlns:a16="http://schemas.microsoft.com/office/drawing/2014/main" id="{AE2E7CF1-1318-4978-AF78-3E182D36CE97}"/>
                  </a:ext>
                </a:extLst>
              </p:cNvPr>
              <p:cNvSpPr/>
              <p:nvPr/>
            </p:nvSpPr>
            <p:spPr>
              <a:xfrm>
                <a:off x="2087260" y="5499861"/>
                <a:ext cx="135654" cy="126835"/>
              </a:xfrm>
              <a:custGeom>
                <a:avLst/>
                <a:gdLst>
                  <a:gd name="connsiteX0" fmla="*/ 10674 w 135654"/>
                  <a:gd name="connsiteY0" fmla="*/ 124981 h 126835"/>
                  <a:gd name="connsiteX1" fmla="*/ 135655 w 135654"/>
                  <a:gd name="connsiteY1" fmla="*/ 0 h 126835"/>
                  <a:gd name="connsiteX2" fmla="*/ 36297 w 135654"/>
                  <a:gd name="connsiteY2" fmla="*/ 23076 h 126835"/>
                  <a:gd name="connsiteX3" fmla="*/ 65 w 135654"/>
                  <a:gd name="connsiteY3" fmla="*/ 119809 h 126835"/>
                  <a:gd name="connsiteX4" fmla="*/ 10674 w 135654"/>
                  <a:gd name="connsiteY4" fmla="*/ 124981 h 1268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5654" h="126835">
                    <a:moveTo>
                      <a:pt x="10674" y="124981"/>
                    </a:moveTo>
                    <a:lnTo>
                      <a:pt x="135655" y="0"/>
                    </a:lnTo>
                    <a:cubicBezTo>
                      <a:pt x="99892" y="5391"/>
                      <a:pt x="66492" y="13225"/>
                      <a:pt x="36297" y="23076"/>
                    </a:cubicBezTo>
                    <a:cubicBezTo>
                      <a:pt x="11532" y="62012"/>
                      <a:pt x="2980" y="99013"/>
                      <a:pt x="65" y="119809"/>
                    </a:cubicBezTo>
                    <a:cubicBezTo>
                      <a:pt x="-760" y="125706"/>
                      <a:pt x="6464" y="129191"/>
                      <a:pt x="10674" y="124981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09" name="Freeform: Shape 2308">
                <a:extLst>
                  <a:ext uri="{FF2B5EF4-FFF2-40B4-BE49-F238E27FC236}">
                    <a16:creationId xmlns:a16="http://schemas.microsoft.com/office/drawing/2014/main" id="{4249E200-BD66-4D0A-B4B1-F4946A22EF86}"/>
                  </a:ext>
                </a:extLst>
              </p:cNvPr>
              <p:cNvSpPr/>
              <p:nvPr/>
            </p:nvSpPr>
            <p:spPr>
              <a:xfrm>
                <a:off x="2087260" y="5499861"/>
                <a:ext cx="135654" cy="126835"/>
              </a:xfrm>
              <a:custGeom>
                <a:avLst/>
                <a:gdLst>
                  <a:gd name="connsiteX0" fmla="*/ 10674 w 135654"/>
                  <a:gd name="connsiteY0" fmla="*/ 124981 h 126835"/>
                  <a:gd name="connsiteX1" fmla="*/ 135655 w 135654"/>
                  <a:gd name="connsiteY1" fmla="*/ 0 h 126835"/>
                  <a:gd name="connsiteX2" fmla="*/ 81641 w 135654"/>
                  <a:gd name="connsiteY2" fmla="*/ 10405 h 126835"/>
                  <a:gd name="connsiteX3" fmla="*/ 1147 w 135654"/>
                  <a:gd name="connsiteY3" fmla="*/ 113017 h 126835"/>
                  <a:gd name="connsiteX4" fmla="*/ 65 w 135654"/>
                  <a:gd name="connsiteY4" fmla="*/ 119811 h 126835"/>
                  <a:gd name="connsiteX5" fmla="*/ 10674 w 135654"/>
                  <a:gd name="connsiteY5" fmla="*/ 124981 h 1268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35654" h="126835">
                    <a:moveTo>
                      <a:pt x="10674" y="124981"/>
                    </a:moveTo>
                    <a:lnTo>
                      <a:pt x="135655" y="0"/>
                    </a:lnTo>
                    <a:cubicBezTo>
                      <a:pt x="116961" y="2818"/>
                      <a:pt x="98930" y="6314"/>
                      <a:pt x="81641" y="10405"/>
                    </a:cubicBezTo>
                    <a:lnTo>
                      <a:pt x="1147" y="113017"/>
                    </a:lnTo>
                    <a:cubicBezTo>
                      <a:pt x="731" y="115417"/>
                      <a:pt x="357" y="117722"/>
                      <a:pt x="65" y="119811"/>
                    </a:cubicBezTo>
                    <a:cubicBezTo>
                      <a:pt x="-760" y="125706"/>
                      <a:pt x="6464" y="129191"/>
                      <a:pt x="10674" y="124981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10" name="Freeform: Shape 2309">
                <a:extLst>
                  <a:ext uri="{FF2B5EF4-FFF2-40B4-BE49-F238E27FC236}">
                    <a16:creationId xmlns:a16="http://schemas.microsoft.com/office/drawing/2014/main" id="{0A57DE01-B562-432D-BC11-CDAC53A6EF36}"/>
                  </a:ext>
                </a:extLst>
              </p:cNvPr>
              <p:cNvSpPr/>
              <p:nvPr/>
            </p:nvSpPr>
            <p:spPr>
              <a:xfrm>
                <a:off x="2376912" y="5501712"/>
                <a:ext cx="126301" cy="124985"/>
              </a:xfrm>
              <a:custGeom>
                <a:avLst/>
                <a:gdLst>
                  <a:gd name="connsiteX0" fmla="*/ 88352 w 126301"/>
                  <a:gd name="connsiteY0" fmla="*/ 0 h 124985"/>
                  <a:gd name="connsiteX1" fmla="*/ 1147 w 126301"/>
                  <a:gd name="connsiteY1" fmla="*/ 111166 h 124985"/>
                  <a:gd name="connsiteX2" fmla="*/ 65 w 126301"/>
                  <a:gd name="connsiteY2" fmla="*/ 117960 h 124985"/>
                  <a:gd name="connsiteX3" fmla="*/ 10674 w 126301"/>
                  <a:gd name="connsiteY3" fmla="*/ 123131 h 124985"/>
                  <a:gd name="connsiteX4" fmla="*/ 126302 w 126301"/>
                  <a:gd name="connsiteY4" fmla="*/ 7504 h 124985"/>
                  <a:gd name="connsiteX5" fmla="*/ 88352 w 126301"/>
                  <a:gd name="connsiteY5" fmla="*/ 0 h 1249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6301" h="124985">
                    <a:moveTo>
                      <a:pt x="88352" y="0"/>
                    </a:moveTo>
                    <a:lnTo>
                      <a:pt x="1147" y="111166"/>
                    </a:lnTo>
                    <a:cubicBezTo>
                      <a:pt x="731" y="113566"/>
                      <a:pt x="357" y="115871"/>
                      <a:pt x="65" y="117960"/>
                    </a:cubicBezTo>
                    <a:cubicBezTo>
                      <a:pt x="-761" y="123856"/>
                      <a:pt x="6464" y="127342"/>
                      <a:pt x="10674" y="123131"/>
                    </a:cubicBezTo>
                    <a:lnTo>
                      <a:pt x="126302" y="7504"/>
                    </a:lnTo>
                    <a:cubicBezTo>
                      <a:pt x="114013" y="4689"/>
                      <a:pt x="101348" y="2184"/>
                      <a:pt x="88352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11" name="Freeform: Shape 2310">
                <a:extLst>
                  <a:ext uri="{FF2B5EF4-FFF2-40B4-BE49-F238E27FC236}">
                    <a16:creationId xmlns:a16="http://schemas.microsoft.com/office/drawing/2014/main" id="{C499716A-256F-4C98-9002-F5A2A6D1B55F}"/>
                  </a:ext>
                </a:extLst>
              </p:cNvPr>
              <p:cNvSpPr/>
              <p:nvPr/>
            </p:nvSpPr>
            <p:spPr>
              <a:xfrm>
                <a:off x="2524014" y="5535123"/>
                <a:ext cx="88471" cy="91575"/>
              </a:xfrm>
              <a:custGeom>
                <a:avLst/>
                <a:gdLst>
                  <a:gd name="connsiteX0" fmla="*/ 62142 w 88471"/>
                  <a:gd name="connsiteY0" fmla="*/ 0 h 91575"/>
                  <a:gd name="connsiteX1" fmla="*/ 1147 w 88471"/>
                  <a:gd name="connsiteY1" fmla="*/ 77755 h 91575"/>
                  <a:gd name="connsiteX2" fmla="*/ 65 w 88471"/>
                  <a:gd name="connsiteY2" fmla="*/ 84549 h 91575"/>
                  <a:gd name="connsiteX3" fmla="*/ 10674 w 88471"/>
                  <a:gd name="connsiteY3" fmla="*/ 89720 h 91575"/>
                  <a:gd name="connsiteX4" fmla="*/ 88472 w 88471"/>
                  <a:gd name="connsiteY4" fmla="*/ 11923 h 91575"/>
                  <a:gd name="connsiteX5" fmla="*/ 62142 w 88471"/>
                  <a:gd name="connsiteY5" fmla="*/ 0 h 91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8471" h="91575">
                    <a:moveTo>
                      <a:pt x="62142" y="0"/>
                    </a:moveTo>
                    <a:lnTo>
                      <a:pt x="1147" y="77755"/>
                    </a:lnTo>
                    <a:cubicBezTo>
                      <a:pt x="731" y="80155"/>
                      <a:pt x="357" y="82460"/>
                      <a:pt x="65" y="84549"/>
                    </a:cubicBezTo>
                    <a:cubicBezTo>
                      <a:pt x="-761" y="90445"/>
                      <a:pt x="6464" y="93931"/>
                      <a:pt x="10674" y="89720"/>
                    </a:cubicBezTo>
                    <a:lnTo>
                      <a:pt x="88472" y="11923"/>
                    </a:lnTo>
                    <a:cubicBezTo>
                      <a:pt x="80112" y="7750"/>
                      <a:pt x="71326" y="3775"/>
                      <a:pt x="62142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12" name="Freeform: Shape 2311">
                <a:extLst>
                  <a:ext uri="{FF2B5EF4-FFF2-40B4-BE49-F238E27FC236}">
                    <a16:creationId xmlns:a16="http://schemas.microsoft.com/office/drawing/2014/main" id="{C544FFF4-3770-43C1-979D-82D1F888D04B}"/>
                  </a:ext>
                </a:extLst>
              </p:cNvPr>
              <p:cNvSpPr/>
              <p:nvPr/>
            </p:nvSpPr>
            <p:spPr>
              <a:xfrm>
                <a:off x="1962159" y="5535295"/>
                <a:ext cx="738434" cy="247261"/>
              </a:xfrm>
              <a:custGeom>
                <a:avLst/>
                <a:gdLst>
                  <a:gd name="connsiteX0" fmla="*/ 163545 w 738434"/>
                  <a:gd name="connsiteY0" fmla="*/ 216932 h 247261"/>
                  <a:gd name="connsiteX1" fmla="*/ 54593 w 738434"/>
                  <a:gd name="connsiteY1" fmla="*/ 107939 h 247261"/>
                  <a:gd name="connsiteX2" fmla="*/ 127759 w 738434"/>
                  <a:gd name="connsiteY2" fmla="*/ 0 h 247261"/>
                  <a:gd name="connsiteX3" fmla="*/ 0 w 738434"/>
                  <a:gd name="connsiteY3" fmla="*/ 132203 h 247261"/>
                  <a:gd name="connsiteX4" fmla="*/ 0 w 738434"/>
                  <a:gd name="connsiteY4" fmla="*/ 174469 h 247261"/>
                  <a:gd name="connsiteX5" fmla="*/ 72792 w 738434"/>
                  <a:gd name="connsiteY5" fmla="*/ 247261 h 247261"/>
                  <a:gd name="connsiteX6" fmla="*/ 679392 w 738434"/>
                  <a:gd name="connsiteY6" fmla="*/ 247261 h 247261"/>
                  <a:gd name="connsiteX7" fmla="*/ 738435 w 738434"/>
                  <a:gd name="connsiteY7" fmla="*/ 216932 h 247261"/>
                  <a:gd name="connsiteX8" fmla="*/ 163545 w 738434"/>
                  <a:gd name="connsiteY8" fmla="*/ 216932 h 2472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38434" h="247261">
                    <a:moveTo>
                      <a:pt x="163545" y="216932"/>
                    </a:moveTo>
                    <a:cubicBezTo>
                      <a:pt x="103465" y="216932"/>
                      <a:pt x="54593" y="168059"/>
                      <a:pt x="54593" y="107939"/>
                    </a:cubicBezTo>
                    <a:cubicBezTo>
                      <a:pt x="54593" y="77454"/>
                      <a:pt x="86436" y="31831"/>
                      <a:pt x="127759" y="0"/>
                    </a:cubicBezTo>
                    <a:cubicBezTo>
                      <a:pt x="49467" y="32274"/>
                      <a:pt x="0" y="79521"/>
                      <a:pt x="0" y="132203"/>
                    </a:cubicBezTo>
                    <a:lnTo>
                      <a:pt x="0" y="174469"/>
                    </a:lnTo>
                    <a:cubicBezTo>
                      <a:pt x="0" y="214671"/>
                      <a:pt x="32591" y="247261"/>
                      <a:pt x="72792" y="247261"/>
                    </a:cubicBezTo>
                    <a:lnTo>
                      <a:pt x="679392" y="247261"/>
                    </a:lnTo>
                    <a:cubicBezTo>
                      <a:pt x="703727" y="247261"/>
                      <a:pt x="725218" y="235275"/>
                      <a:pt x="738435" y="216932"/>
                    </a:cubicBezTo>
                    <a:lnTo>
                      <a:pt x="163545" y="216932"/>
                    </a:ln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2313" name="Freeform: Shape 2312">
              <a:extLst>
                <a:ext uri="{FF2B5EF4-FFF2-40B4-BE49-F238E27FC236}">
                  <a16:creationId xmlns:a16="http://schemas.microsoft.com/office/drawing/2014/main" id="{299770EC-B352-4507-A572-FD7323B2BA0F}"/>
                </a:ext>
              </a:extLst>
            </p:cNvPr>
            <p:cNvSpPr/>
            <p:nvPr/>
          </p:nvSpPr>
          <p:spPr>
            <a:xfrm>
              <a:off x="1950809" y="5480038"/>
              <a:ext cx="774886" cy="313871"/>
            </a:xfrm>
            <a:custGeom>
              <a:avLst/>
              <a:gdLst>
                <a:gd name="connsiteX0" fmla="*/ 658193 w 774886"/>
                <a:gd name="connsiteY0" fmla="*/ 52653 h 313871"/>
                <a:gd name="connsiteX1" fmla="*/ 387443 w 774886"/>
                <a:gd name="connsiteY1" fmla="*/ 0 h 313871"/>
                <a:gd name="connsiteX2" fmla="*/ 116693 w 774886"/>
                <a:gd name="connsiteY2" fmla="*/ 52653 h 313871"/>
                <a:gd name="connsiteX3" fmla="*/ 0 w 774886"/>
                <a:gd name="connsiteY3" fmla="*/ 187462 h 313871"/>
                <a:gd name="connsiteX4" fmla="*/ 0 w 774886"/>
                <a:gd name="connsiteY4" fmla="*/ 229728 h 313871"/>
                <a:gd name="connsiteX5" fmla="*/ 84143 w 774886"/>
                <a:gd name="connsiteY5" fmla="*/ 313871 h 313871"/>
                <a:gd name="connsiteX6" fmla="*/ 108402 w 774886"/>
                <a:gd name="connsiteY6" fmla="*/ 313871 h 313871"/>
                <a:gd name="connsiteX7" fmla="*/ 119753 w 774886"/>
                <a:gd name="connsiteY7" fmla="*/ 302520 h 313871"/>
                <a:gd name="connsiteX8" fmla="*/ 108402 w 774886"/>
                <a:gd name="connsiteY8" fmla="*/ 291169 h 313871"/>
                <a:gd name="connsiteX9" fmla="*/ 84143 w 774886"/>
                <a:gd name="connsiteY9" fmla="*/ 291169 h 313871"/>
                <a:gd name="connsiteX10" fmla="*/ 22702 w 774886"/>
                <a:gd name="connsiteY10" fmla="*/ 229728 h 313871"/>
                <a:gd name="connsiteX11" fmla="*/ 22702 w 774886"/>
                <a:gd name="connsiteY11" fmla="*/ 187462 h 313871"/>
                <a:gd name="connsiteX12" fmla="*/ 126319 w 774886"/>
                <a:gd name="connsiteY12" fmla="*/ 73213 h 313871"/>
                <a:gd name="connsiteX13" fmla="*/ 149857 w 774886"/>
                <a:gd name="connsiteY13" fmla="*/ 63109 h 313871"/>
                <a:gd name="connsiteX14" fmla="*/ 121376 w 774886"/>
                <a:gd name="connsiteY14" fmla="*/ 155807 h 313871"/>
                <a:gd name="connsiteX15" fmla="*/ 127809 w 774886"/>
                <a:gd name="connsiteY15" fmla="*/ 167192 h 313871"/>
                <a:gd name="connsiteX16" fmla="*/ 132667 w 774886"/>
                <a:gd name="connsiteY16" fmla="*/ 168286 h 313871"/>
                <a:gd name="connsiteX17" fmla="*/ 140696 w 774886"/>
                <a:gd name="connsiteY17" fmla="*/ 164961 h 313871"/>
                <a:gd name="connsiteX18" fmla="*/ 274841 w 774886"/>
                <a:gd name="connsiteY18" fmla="*/ 30818 h 313871"/>
                <a:gd name="connsiteX19" fmla="*/ 317734 w 774886"/>
                <a:gd name="connsiteY19" fmla="*/ 25754 h 313871"/>
                <a:gd name="connsiteX20" fmla="*/ 266960 w 774886"/>
                <a:gd name="connsiteY20" fmla="*/ 155807 h 313871"/>
                <a:gd name="connsiteX21" fmla="*/ 273394 w 774886"/>
                <a:gd name="connsiteY21" fmla="*/ 167192 h 313871"/>
                <a:gd name="connsiteX22" fmla="*/ 278252 w 774886"/>
                <a:gd name="connsiteY22" fmla="*/ 168286 h 313871"/>
                <a:gd name="connsiteX23" fmla="*/ 286281 w 774886"/>
                <a:gd name="connsiteY23" fmla="*/ 164961 h 313871"/>
                <a:gd name="connsiteX24" fmla="*/ 427534 w 774886"/>
                <a:gd name="connsiteY24" fmla="*/ 23708 h 313871"/>
                <a:gd name="connsiteX25" fmla="*/ 462943 w 774886"/>
                <a:gd name="connsiteY25" fmla="*/ 26287 h 313871"/>
                <a:gd name="connsiteX26" fmla="*/ 412545 w 774886"/>
                <a:gd name="connsiteY26" fmla="*/ 155805 h 313871"/>
                <a:gd name="connsiteX27" fmla="*/ 418979 w 774886"/>
                <a:gd name="connsiteY27" fmla="*/ 167191 h 313871"/>
                <a:gd name="connsiteX28" fmla="*/ 423837 w 774886"/>
                <a:gd name="connsiteY28" fmla="*/ 168285 h 313871"/>
                <a:gd name="connsiteX29" fmla="*/ 431866 w 774886"/>
                <a:gd name="connsiteY29" fmla="*/ 164960 h 313871"/>
                <a:gd name="connsiteX30" fmla="*/ 505416 w 774886"/>
                <a:gd name="connsiteY30" fmla="*/ 91409 h 313871"/>
                <a:gd name="connsiteX31" fmla="*/ 505416 w 774886"/>
                <a:gd name="connsiteY31" fmla="*/ 75358 h 313871"/>
                <a:gd name="connsiteX32" fmla="*/ 489365 w 774886"/>
                <a:gd name="connsiteY32" fmla="*/ 75358 h 313871"/>
                <a:gd name="connsiteX33" fmla="*/ 442708 w 774886"/>
                <a:gd name="connsiteY33" fmla="*/ 122014 h 313871"/>
                <a:gd name="connsiteX34" fmla="*/ 489162 w 774886"/>
                <a:gd name="connsiteY34" fmla="*/ 29284 h 313871"/>
                <a:gd name="connsiteX35" fmla="*/ 528981 w 774886"/>
                <a:gd name="connsiteY35" fmla="*/ 35742 h 313871"/>
                <a:gd name="connsiteX36" fmla="*/ 522727 w 774886"/>
                <a:gd name="connsiteY36" fmla="*/ 41995 h 313871"/>
                <a:gd name="connsiteX37" fmla="*/ 522727 w 774886"/>
                <a:gd name="connsiteY37" fmla="*/ 58047 h 313871"/>
                <a:gd name="connsiteX38" fmla="*/ 530753 w 774886"/>
                <a:gd name="connsiteY38" fmla="*/ 61372 h 313871"/>
                <a:gd name="connsiteX39" fmla="*/ 538779 w 774886"/>
                <a:gd name="connsiteY39" fmla="*/ 58047 h 313871"/>
                <a:gd name="connsiteX40" fmla="*/ 555380 w 774886"/>
                <a:gd name="connsiteY40" fmla="*/ 41446 h 313871"/>
                <a:gd name="connsiteX41" fmla="*/ 592594 w 774886"/>
                <a:gd name="connsiteY41" fmla="*/ 51665 h 313871"/>
                <a:gd name="connsiteX42" fmla="*/ 558128 w 774886"/>
                <a:gd name="connsiteY42" fmla="*/ 155804 h 313871"/>
                <a:gd name="connsiteX43" fmla="*/ 564562 w 774886"/>
                <a:gd name="connsiteY43" fmla="*/ 167189 h 313871"/>
                <a:gd name="connsiteX44" fmla="*/ 569420 w 774886"/>
                <a:gd name="connsiteY44" fmla="*/ 168283 h 313871"/>
                <a:gd name="connsiteX45" fmla="*/ 577449 w 774886"/>
                <a:gd name="connsiteY45" fmla="*/ 164958 h 313871"/>
                <a:gd name="connsiteX46" fmla="*/ 662369 w 774886"/>
                <a:gd name="connsiteY46" fmla="*/ 80040 h 313871"/>
                <a:gd name="connsiteX47" fmla="*/ 752184 w 774886"/>
                <a:gd name="connsiteY47" fmla="*/ 187462 h 313871"/>
                <a:gd name="connsiteX48" fmla="*/ 752184 w 774886"/>
                <a:gd name="connsiteY48" fmla="*/ 229728 h 313871"/>
                <a:gd name="connsiteX49" fmla="*/ 690743 w 774886"/>
                <a:gd name="connsiteY49" fmla="*/ 291169 h 313871"/>
                <a:gd name="connsiteX50" fmla="*/ 156934 w 774886"/>
                <a:gd name="connsiteY50" fmla="*/ 291169 h 313871"/>
                <a:gd name="connsiteX51" fmla="*/ 145583 w 774886"/>
                <a:gd name="connsiteY51" fmla="*/ 302520 h 313871"/>
                <a:gd name="connsiteX52" fmla="*/ 156934 w 774886"/>
                <a:gd name="connsiteY52" fmla="*/ 313871 h 313871"/>
                <a:gd name="connsiteX53" fmla="*/ 690743 w 774886"/>
                <a:gd name="connsiteY53" fmla="*/ 313871 h 313871"/>
                <a:gd name="connsiteX54" fmla="*/ 774886 w 774886"/>
                <a:gd name="connsiteY54" fmla="*/ 229728 h 313871"/>
                <a:gd name="connsiteX55" fmla="*/ 774886 w 774886"/>
                <a:gd name="connsiteY55" fmla="*/ 187462 h 313871"/>
                <a:gd name="connsiteX56" fmla="*/ 658193 w 774886"/>
                <a:gd name="connsiteY56" fmla="*/ 52653 h 313871"/>
                <a:gd name="connsiteX57" fmla="*/ 151567 w 774886"/>
                <a:gd name="connsiteY57" fmla="*/ 121987 h 313871"/>
                <a:gd name="connsiteX58" fmla="*/ 182130 w 774886"/>
                <a:gd name="connsiteY58" fmla="*/ 51719 h 313871"/>
                <a:gd name="connsiteX59" fmla="*/ 235753 w 774886"/>
                <a:gd name="connsiteY59" fmla="*/ 37801 h 313871"/>
                <a:gd name="connsiteX60" fmla="*/ 151567 w 774886"/>
                <a:gd name="connsiteY60" fmla="*/ 121987 h 313871"/>
                <a:gd name="connsiteX61" fmla="*/ 297184 w 774886"/>
                <a:gd name="connsiteY61" fmla="*/ 121954 h 313871"/>
                <a:gd name="connsiteX62" fmla="*/ 348236 w 774886"/>
                <a:gd name="connsiteY62" fmla="*/ 23664 h 313871"/>
                <a:gd name="connsiteX63" fmla="*/ 387443 w 774886"/>
                <a:gd name="connsiteY63" fmla="*/ 22703 h 313871"/>
                <a:gd name="connsiteX64" fmla="*/ 396386 w 774886"/>
                <a:gd name="connsiteY64" fmla="*/ 22753 h 313871"/>
                <a:gd name="connsiteX65" fmla="*/ 297184 w 774886"/>
                <a:gd name="connsiteY65" fmla="*/ 121954 h 313871"/>
                <a:gd name="connsiteX66" fmla="*/ 614482 w 774886"/>
                <a:gd name="connsiteY66" fmla="*/ 59087 h 313871"/>
                <a:gd name="connsiteX67" fmla="*/ 640673 w 774886"/>
                <a:gd name="connsiteY67" fmla="*/ 69634 h 313871"/>
                <a:gd name="connsiteX68" fmla="*/ 588275 w 774886"/>
                <a:gd name="connsiteY68" fmla="*/ 122032 h 313871"/>
                <a:gd name="connsiteX69" fmla="*/ 614482 w 774886"/>
                <a:gd name="connsiteY69" fmla="*/ 59087 h 313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</a:cxnLst>
              <a:rect l="l" t="t" r="r" b="b"/>
              <a:pathLst>
                <a:path w="774886" h="313871">
                  <a:moveTo>
                    <a:pt x="658193" y="52653"/>
                  </a:moveTo>
                  <a:cubicBezTo>
                    <a:pt x="585684" y="18699"/>
                    <a:pt x="489530" y="0"/>
                    <a:pt x="387443" y="0"/>
                  </a:cubicBezTo>
                  <a:cubicBezTo>
                    <a:pt x="285356" y="0"/>
                    <a:pt x="189202" y="18699"/>
                    <a:pt x="116693" y="52653"/>
                  </a:cubicBezTo>
                  <a:cubicBezTo>
                    <a:pt x="41441" y="87891"/>
                    <a:pt x="0" y="135765"/>
                    <a:pt x="0" y="187462"/>
                  </a:cubicBezTo>
                  <a:lnTo>
                    <a:pt x="0" y="229728"/>
                  </a:lnTo>
                  <a:cubicBezTo>
                    <a:pt x="0" y="276124"/>
                    <a:pt x="37745" y="313871"/>
                    <a:pt x="84143" y="313871"/>
                  </a:cubicBezTo>
                  <a:lnTo>
                    <a:pt x="108402" y="313871"/>
                  </a:lnTo>
                  <a:cubicBezTo>
                    <a:pt x="114671" y="313871"/>
                    <a:pt x="119753" y="308791"/>
                    <a:pt x="119753" y="302520"/>
                  </a:cubicBezTo>
                  <a:cubicBezTo>
                    <a:pt x="119753" y="296252"/>
                    <a:pt x="114671" y="291169"/>
                    <a:pt x="108402" y="291169"/>
                  </a:cubicBezTo>
                  <a:lnTo>
                    <a:pt x="84143" y="291169"/>
                  </a:lnTo>
                  <a:cubicBezTo>
                    <a:pt x="50263" y="291168"/>
                    <a:pt x="22702" y="263607"/>
                    <a:pt x="22702" y="229728"/>
                  </a:cubicBezTo>
                  <a:lnTo>
                    <a:pt x="22702" y="187462"/>
                  </a:lnTo>
                  <a:cubicBezTo>
                    <a:pt x="22702" y="145076"/>
                    <a:pt x="59500" y="104502"/>
                    <a:pt x="126319" y="73213"/>
                  </a:cubicBezTo>
                  <a:cubicBezTo>
                    <a:pt x="133892" y="69667"/>
                    <a:pt x="141756" y="66304"/>
                    <a:pt x="149857" y="63109"/>
                  </a:cubicBezTo>
                  <a:cubicBezTo>
                    <a:pt x="126120" y="111067"/>
                    <a:pt x="121584" y="153717"/>
                    <a:pt x="121376" y="155807"/>
                  </a:cubicBezTo>
                  <a:cubicBezTo>
                    <a:pt x="120899" y="160580"/>
                    <a:pt x="123473" y="165139"/>
                    <a:pt x="127809" y="167192"/>
                  </a:cubicBezTo>
                  <a:cubicBezTo>
                    <a:pt x="129362" y="167928"/>
                    <a:pt x="131022" y="168286"/>
                    <a:pt x="132667" y="168286"/>
                  </a:cubicBezTo>
                  <a:cubicBezTo>
                    <a:pt x="135614" y="168286"/>
                    <a:pt x="138520" y="167139"/>
                    <a:pt x="140696" y="164961"/>
                  </a:cubicBezTo>
                  <a:lnTo>
                    <a:pt x="274841" y="30818"/>
                  </a:lnTo>
                  <a:cubicBezTo>
                    <a:pt x="288858" y="28736"/>
                    <a:pt x="303174" y="27042"/>
                    <a:pt x="317734" y="25754"/>
                  </a:cubicBezTo>
                  <a:cubicBezTo>
                    <a:pt x="274396" y="86205"/>
                    <a:pt x="267269" y="152728"/>
                    <a:pt x="266960" y="155807"/>
                  </a:cubicBezTo>
                  <a:cubicBezTo>
                    <a:pt x="266484" y="160580"/>
                    <a:pt x="269060" y="165139"/>
                    <a:pt x="273394" y="167192"/>
                  </a:cubicBezTo>
                  <a:cubicBezTo>
                    <a:pt x="274947" y="167928"/>
                    <a:pt x="276607" y="168286"/>
                    <a:pt x="278252" y="168286"/>
                  </a:cubicBezTo>
                  <a:cubicBezTo>
                    <a:pt x="281199" y="168286"/>
                    <a:pt x="284105" y="167139"/>
                    <a:pt x="286281" y="164961"/>
                  </a:cubicBezTo>
                  <a:lnTo>
                    <a:pt x="427534" y="23708"/>
                  </a:lnTo>
                  <a:cubicBezTo>
                    <a:pt x="439477" y="24304"/>
                    <a:pt x="451289" y="25166"/>
                    <a:pt x="462943" y="26287"/>
                  </a:cubicBezTo>
                  <a:cubicBezTo>
                    <a:pt x="419932" y="86624"/>
                    <a:pt x="412848" y="152777"/>
                    <a:pt x="412545" y="155805"/>
                  </a:cubicBezTo>
                  <a:cubicBezTo>
                    <a:pt x="412068" y="160579"/>
                    <a:pt x="414644" y="165137"/>
                    <a:pt x="418979" y="167191"/>
                  </a:cubicBezTo>
                  <a:cubicBezTo>
                    <a:pt x="420532" y="167926"/>
                    <a:pt x="422192" y="168285"/>
                    <a:pt x="423837" y="168285"/>
                  </a:cubicBezTo>
                  <a:cubicBezTo>
                    <a:pt x="426784" y="168285"/>
                    <a:pt x="429689" y="167138"/>
                    <a:pt x="431866" y="164960"/>
                  </a:cubicBezTo>
                  <a:lnTo>
                    <a:pt x="505416" y="91409"/>
                  </a:lnTo>
                  <a:cubicBezTo>
                    <a:pt x="509849" y="86976"/>
                    <a:pt x="509849" y="79791"/>
                    <a:pt x="505416" y="75358"/>
                  </a:cubicBezTo>
                  <a:cubicBezTo>
                    <a:pt x="500985" y="70925"/>
                    <a:pt x="493798" y="70925"/>
                    <a:pt x="489365" y="75358"/>
                  </a:cubicBezTo>
                  <a:lnTo>
                    <a:pt x="442708" y="122014"/>
                  </a:lnTo>
                  <a:cubicBezTo>
                    <a:pt x="449958" y="96369"/>
                    <a:pt x="463739" y="60992"/>
                    <a:pt x="489162" y="29284"/>
                  </a:cubicBezTo>
                  <a:cubicBezTo>
                    <a:pt x="502712" y="31082"/>
                    <a:pt x="516007" y="33231"/>
                    <a:pt x="528981" y="35742"/>
                  </a:cubicBezTo>
                  <a:lnTo>
                    <a:pt x="522727" y="41995"/>
                  </a:lnTo>
                  <a:cubicBezTo>
                    <a:pt x="518294" y="46428"/>
                    <a:pt x="518294" y="53615"/>
                    <a:pt x="522727" y="58047"/>
                  </a:cubicBezTo>
                  <a:cubicBezTo>
                    <a:pt x="524943" y="60264"/>
                    <a:pt x="527849" y="61372"/>
                    <a:pt x="530753" y="61372"/>
                  </a:cubicBezTo>
                  <a:cubicBezTo>
                    <a:pt x="533657" y="61372"/>
                    <a:pt x="536563" y="60264"/>
                    <a:pt x="538779" y="58047"/>
                  </a:cubicBezTo>
                  <a:lnTo>
                    <a:pt x="555380" y="41446"/>
                  </a:lnTo>
                  <a:cubicBezTo>
                    <a:pt x="568169" y="44500"/>
                    <a:pt x="580597" y="47905"/>
                    <a:pt x="592594" y="51665"/>
                  </a:cubicBezTo>
                  <a:cubicBezTo>
                    <a:pt x="563598" y="104103"/>
                    <a:pt x="558351" y="153582"/>
                    <a:pt x="558128" y="155804"/>
                  </a:cubicBezTo>
                  <a:cubicBezTo>
                    <a:pt x="557652" y="160577"/>
                    <a:pt x="560227" y="165135"/>
                    <a:pt x="564562" y="167189"/>
                  </a:cubicBezTo>
                  <a:cubicBezTo>
                    <a:pt x="566115" y="167925"/>
                    <a:pt x="567775" y="168283"/>
                    <a:pt x="569420" y="168283"/>
                  </a:cubicBezTo>
                  <a:cubicBezTo>
                    <a:pt x="572367" y="168283"/>
                    <a:pt x="575273" y="167136"/>
                    <a:pt x="577449" y="164958"/>
                  </a:cubicBezTo>
                  <a:lnTo>
                    <a:pt x="662369" y="80040"/>
                  </a:lnTo>
                  <a:cubicBezTo>
                    <a:pt x="720423" y="110297"/>
                    <a:pt x="752184" y="148096"/>
                    <a:pt x="752184" y="187462"/>
                  </a:cubicBezTo>
                  <a:lnTo>
                    <a:pt x="752184" y="229728"/>
                  </a:lnTo>
                  <a:cubicBezTo>
                    <a:pt x="752184" y="263607"/>
                    <a:pt x="724623" y="291169"/>
                    <a:pt x="690743" y="291169"/>
                  </a:cubicBezTo>
                  <a:lnTo>
                    <a:pt x="156934" y="291169"/>
                  </a:lnTo>
                  <a:cubicBezTo>
                    <a:pt x="150665" y="291169"/>
                    <a:pt x="145583" y="296252"/>
                    <a:pt x="145583" y="302520"/>
                  </a:cubicBezTo>
                  <a:cubicBezTo>
                    <a:pt x="145583" y="308791"/>
                    <a:pt x="150665" y="313871"/>
                    <a:pt x="156934" y="313871"/>
                  </a:cubicBezTo>
                  <a:lnTo>
                    <a:pt x="690743" y="313871"/>
                  </a:lnTo>
                  <a:cubicBezTo>
                    <a:pt x="737139" y="313871"/>
                    <a:pt x="774886" y="276126"/>
                    <a:pt x="774886" y="229728"/>
                  </a:cubicBezTo>
                  <a:lnTo>
                    <a:pt x="774886" y="187462"/>
                  </a:lnTo>
                  <a:cubicBezTo>
                    <a:pt x="774886" y="135765"/>
                    <a:pt x="733445" y="87891"/>
                    <a:pt x="658193" y="52653"/>
                  </a:cubicBezTo>
                  <a:close/>
                  <a:moveTo>
                    <a:pt x="151567" y="121987"/>
                  </a:moveTo>
                  <a:cubicBezTo>
                    <a:pt x="157149" y="102244"/>
                    <a:pt x="166576" y="76761"/>
                    <a:pt x="182130" y="51719"/>
                  </a:cubicBezTo>
                  <a:cubicBezTo>
                    <a:pt x="199196" y="46363"/>
                    <a:pt x="217129" y="41718"/>
                    <a:pt x="235753" y="37801"/>
                  </a:cubicBezTo>
                  <a:lnTo>
                    <a:pt x="151567" y="121987"/>
                  </a:lnTo>
                  <a:close/>
                  <a:moveTo>
                    <a:pt x="297184" y="121954"/>
                  </a:moveTo>
                  <a:cubicBezTo>
                    <a:pt x="304896" y="94743"/>
                    <a:pt x="319913" y="56629"/>
                    <a:pt x="348236" y="23664"/>
                  </a:cubicBezTo>
                  <a:cubicBezTo>
                    <a:pt x="361171" y="23033"/>
                    <a:pt x="374250" y="22703"/>
                    <a:pt x="387443" y="22703"/>
                  </a:cubicBezTo>
                  <a:cubicBezTo>
                    <a:pt x="390429" y="22703"/>
                    <a:pt x="393411" y="22721"/>
                    <a:pt x="396386" y="22753"/>
                  </a:cubicBezTo>
                  <a:lnTo>
                    <a:pt x="297184" y="121954"/>
                  </a:lnTo>
                  <a:close/>
                  <a:moveTo>
                    <a:pt x="614482" y="59087"/>
                  </a:moveTo>
                  <a:cubicBezTo>
                    <a:pt x="623511" y="62390"/>
                    <a:pt x="632245" y="65912"/>
                    <a:pt x="640673" y="69634"/>
                  </a:cubicBezTo>
                  <a:lnTo>
                    <a:pt x="588275" y="122032"/>
                  </a:lnTo>
                  <a:cubicBezTo>
                    <a:pt x="593296" y="104246"/>
                    <a:pt x="601466" y="81770"/>
                    <a:pt x="614482" y="59087"/>
                  </a:cubicBezTo>
                  <a:close/>
                </a:path>
              </a:pathLst>
            </a:custGeom>
            <a:solidFill>
              <a:schemeClr val="bg1"/>
            </a:solidFill>
            <a:ln w="1507" cap="flat">
              <a:solidFill>
                <a:schemeClr val="tx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314" name="Graphic 2775">
            <a:extLst>
              <a:ext uri="{FF2B5EF4-FFF2-40B4-BE49-F238E27FC236}">
                <a16:creationId xmlns:a16="http://schemas.microsoft.com/office/drawing/2014/main" id="{AB96CF65-D3F4-4012-A0C0-B2ED6FA70248}"/>
              </a:ext>
            </a:extLst>
          </p:cNvPr>
          <p:cNvGrpSpPr/>
          <p:nvPr/>
        </p:nvGrpSpPr>
        <p:grpSpPr>
          <a:xfrm>
            <a:off x="1084567" y="5168715"/>
            <a:ext cx="774900" cy="774898"/>
            <a:chOff x="1084567" y="5168715"/>
            <a:chExt cx="774900" cy="774898"/>
          </a:xfrm>
          <a:solidFill>
            <a:srgbClr val="FFFFFF"/>
          </a:solidFill>
        </p:grpSpPr>
        <p:grpSp>
          <p:nvGrpSpPr>
            <p:cNvPr id="2315" name="Graphic 2775">
              <a:extLst>
                <a:ext uri="{FF2B5EF4-FFF2-40B4-BE49-F238E27FC236}">
                  <a16:creationId xmlns:a16="http://schemas.microsoft.com/office/drawing/2014/main" id="{AB96CF65-D3F4-4012-A0C0-B2ED6FA70248}"/>
                </a:ext>
              </a:extLst>
            </p:cNvPr>
            <p:cNvGrpSpPr/>
            <p:nvPr/>
          </p:nvGrpSpPr>
          <p:grpSpPr>
            <a:xfrm>
              <a:off x="1096192" y="5180069"/>
              <a:ext cx="751652" cy="751653"/>
              <a:chOff x="1096192" y="5180069"/>
              <a:chExt cx="751652" cy="751653"/>
            </a:xfrm>
            <a:solidFill>
              <a:srgbClr val="FFFFFF"/>
            </a:solidFill>
          </p:grpSpPr>
          <p:sp>
            <p:nvSpPr>
              <p:cNvPr id="2316" name="Freeform: Shape 2315">
                <a:extLst>
                  <a:ext uri="{FF2B5EF4-FFF2-40B4-BE49-F238E27FC236}">
                    <a16:creationId xmlns:a16="http://schemas.microsoft.com/office/drawing/2014/main" id="{8D69062D-FA65-4821-B5D6-3EA82593E16F}"/>
                  </a:ext>
                </a:extLst>
              </p:cNvPr>
              <p:cNvSpPr/>
              <p:nvPr/>
            </p:nvSpPr>
            <p:spPr>
              <a:xfrm>
                <a:off x="1096193" y="5180069"/>
                <a:ext cx="751650" cy="751650"/>
              </a:xfrm>
              <a:custGeom>
                <a:avLst/>
                <a:gdLst>
                  <a:gd name="connsiteX0" fmla="*/ 744310 w 751650"/>
                  <a:gd name="connsiteY0" fmla="*/ 115367 h 751650"/>
                  <a:gd name="connsiteX1" fmla="*/ 697306 w 751650"/>
                  <a:gd name="connsiteY1" fmla="*/ 92459 h 751650"/>
                  <a:gd name="connsiteX2" fmla="*/ 646070 w 751650"/>
                  <a:gd name="connsiteY2" fmla="*/ 43839 h 751650"/>
                  <a:gd name="connsiteX3" fmla="*/ 576632 w 751650"/>
                  <a:gd name="connsiteY3" fmla="*/ 30940 h 751650"/>
                  <a:gd name="connsiteX4" fmla="*/ 512834 w 751650"/>
                  <a:gd name="connsiteY4" fmla="*/ 640 h 751650"/>
                  <a:gd name="connsiteX5" fmla="*/ 442806 w 751650"/>
                  <a:gd name="connsiteY5" fmla="*/ 9835 h 751650"/>
                  <a:gd name="connsiteX6" fmla="*/ 372776 w 751650"/>
                  <a:gd name="connsiteY6" fmla="*/ 636 h 751650"/>
                  <a:gd name="connsiteX7" fmla="*/ 308973 w 751650"/>
                  <a:gd name="connsiteY7" fmla="*/ 30937 h 751650"/>
                  <a:gd name="connsiteX8" fmla="*/ 239530 w 751650"/>
                  <a:gd name="connsiteY8" fmla="*/ 43836 h 751650"/>
                  <a:gd name="connsiteX9" fmla="*/ 188283 w 751650"/>
                  <a:gd name="connsiteY9" fmla="*/ 92462 h 751650"/>
                  <a:gd name="connsiteX10" fmla="*/ 126267 w 751650"/>
                  <a:gd name="connsiteY10" fmla="*/ 126269 h 751650"/>
                  <a:gd name="connsiteX11" fmla="*/ 92458 w 751650"/>
                  <a:gd name="connsiteY11" fmla="*/ 188286 h 751650"/>
                  <a:gd name="connsiteX12" fmla="*/ 43838 w 751650"/>
                  <a:gd name="connsiteY12" fmla="*/ 239521 h 751650"/>
                  <a:gd name="connsiteX13" fmla="*/ 30939 w 751650"/>
                  <a:gd name="connsiteY13" fmla="*/ 308961 h 751650"/>
                  <a:gd name="connsiteX14" fmla="*/ 638 w 751650"/>
                  <a:gd name="connsiteY14" fmla="*/ 372757 h 751650"/>
                  <a:gd name="connsiteX15" fmla="*/ 9834 w 751650"/>
                  <a:gd name="connsiteY15" fmla="*/ 442785 h 751650"/>
                  <a:gd name="connsiteX16" fmla="*/ 637 w 751650"/>
                  <a:gd name="connsiteY16" fmla="*/ 512815 h 751650"/>
                  <a:gd name="connsiteX17" fmla="*/ 30936 w 751650"/>
                  <a:gd name="connsiteY17" fmla="*/ 576617 h 751650"/>
                  <a:gd name="connsiteX18" fmla="*/ 43835 w 751650"/>
                  <a:gd name="connsiteY18" fmla="*/ 646061 h 751650"/>
                  <a:gd name="connsiteX19" fmla="*/ 92459 w 751650"/>
                  <a:gd name="connsiteY19" fmla="*/ 697307 h 751650"/>
                  <a:gd name="connsiteX20" fmla="*/ 115367 w 751650"/>
                  <a:gd name="connsiteY20" fmla="*/ 744309 h 751650"/>
                  <a:gd name="connsiteX21" fmla="*/ 138202 w 751650"/>
                  <a:gd name="connsiteY21" fmla="*/ 747388 h 751650"/>
                  <a:gd name="connsiteX22" fmla="*/ 747388 w 751650"/>
                  <a:gd name="connsiteY22" fmla="*/ 138204 h 751650"/>
                  <a:gd name="connsiteX23" fmla="*/ 744310 w 751650"/>
                  <a:gd name="connsiteY23" fmla="*/ 115367 h 751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751650" h="751650">
                    <a:moveTo>
                      <a:pt x="744310" y="115367"/>
                    </a:moveTo>
                    <a:cubicBezTo>
                      <a:pt x="729025" y="106985"/>
                      <a:pt x="710811" y="102296"/>
                      <a:pt x="697306" y="92459"/>
                    </a:cubicBezTo>
                    <a:cubicBezTo>
                      <a:pt x="678452" y="78726"/>
                      <a:pt x="666406" y="54207"/>
                      <a:pt x="646070" y="43839"/>
                    </a:cubicBezTo>
                    <a:cubicBezTo>
                      <a:pt x="625377" y="33289"/>
                      <a:pt x="598427" y="38002"/>
                      <a:pt x="576632" y="30940"/>
                    </a:cubicBezTo>
                    <a:cubicBezTo>
                      <a:pt x="554606" y="23803"/>
                      <a:pt x="535535" y="4216"/>
                      <a:pt x="512834" y="640"/>
                    </a:cubicBezTo>
                    <a:cubicBezTo>
                      <a:pt x="490024" y="-2955"/>
                      <a:pt x="465842" y="9835"/>
                      <a:pt x="442806" y="9835"/>
                    </a:cubicBezTo>
                    <a:cubicBezTo>
                      <a:pt x="419767" y="9834"/>
                      <a:pt x="395587" y="-2956"/>
                      <a:pt x="372776" y="636"/>
                    </a:cubicBezTo>
                    <a:cubicBezTo>
                      <a:pt x="350073" y="4214"/>
                      <a:pt x="330999" y="23800"/>
                      <a:pt x="308973" y="30937"/>
                    </a:cubicBezTo>
                    <a:cubicBezTo>
                      <a:pt x="287177" y="37999"/>
                      <a:pt x="260227" y="33286"/>
                      <a:pt x="239530" y="43836"/>
                    </a:cubicBezTo>
                    <a:cubicBezTo>
                      <a:pt x="219191" y="54205"/>
                      <a:pt x="207141" y="78726"/>
                      <a:pt x="188283" y="92462"/>
                    </a:cubicBezTo>
                    <a:cubicBezTo>
                      <a:pt x="169916" y="105841"/>
                      <a:pt x="142841" y="109696"/>
                      <a:pt x="126267" y="126269"/>
                    </a:cubicBezTo>
                    <a:cubicBezTo>
                      <a:pt x="109693" y="142843"/>
                      <a:pt x="105838" y="169919"/>
                      <a:pt x="92458" y="188286"/>
                    </a:cubicBezTo>
                    <a:cubicBezTo>
                      <a:pt x="78726" y="207141"/>
                      <a:pt x="54205" y="219186"/>
                      <a:pt x="43838" y="239521"/>
                    </a:cubicBezTo>
                    <a:cubicBezTo>
                      <a:pt x="33290" y="260214"/>
                      <a:pt x="38002" y="287164"/>
                      <a:pt x="30939" y="308961"/>
                    </a:cubicBezTo>
                    <a:cubicBezTo>
                      <a:pt x="23803" y="330985"/>
                      <a:pt x="4216" y="350056"/>
                      <a:pt x="638" y="372757"/>
                    </a:cubicBezTo>
                    <a:cubicBezTo>
                      <a:pt x="-2956" y="395568"/>
                      <a:pt x="9834" y="419747"/>
                      <a:pt x="9834" y="442785"/>
                    </a:cubicBezTo>
                    <a:cubicBezTo>
                      <a:pt x="9834" y="465824"/>
                      <a:pt x="-2958" y="490006"/>
                      <a:pt x="637" y="512815"/>
                    </a:cubicBezTo>
                    <a:cubicBezTo>
                      <a:pt x="4213" y="535518"/>
                      <a:pt x="23800" y="554592"/>
                      <a:pt x="30936" y="576617"/>
                    </a:cubicBezTo>
                    <a:cubicBezTo>
                      <a:pt x="37999" y="598414"/>
                      <a:pt x="33287" y="625364"/>
                      <a:pt x="43835" y="646061"/>
                    </a:cubicBezTo>
                    <a:cubicBezTo>
                      <a:pt x="54202" y="666400"/>
                      <a:pt x="78725" y="678448"/>
                      <a:pt x="92459" y="697307"/>
                    </a:cubicBezTo>
                    <a:cubicBezTo>
                      <a:pt x="102297" y="710812"/>
                      <a:pt x="106986" y="729025"/>
                      <a:pt x="115367" y="744309"/>
                    </a:cubicBezTo>
                    <a:cubicBezTo>
                      <a:pt x="119960" y="752688"/>
                      <a:pt x="131446" y="754144"/>
                      <a:pt x="138202" y="747388"/>
                    </a:cubicBezTo>
                    <a:lnTo>
                      <a:pt x="747388" y="138204"/>
                    </a:lnTo>
                    <a:cubicBezTo>
                      <a:pt x="754144" y="131447"/>
                      <a:pt x="752688" y="119961"/>
                      <a:pt x="744310" y="115367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17" name="Freeform: Shape 2316">
                <a:extLst>
                  <a:ext uri="{FF2B5EF4-FFF2-40B4-BE49-F238E27FC236}">
                    <a16:creationId xmlns:a16="http://schemas.microsoft.com/office/drawing/2014/main" id="{3F34030B-9C48-401F-A48E-0EA47CD76205}"/>
                  </a:ext>
                </a:extLst>
              </p:cNvPr>
              <p:cNvSpPr/>
              <p:nvPr/>
            </p:nvSpPr>
            <p:spPr>
              <a:xfrm>
                <a:off x="1096192" y="5285832"/>
                <a:ext cx="751651" cy="645889"/>
              </a:xfrm>
              <a:custGeom>
                <a:avLst/>
                <a:gdLst>
                  <a:gd name="connsiteX0" fmla="*/ 744311 w 751651"/>
                  <a:gd name="connsiteY0" fmla="*/ 9603 h 645889"/>
                  <a:gd name="connsiteX1" fmla="*/ 723239 w 751651"/>
                  <a:gd name="connsiteY1" fmla="*/ 0 h 645889"/>
                  <a:gd name="connsiteX2" fmla="*/ 211186 w 751651"/>
                  <a:gd name="connsiteY2" fmla="*/ 512051 h 645889"/>
                  <a:gd name="connsiteX3" fmla="*/ 176707 w 751651"/>
                  <a:gd name="connsiteY3" fmla="*/ 526328 h 645889"/>
                  <a:gd name="connsiteX4" fmla="*/ 137634 w 751651"/>
                  <a:gd name="connsiteY4" fmla="*/ 506386 h 645889"/>
                  <a:gd name="connsiteX5" fmla="*/ 97630 w 751651"/>
                  <a:gd name="connsiteY5" fmla="*/ 94574 h 645889"/>
                  <a:gd name="connsiteX6" fmla="*/ 128411 w 751651"/>
                  <a:gd name="connsiteY6" fmla="*/ 26773 h 645889"/>
                  <a:gd name="connsiteX7" fmla="*/ 110089 w 751651"/>
                  <a:gd name="connsiteY7" fmla="*/ 46483 h 645889"/>
                  <a:gd name="connsiteX8" fmla="*/ 92459 w 751651"/>
                  <a:gd name="connsiteY8" fmla="*/ 82522 h 645889"/>
                  <a:gd name="connsiteX9" fmla="*/ 43841 w 751651"/>
                  <a:gd name="connsiteY9" fmla="*/ 133757 h 645889"/>
                  <a:gd name="connsiteX10" fmla="*/ 30942 w 751651"/>
                  <a:gd name="connsiteY10" fmla="*/ 203197 h 645889"/>
                  <a:gd name="connsiteX11" fmla="*/ 639 w 751651"/>
                  <a:gd name="connsiteY11" fmla="*/ 266995 h 645889"/>
                  <a:gd name="connsiteX12" fmla="*/ 9835 w 751651"/>
                  <a:gd name="connsiteY12" fmla="*/ 337022 h 645889"/>
                  <a:gd name="connsiteX13" fmla="*/ 636 w 751651"/>
                  <a:gd name="connsiteY13" fmla="*/ 407053 h 645889"/>
                  <a:gd name="connsiteX14" fmla="*/ 30936 w 751651"/>
                  <a:gd name="connsiteY14" fmla="*/ 470857 h 645889"/>
                  <a:gd name="connsiteX15" fmla="*/ 43835 w 751651"/>
                  <a:gd name="connsiteY15" fmla="*/ 540300 h 645889"/>
                  <a:gd name="connsiteX16" fmla="*/ 92460 w 751651"/>
                  <a:gd name="connsiteY16" fmla="*/ 591547 h 645889"/>
                  <a:gd name="connsiteX17" fmla="*/ 115368 w 751651"/>
                  <a:gd name="connsiteY17" fmla="*/ 638548 h 645889"/>
                  <a:gd name="connsiteX18" fmla="*/ 138203 w 751651"/>
                  <a:gd name="connsiteY18" fmla="*/ 641627 h 645889"/>
                  <a:gd name="connsiteX19" fmla="*/ 747389 w 751651"/>
                  <a:gd name="connsiteY19" fmla="*/ 32439 h 645889"/>
                  <a:gd name="connsiteX20" fmla="*/ 744311 w 751651"/>
                  <a:gd name="connsiteY20" fmla="*/ 9603 h 6458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751651" h="645889">
                    <a:moveTo>
                      <a:pt x="744311" y="9603"/>
                    </a:moveTo>
                    <a:cubicBezTo>
                      <a:pt x="737632" y="5940"/>
                      <a:pt x="730397" y="2991"/>
                      <a:pt x="723239" y="0"/>
                    </a:cubicBezTo>
                    <a:lnTo>
                      <a:pt x="211186" y="512051"/>
                    </a:lnTo>
                    <a:cubicBezTo>
                      <a:pt x="201980" y="521258"/>
                      <a:pt x="189734" y="526328"/>
                      <a:pt x="176707" y="526328"/>
                    </a:cubicBezTo>
                    <a:cubicBezTo>
                      <a:pt x="160947" y="526328"/>
                      <a:pt x="146705" y="519059"/>
                      <a:pt x="137634" y="506386"/>
                    </a:cubicBezTo>
                    <a:cubicBezTo>
                      <a:pt x="51973" y="386715"/>
                      <a:pt x="36643" y="228917"/>
                      <a:pt x="97630" y="94574"/>
                    </a:cubicBezTo>
                    <a:lnTo>
                      <a:pt x="128411" y="26773"/>
                    </a:lnTo>
                    <a:lnTo>
                      <a:pt x="110089" y="46483"/>
                    </a:lnTo>
                    <a:cubicBezTo>
                      <a:pt x="104588" y="58972"/>
                      <a:pt x="100031" y="72128"/>
                      <a:pt x="92459" y="82522"/>
                    </a:cubicBezTo>
                    <a:cubicBezTo>
                      <a:pt x="78729" y="101377"/>
                      <a:pt x="54208" y="113422"/>
                      <a:pt x="43841" y="133757"/>
                    </a:cubicBezTo>
                    <a:cubicBezTo>
                      <a:pt x="33292" y="154451"/>
                      <a:pt x="38004" y="181401"/>
                      <a:pt x="30942" y="203197"/>
                    </a:cubicBezTo>
                    <a:cubicBezTo>
                      <a:pt x="23803" y="225222"/>
                      <a:pt x="4217" y="244292"/>
                      <a:pt x="639" y="266995"/>
                    </a:cubicBezTo>
                    <a:cubicBezTo>
                      <a:pt x="-2953" y="289804"/>
                      <a:pt x="9835" y="313985"/>
                      <a:pt x="9835" y="337022"/>
                    </a:cubicBezTo>
                    <a:cubicBezTo>
                      <a:pt x="9835" y="360062"/>
                      <a:pt x="-2956" y="384244"/>
                      <a:pt x="636" y="407053"/>
                    </a:cubicBezTo>
                    <a:cubicBezTo>
                      <a:pt x="4213" y="429756"/>
                      <a:pt x="23800" y="448830"/>
                      <a:pt x="30936" y="470857"/>
                    </a:cubicBezTo>
                    <a:cubicBezTo>
                      <a:pt x="37999" y="492655"/>
                      <a:pt x="33286" y="519605"/>
                      <a:pt x="43835" y="540300"/>
                    </a:cubicBezTo>
                    <a:cubicBezTo>
                      <a:pt x="54203" y="560639"/>
                      <a:pt x="78726" y="572688"/>
                      <a:pt x="92460" y="591547"/>
                    </a:cubicBezTo>
                    <a:cubicBezTo>
                      <a:pt x="102298" y="605051"/>
                      <a:pt x="106985" y="623264"/>
                      <a:pt x="115368" y="638548"/>
                    </a:cubicBezTo>
                    <a:cubicBezTo>
                      <a:pt x="119961" y="646927"/>
                      <a:pt x="131447" y="648383"/>
                      <a:pt x="138203" y="641627"/>
                    </a:cubicBezTo>
                    <a:lnTo>
                      <a:pt x="747389" y="32439"/>
                    </a:lnTo>
                    <a:cubicBezTo>
                      <a:pt x="754145" y="25683"/>
                      <a:pt x="752688" y="14198"/>
                      <a:pt x="744311" y="9603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18" name="Freeform: Shape 2317">
                <a:extLst>
                  <a:ext uri="{FF2B5EF4-FFF2-40B4-BE49-F238E27FC236}">
                    <a16:creationId xmlns:a16="http://schemas.microsoft.com/office/drawing/2014/main" id="{BF9E9834-7EF8-47C9-AD41-5D3A12AE4999}"/>
                  </a:ext>
                </a:extLst>
              </p:cNvPr>
              <p:cNvSpPr/>
              <p:nvPr/>
            </p:nvSpPr>
            <p:spPr>
              <a:xfrm>
                <a:off x="1208647" y="5306533"/>
                <a:ext cx="13646" cy="20613"/>
              </a:xfrm>
              <a:custGeom>
                <a:avLst/>
                <a:gdLst>
                  <a:gd name="connsiteX0" fmla="*/ 0 w 13646"/>
                  <a:gd name="connsiteY0" fmla="*/ 20613 h 20613"/>
                  <a:gd name="connsiteX1" fmla="*/ 13647 w 13646"/>
                  <a:gd name="connsiteY1" fmla="*/ 0 h 20613"/>
                  <a:gd name="connsiteX2" fmla="*/ 0 w 13646"/>
                  <a:gd name="connsiteY2" fmla="*/ 20613 h 206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646" h="20613">
                    <a:moveTo>
                      <a:pt x="0" y="20613"/>
                    </a:moveTo>
                    <a:cubicBezTo>
                      <a:pt x="4330" y="13639"/>
                      <a:pt x="8876" y="6767"/>
                      <a:pt x="13647" y="0"/>
                    </a:cubicBezTo>
                    <a:cubicBezTo>
                      <a:pt x="7852" y="5856"/>
                      <a:pt x="3637" y="13014"/>
                      <a:pt x="0" y="20613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19" name="Freeform: Shape 2318">
                <a:extLst>
                  <a:ext uri="{FF2B5EF4-FFF2-40B4-BE49-F238E27FC236}">
                    <a16:creationId xmlns:a16="http://schemas.microsoft.com/office/drawing/2014/main" id="{EFA61FBF-241D-439E-9F81-58ED4388649A}"/>
                  </a:ext>
                </a:extLst>
              </p:cNvPr>
              <p:cNvSpPr/>
              <p:nvPr/>
            </p:nvSpPr>
            <p:spPr>
              <a:xfrm>
                <a:off x="1435647" y="5283117"/>
                <a:ext cx="339456" cy="339456"/>
              </a:xfrm>
              <a:custGeom>
                <a:avLst/>
                <a:gdLst>
                  <a:gd name="connsiteX0" fmla="*/ 0 w 339456"/>
                  <a:gd name="connsiteY0" fmla="*/ 48494 h 339456"/>
                  <a:gd name="connsiteX1" fmla="*/ 48494 w 339456"/>
                  <a:gd name="connsiteY1" fmla="*/ 0 h 339456"/>
                  <a:gd name="connsiteX2" fmla="*/ 96988 w 339456"/>
                  <a:gd name="connsiteY2" fmla="*/ 48494 h 339456"/>
                  <a:gd name="connsiteX3" fmla="*/ 290962 w 339456"/>
                  <a:gd name="connsiteY3" fmla="*/ 242468 h 339456"/>
                  <a:gd name="connsiteX4" fmla="*/ 339456 w 339456"/>
                  <a:gd name="connsiteY4" fmla="*/ 290962 h 339456"/>
                  <a:gd name="connsiteX5" fmla="*/ 290962 w 339456"/>
                  <a:gd name="connsiteY5" fmla="*/ 339456 h 339456"/>
                  <a:gd name="connsiteX6" fmla="*/ 0 w 339456"/>
                  <a:gd name="connsiteY6" fmla="*/ 48494 h 3394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39456" h="339456">
                    <a:moveTo>
                      <a:pt x="0" y="48494"/>
                    </a:moveTo>
                    <a:cubicBezTo>
                      <a:pt x="0" y="21713"/>
                      <a:pt x="21713" y="0"/>
                      <a:pt x="48494" y="0"/>
                    </a:cubicBezTo>
                    <a:cubicBezTo>
                      <a:pt x="75274" y="0"/>
                      <a:pt x="96988" y="21713"/>
                      <a:pt x="96988" y="48494"/>
                    </a:cubicBezTo>
                    <a:cubicBezTo>
                      <a:pt x="96988" y="155449"/>
                      <a:pt x="184007" y="242468"/>
                      <a:pt x="290962" y="242468"/>
                    </a:cubicBezTo>
                    <a:cubicBezTo>
                      <a:pt x="317743" y="242468"/>
                      <a:pt x="339456" y="264182"/>
                      <a:pt x="339456" y="290962"/>
                    </a:cubicBezTo>
                    <a:cubicBezTo>
                      <a:pt x="339456" y="317743"/>
                      <a:pt x="317743" y="339456"/>
                      <a:pt x="290962" y="339456"/>
                    </a:cubicBezTo>
                    <a:cubicBezTo>
                      <a:pt x="130529" y="339456"/>
                      <a:pt x="0" y="208935"/>
                      <a:pt x="0" y="48494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98" name="Freeform: Shape 2397">
                <a:extLst>
                  <a:ext uri="{FF2B5EF4-FFF2-40B4-BE49-F238E27FC236}">
                    <a16:creationId xmlns:a16="http://schemas.microsoft.com/office/drawing/2014/main" id="{CCE01868-5DA9-4715-8D3C-9ED3495D6F79}"/>
                  </a:ext>
                </a:extLst>
              </p:cNvPr>
              <p:cNvSpPr/>
              <p:nvPr/>
            </p:nvSpPr>
            <p:spPr>
              <a:xfrm>
                <a:off x="1278043" y="5574079"/>
                <a:ext cx="242469" cy="242469"/>
              </a:xfrm>
              <a:custGeom>
                <a:avLst/>
                <a:gdLst>
                  <a:gd name="connsiteX0" fmla="*/ 242470 w 242469"/>
                  <a:gd name="connsiteY0" fmla="*/ 121235 h 242469"/>
                  <a:gd name="connsiteX1" fmla="*/ 121235 w 242469"/>
                  <a:gd name="connsiteY1" fmla="*/ 242470 h 242469"/>
                  <a:gd name="connsiteX2" fmla="*/ 0 w 242469"/>
                  <a:gd name="connsiteY2" fmla="*/ 121235 h 242469"/>
                  <a:gd name="connsiteX3" fmla="*/ 121235 w 242469"/>
                  <a:gd name="connsiteY3" fmla="*/ 0 h 242469"/>
                  <a:gd name="connsiteX4" fmla="*/ 242470 w 242469"/>
                  <a:gd name="connsiteY4" fmla="*/ 121235 h 2424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42469" h="242469">
                    <a:moveTo>
                      <a:pt x="242470" y="121235"/>
                    </a:moveTo>
                    <a:cubicBezTo>
                      <a:pt x="242470" y="188191"/>
                      <a:pt x="188191" y="242470"/>
                      <a:pt x="121235" y="242470"/>
                    </a:cubicBezTo>
                    <a:cubicBezTo>
                      <a:pt x="54279" y="242470"/>
                      <a:pt x="0" y="188191"/>
                      <a:pt x="0" y="121235"/>
                    </a:cubicBezTo>
                    <a:cubicBezTo>
                      <a:pt x="0" y="54279"/>
                      <a:pt x="54279" y="0"/>
                      <a:pt x="121235" y="0"/>
                    </a:cubicBezTo>
                    <a:cubicBezTo>
                      <a:pt x="188191" y="0"/>
                      <a:pt x="242470" y="54279"/>
                      <a:pt x="242470" y="121235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99" name="Freeform: Shape 2398">
                <a:extLst>
                  <a:ext uri="{FF2B5EF4-FFF2-40B4-BE49-F238E27FC236}">
                    <a16:creationId xmlns:a16="http://schemas.microsoft.com/office/drawing/2014/main" id="{B1BFE3CC-87DF-4AD2-B673-094EFC364632}"/>
                  </a:ext>
                </a:extLst>
              </p:cNvPr>
              <p:cNvSpPr/>
              <p:nvPr/>
            </p:nvSpPr>
            <p:spPr>
              <a:xfrm>
                <a:off x="1314414" y="5610450"/>
                <a:ext cx="169727" cy="169727"/>
              </a:xfrm>
              <a:custGeom>
                <a:avLst/>
                <a:gdLst>
                  <a:gd name="connsiteX0" fmla="*/ 169727 w 169727"/>
                  <a:gd name="connsiteY0" fmla="*/ 84864 h 169727"/>
                  <a:gd name="connsiteX1" fmla="*/ 84864 w 169727"/>
                  <a:gd name="connsiteY1" fmla="*/ 169727 h 169727"/>
                  <a:gd name="connsiteX2" fmla="*/ 0 w 169727"/>
                  <a:gd name="connsiteY2" fmla="*/ 84864 h 169727"/>
                  <a:gd name="connsiteX3" fmla="*/ 84864 w 169727"/>
                  <a:gd name="connsiteY3" fmla="*/ 0 h 169727"/>
                  <a:gd name="connsiteX4" fmla="*/ 169727 w 169727"/>
                  <a:gd name="connsiteY4" fmla="*/ 84864 h 1697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9727" h="169727">
                    <a:moveTo>
                      <a:pt x="169727" y="84864"/>
                    </a:moveTo>
                    <a:cubicBezTo>
                      <a:pt x="169727" y="131733"/>
                      <a:pt x="131733" y="169727"/>
                      <a:pt x="84864" y="169727"/>
                    </a:cubicBezTo>
                    <a:cubicBezTo>
                      <a:pt x="37995" y="169727"/>
                      <a:pt x="0" y="131733"/>
                      <a:pt x="0" y="84864"/>
                    </a:cubicBezTo>
                    <a:cubicBezTo>
                      <a:pt x="0" y="37995"/>
                      <a:pt x="37995" y="0"/>
                      <a:pt x="84864" y="0"/>
                    </a:cubicBezTo>
                    <a:cubicBezTo>
                      <a:pt x="131733" y="0"/>
                      <a:pt x="169727" y="37995"/>
                      <a:pt x="169727" y="84864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432" name="Freeform: Shape 2431">
                <a:extLst>
                  <a:ext uri="{FF2B5EF4-FFF2-40B4-BE49-F238E27FC236}">
                    <a16:creationId xmlns:a16="http://schemas.microsoft.com/office/drawing/2014/main" id="{2C6D30EA-695E-4FF5-920C-79BE96FA61EB}"/>
                  </a:ext>
                </a:extLst>
              </p:cNvPr>
              <p:cNvSpPr/>
              <p:nvPr/>
            </p:nvSpPr>
            <p:spPr>
              <a:xfrm>
                <a:off x="1116046" y="5301303"/>
                <a:ext cx="193975" cy="193975"/>
              </a:xfrm>
              <a:custGeom>
                <a:avLst/>
                <a:gdLst>
                  <a:gd name="connsiteX0" fmla="*/ 193976 w 193975"/>
                  <a:gd name="connsiteY0" fmla="*/ 96988 h 193975"/>
                  <a:gd name="connsiteX1" fmla="*/ 96988 w 193975"/>
                  <a:gd name="connsiteY1" fmla="*/ 193976 h 193975"/>
                  <a:gd name="connsiteX2" fmla="*/ 0 w 193975"/>
                  <a:gd name="connsiteY2" fmla="*/ 96988 h 193975"/>
                  <a:gd name="connsiteX3" fmla="*/ 96988 w 193975"/>
                  <a:gd name="connsiteY3" fmla="*/ 0 h 193975"/>
                  <a:gd name="connsiteX4" fmla="*/ 193976 w 193975"/>
                  <a:gd name="connsiteY4" fmla="*/ 96988 h 193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3975" h="193975">
                    <a:moveTo>
                      <a:pt x="193976" y="96988"/>
                    </a:moveTo>
                    <a:cubicBezTo>
                      <a:pt x="193976" y="150553"/>
                      <a:pt x="150553" y="193976"/>
                      <a:pt x="96988" y="193976"/>
                    </a:cubicBezTo>
                    <a:cubicBezTo>
                      <a:pt x="43423" y="193976"/>
                      <a:pt x="0" y="150553"/>
                      <a:pt x="0" y="96988"/>
                    </a:cubicBezTo>
                    <a:cubicBezTo>
                      <a:pt x="0" y="43423"/>
                      <a:pt x="43423" y="0"/>
                      <a:pt x="96988" y="0"/>
                    </a:cubicBezTo>
                    <a:cubicBezTo>
                      <a:pt x="150553" y="0"/>
                      <a:pt x="193976" y="43423"/>
                      <a:pt x="193976" y="96988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433" name="Freeform: Shape 2432">
                <a:extLst>
                  <a:ext uri="{FF2B5EF4-FFF2-40B4-BE49-F238E27FC236}">
                    <a16:creationId xmlns:a16="http://schemas.microsoft.com/office/drawing/2014/main" id="{8D737BD6-818F-49A8-BD87-C5C3577F1069}"/>
                  </a:ext>
                </a:extLst>
              </p:cNvPr>
              <p:cNvSpPr/>
              <p:nvPr/>
            </p:nvSpPr>
            <p:spPr>
              <a:xfrm>
                <a:off x="1158479" y="5343735"/>
                <a:ext cx="109110" cy="109110"/>
              </a:xfrm>
              <a:custGeom>
                <a:avLst/>
                <a:gdLst>
                  <a:gd name="connsiteX0" fmla="*/ 109111 w 109110"/>
                  <a:gd name="connsiteY0" fmla="*/ 54555 h 109110"/>
                  <a:gd name="connsiteX1" fmla="*/ 54555 w 109110"/>
                  <a:gd name="connsiteY1" fmla="*/ 109111 h 109110"/>
                  <a:gd name="connsiteX2" fmla="*/ 0 w 109110"/>
                  <a:gd name="connsiteY2" fmla="*/ 54555 h 109110"/>
                  <a:gd name="connsiteX3" fmla="*/ 54555 w 109110"/>
                  <a:gd name="connsiteY3" fmla="*/ 0 h 109110"/>
                  <a:gd name="connsiteX4" fmla="*/ 109111 w 109110"/>
                  <a:gd name="connsiteY4" fmla="*/ 54555 h 1091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9110" h="109110">
                    <a:moveTo>
                      <a:pt x="109111" y="54555"/>
                    </a:moveTo>
                    <a:cubicBezTo>
                      <a:pt x="109111" y="84685"/>
                      <a:pt x="84685" y="109111"/>
                      <a:pt x="54555" y="109111"/>
                    </a:cubicBezTo>
                    <a:cubicBezTo>
                      <a:pt x="24425" y="109111"/>
                      <a:pt x="0" y="84685"/>
                      <a:pt x="0" y="54555"/>
                    </a:cubicBezTo>
                    <a:cubicBezTo>
                      <a:pt x="0" y="24425"/>
                      <a:pt x="24425" y="0"/>
                      <a:pt x="54555" y="0"/>
                    </a:cubicBezTo>
                    <a:cubicBezTo>
                      <a:pt x="84685" y="0"/>
                      <a:pt x="109111" y="24425"/>
                      <a:pt x="109111" y="54555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434" name="Freeform: Shape 2433">
                <a:extLst>
                  <a:ext uri="{FF2B5EF4-FFF2-40B4-BE49-F238E27FC236}">
                    <a16:creationId xmlns:a16="http://schemas.microsoft.com/office/drawing/2014/main" id="{C784805A-1207-4A0E-B636-743BB456ACED}"/>
                  </a:ext>
                </a:extLst>
              </p:cNvPr>
              <p:cNvSpPr/>
              <p:nvPr/>
            </p:nvSpPr>
            <p:spPr>
              <a:xfrm>
                <a:off x="1435649" y="5284066"/>
                <a:ext cx="332695" cy="338507"/>
              </a:xfrm>
              <a:custGeom>
                <a:avLst/>
                <a:gdLst>
                  <a:gd name="connsiteX0" fmla="*/ 323291 w 332695"/>
                  <a:gd name="connsiteY0" fmla="*/ 315270 h 338507"/>
                  <a:gd name="connsiteX1" fmla="*/ 32329 w 332695"/>
                  <a:gd name="connsiteY1" fmla="*/ 24308 h 338507"/>
                  <a:gd name="connsiteX2" fmla="*/ 39089 w 332695"/>
                  <a:gd name="connsiteY2" fmla="*/ 0 h 338507"/>
                  <a:gd name="connsiteX3" fmla="*/ 0 w 332695"/>
                  <a:gd name="connsiteY3" fmla="*/ 47545 h 338507"/>
                  <a:gd name="connsiteX4" fmla="*/ 290962 w 332695"/>
                  <a:gd name="connsiteY4" fmla="*/ 338507 h 338507"/>
                  <a:gd name="connsiteX5" fmla="*/ 332696 w 332695"/>
                  <a:gd name="connsiteY5" fmla="*/ 314322 h 338507"/>
                  <a:gd name="connsiteX6" fmla="*/ 323291 w 332695"/>
                  <a:gd name="connsiteY6" fmla="*/ 315270 h 3385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32695" h="338507">
                    <a:moveTo>
                      <a:pt x="323291" y="315270"/>
                    </a:moveTo>
                    <a:cubicBezTo>
                      <a:pt x="162856" y="315270"/>
                      <a:pt x="32329" y="184748"/>
                      <a:pt x="32329" y="24308"/>
                    </a:cubicBezTo>
                    <a:cubicBezTo>
                      <a:pt x="32329" y="15404"/>
                      <a:pt x="34900" y="7171"/>
                      <a:pt x="39089" y="0"/>
                    </a:cubicBezTo>
                    <a:cubicBezTo>
                      <a:pt x="16814" y="4383"/>
                      <a:pt x="0" y="23985"/>
                      <a:pt x="0" y="47545"/>
                    </a:cubicBezTo>
                    <a:cubicBezTo>
                      <a:pt x="0" y="207984"/>
                      <a:pt x="130527" y="338507"/>
                      <a:pt x="290962" y="338507"/>
                    </a:cubicBezTo>
                    <a:cubicBezTo>
                      <a:pt x="308839" y="338507"/>
                      <a:pt x="324287" y="328721"/>
                      <a:pt x="332696" y="314322"/>
                    </a:cubicBezTo>
                    <a:cubicBezTo>
                      <a:pt x="329649" y="314922"/>
                      <a:pt x="326512" y="315270"/>
                      <a:pt x="323291" y="31527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2435" name="Graphic 2775">
              <a:extLst>
                <a:ext uri="{FF2B5EF4-FFF2-40B4-BE49-F238E27FC236}">
                  <a16:creationId xmlns:a16="http://schemas.microsoft.com/office/drawing/2014/main" id="{AB96CF65-D3F4-4012-A0C0-B2ED6FA70248}"/>
                </a:ext>
              </a:extLst>
            </p:cNvPr>
            <p:cNvGrpSpPr/>
            <p:nvPr/>
          </p:nvGrpSpPr>
          <p:grpSpPr>
            <a:xfrm>
              <a:off x="1084567" y="5168715"/>
              <a:ext cx="774900" cy="774898"/>
              <a:chOff x="1084567" y="5168715"/>
              <a:chExt cx="774900" cy="774898"/>
            </a:xfrm>
            <a:solidFill>
              <a:srgbClr val="FFFFFF"/>
            </a:solidFill>
          </p:grpSpPr>
          <p:sp>
            <p:nvSpPr>
              <p:cNvPr id="2436" name="Freeform: Shape 2435">
                <a:extLst>
                  <a:ext uri="{FF2B5EF4-FFF2-40B4-BE49-F238E27FC236}">
                    <a16:creationId xmlns:a16="http://schemas.microsoft.com/office/drawing/2014/main" id="{6CAE1637-78EC-4661-AC33-F3D2A1933D56}"/>
                  </a:ext>
                </a:extLst>
              </p:cNvPr>
              <p:cNvSpPr/>
              <p:nvPr/>
            </p:nvSpPr>
            <p:spPr>
              <a:xfrm>
                <a:off x="1266556" y="5168715"/>
                <a:ext cx="592911" cy="659101"/>
              </a:xfrm>
              <a:custGeom>
                <a:avLst/>
                <a:gdLst>
                  <a:gd name="connsiteX0" fmla="*/ 592643 w 592911"/>
                  <a:gd name="connsiteY0" fmla="*/ 135659 h 659101"/>
                  <a:gd name="connsiteX1" fmla="*/ 579665 w 592911"/>
                  <a:gd name="connsiteY1" fmla="*/ 116851 h 659101"/>
                  <a:gd name="connsiteX2" fmla="*/ 558877 w 592911"/>
                  <a:gd name="connsiteY2" fmla="*/ 107292 h 659101"/>
                  <a:gd name="connsiteX3" fmla="*/ 533854 w 592911"/>
                  <a:gd name="connsiteY3" fmla="*/ 94706 h 659101"/>
                  <a:gd name="connsiteX4" fmla="*/ 513545 w 592911"/>
                  <a:gd name="connsiteY4" fmla="*/ 74199 h 659101"/>
                  <a:gd name="connsiteX5" fmla="*/ 481054 w 592911"/>
                  <a:gd name="connsiteY5" fmla="*/ 45115 h 659101"/>
                  <a:gd name="connsiteX6" fmla="*/ 437845 w 592911"/>
                  <a:gd name="connsiteY6" fmla="*/ 35771 h 659101"/>
                  <a:gd name="connsiteX7" fmla="*/ 409912 w 592911"/>
                  <a:gd name="connsiteY7" fmla="*/ 31521 h 659101"/>
                  <a:gd name="connsiteX8" fmla="*/ 384443 w 592911"/>
                  <a:gd name="connsiteY8" fmla="*/ 18427 h 659101"/>
                  <a:gd name="connsiteX9" fmla="*/ 344337 w 592911"/>
                  <a:gd name="connsiteY9" fmla="*/ 785 h 659101"/>
                  <a:gd name="connsiteX10" fmla="*/ 300607 w 592911"/>
                  <a:gd name="connsiteY10" fmla="*/ 5242 h 659101"/>
                  <a:gd name="connsiteX11" fmla="*/ 272492 w 592911"/>
                  <a:gd name="connsiteY11" fmla="*/ 9847 h 659101"/>
                  <a:gd name="connsiteX12" fmla="*/ 244375 w 592911"/>
                  <a:gd name="connsiteY12" fmla="*/ 5240 h 659101"/>
                  <a:gd name="connsiteX13" fmla="*/ 200644 w 592911"/>
                  <a:gd name="connsiteY13" fmla="*/ 780 h 659101"/>
                  <a:gd name="connsiteX14" fmla="*/ 160533 w 592911"/>
                  <a:gd name="connsiteY14" fmla="*/ 18422 h 659101"/>
                  <a:gd name="connsiteX15" fmla="*/ 135066 w 592911"/>
                  <a:gd name="connsiteY15" fmla="*/ 31517 h 659101"/>
                  <a:gd name="connsiteX16" fmla="*/ 107130 w 592911"/>
                  <a:gd name="connsiteY16" fmla="*/ 35766 h 659101"/>
                  <a:gd name="connsiteX17" fmla="*/ 63918 w 592911"/>
                  <a:gd name="connsiteY17" fmla="*/ 45109 h 659101"/>
                  <a:gd name="connsiteX18" fmla="*/ 31421 w 592911"/>
                  <a:gd name="connsiteY18" fmla="*/ 74196 h 659101"/>
                  <a:gd name="connsiteX19" fmla="*/ 11107 w 592911"/>
                  <a:gd name="connsiteY19" fmla="*/ 94706 h 659101"/>
                  <a:gd name="connsiteX20" fmla="*/ 8616 w 592911"/>
                  <a:gd name="connsiteY20" fmla="*/ 110564 h 659101"/>
                  <a:gd name="connsiteX21" fmla="*/ 24474 w 592911"/>
                  <a:gd name="connsiteY21" fmla="*/ 113055 h 659101"/>
                  <a:gd name="connsiteX22" fmla="*/ 48650 w 592911"/>
                  <a:gd name="connsiteY22" fmla="*/ 88979 h 659101"/>
                  <a:gd name="connsiteX23" fmla="*/ 74229 w 592911"/>
                  <a:gd name="connsiteY23" fmla="*/ 65333 h 659101"/>
                  <a:gd name="connsiteX24" fmla="*/ 108944 w 592911"/>
                  <a:gd name="connsiteY24" fmla="*/ 58394 h 659101"/>
                  <a:gd name="connsiteX25" fmla="*/ 142064 w 592911"/>
                  <a:gd name="connsiteY25" fmla="*/ 53112 h 659101"/>
                  <a:gd name="connsiteX26" fmla="*/ 172326 w 592911"/>
                  <a:gd name="connsiteY26" fmla="*/ 37820 h 659101"/>
                  <a:gd name="connsiteX27" fmla="*/ 204179 w 592911"/>
                  <a:gd name="connsiteY27" fmla="*/ 23203 h 659101"/>
                  <a:gd name="connsiteX28" fmla="*/ 239119 w 592911"/>
                  <a:gd name="connsiteY28" fmla="*/ 27323 h 659101"/>
                  <a:gd name="connsiteX29" fmla="*/ 272494 w 592911"/>
                  <a:gd name="connsiteY29" fmla="*/ 32547 h 659101"/>
                  <a:gd name="connsiteX30" fmla="*/ 305865 w 592911"/>
                  <a:gd name="connsiteY30" fmla="*/ 27324 h 659101"/>
                  <a:gd name="connsiteX31" fmla="*/ 340805 w 592911"/>
                  <a:gd name="connsiteY31" fmla="*/ 23208 h 659101"/>
                  <a:gd name="connsiteX32" fmla="*/ 372652 w 592911"/>
                  <a:gd name="connsiteY32" fmla="*/ 37823 h 659101"/>
                  <a:gd name="connsiteX33" fmla="*/ 402915 w 592911"/>
                  <a:gd name="connsiteY33" fmla="*/ 53115 h 659101"/>
                  <a:gd name="connsiteX34" fmla="*/ 436032 w 592911"/>
                  <a:gd name="connsiteY34" fmla="*/ 58399 h 659101"/>
                  <a:gd name="connsiteX35" fmla="*/ 470746 w 592911"/>
                  <a:gd name="connsiteY35" fmla="*/ 65339 h 659101"/>
                  <a:gd name="connsiteX36" fmla="*/ 496319 w 592911"/>
                  <a:gd name="connsiteY36" fmla="*/ 88981 h 659101"/>
                  <a:gd name="connsiteX37" fmla="*/ 520492 w 592911"/>
                  <a:gd name="connsiteY37" fmla="*/ 113055 h 659101"/>
                  <a:gd name="connsiteX38" fmla="*/ 550143 w 592911"/>
                  <a:gd name="connsiteY38" fmla="*/ 128244 h 659101"/>
                  <a:gd name="connsiteX39" fmla="*/ 568753 w 592911"/>
                  <a:gd name="connsiteY39" fmla="*/ 136756 h 659101"/>
                  <a:gd name="connsiteX40" fmla="*/ 570172 w 592911"/>
                  <a:gd name="connsiteY40" fmla="*/ 138869 h 659101"/>
                  <a:gd name="connsiteX41" fmla="*/ 569264 w 592911"/>
                  <a:gd name="connsiteY41" fmla="*/ 141629 h 659101"/>
                  <a:gd name="connsiteX42" fmla="*/ 382868 w 592911"/>
                  <a:gd name="connsiteY42" fmla="*/ 328023 h 659101"/>
                  <a:gd name="connsiteX43" fmla="*/ 277473 w 592911"/>
                  <a:gd name="connsiteY43" fmla="*/ 162471 h 659101"/>
                  <a:gd name="connsiteX44" fmla="*/ 236705 w 592911"/>
                  <a:gd name="connsiteY44" fmla="*/ 105738 h 659101"/>
                  <a:gd name="connsiteX45" fmla="*/ 251302 w 592911"/>
                  <a:gd name="connsiteY45" fmla="*/ 83843 h 659101"/>
                  <a:gd name="connsiteX46" fmla="*/ 248154 w 592911"/>
                  <a:gd name="connsiteY46" fmla="*/ 68103 h 659101"/>
                  <a:gd name="connsiteX47" fmla="*/ 232414 w 592911"/>
                  <a:gd name="connsiteY47" fmla="*/ 71251 h 659101"/>
                  <a:gd name="connsiteX48" fmla="*/ 217595 w 592911"/>
                  <a:gd name="connsiteY48" fmla="*/ 93480 h 659101"/>
                  <a:gd name="connsiteX49" fmla="*/ 202775 w 592911"/>
                  <a:gd name="connsiteY49" fmla="*/ 71251 h 659101"/>
                  <a:gd name="connsiteX50" fmla="*/ 187035 w 592911"/>
                  <a:gd name="connsiteY50" fmla="*/ 68103 h 659101"/>
                  <a:gd name="connsiteX51" fmla="*/ 183887 w 592911"/>
                  <a:gd name="connsiteY51" fmla="*/ 83843 h 659101"/>
                  <a:gd name="connsiteX52" fmla="*/ 198484 w 592911"/>
                  <a:gd name="connsiteY52" fmla="*/ 105738 h 659101"/>
                  <a:gd name="connsiteX53" fmla="*/ 157717 w 592911"/>
                  <a:gd name="connsiteY53" fmla="*/ 162471 h 659101"/>
                  <a:gd name="connsiteX54" fmla="*/ 295086 w 592911"/>
                  <a:gd name="connsiteY54" fmla="*/ 415806 h 659101"/>
                  <a:gd name="connsiteX55" fmla="*/ 248711 w 592911"/>
                  <a:gd name="connsiteY55" fmla="*/ 462181 h 659101"/>
                  <a:gd name="connsiteX56" fmla="*/ 132672 w 592911"/>
                  <a:gd name="connsiteY56" fmla="*/ 393759 h 659101"/>
                  <a:gd name="connsiteX57" fmla="*/ 0 w 592911"/>
                  <a:gd name="connsiteY57" fmla="*/ 526431 h 659101"/>
                  <a:gd name="connsiteX58" fmla="*/ 132672 w 592911"/>
                  <a:gd name="connsiteY58" fmla="*/ 659102 h 659101"/>
                  <a:gd name="connsiteX59" fmla="*/ 265342 w 592911"/>
                  <a:gd name="connsiteY59" fmla="*/ 526431 h 659101"/>
                  <a:gd name="connsiteX60" fmla="*/ 258535 w 592911"/>
                  <a:gd name="connsiteY60" fmla="*/ 484462 h 659101"/>
                  <a:gd name="connsiteX61" fmla="*/ 315141 w 592911"/>
                  <a:gd name="connsiteY61" fmla="*/ 427856 h 659101"/>
                  <a:gd name="connsiteX62" fmla="*/ 460235 w 592911"/>
                  <a:gd name="connsiteY62" fmla="*/ 464990 h 659101"/>
                  <a:gd name="connsiteX63" fmla="*/ 516969 w 592911"/>
                  <a:gd name="connsiteY63" fmla="*/ 424222 h 659101"/>
                  <a:gd name="connsiteX64" fmla="*/ 538864 w 592911"/>
                  <a:gd name="connsiteY64" fmla="*/ 438819 h 659101"/>
                  <a:gd name="connsiteX65" fmla="*/ 545149 w 592911"/>
                  <a:gd name="connsiteY65" fmla="*/ 440728 h 659101"/>
                  <a:gd name="connsiteX66" fmla="*/ 554604 w 592911"/>
                  <a:gd name="connsiteY66" fmla="*/ 435671 h 659101"/>
                  <a:gd name="connsiteX67" fmla="*/ 551456 w 592911"/>
                  <a:gd name="connsiteY67" fmla="*/ 419931 h 659101"/>
                  <a:gd name="connsiteX68" fmla="*/ 529226 w 592911"/>
                  <a:gd name="connsiteY68" fmla="*/ 405112 h 659101"/>
                  <a:gd name="connsiteX69" fmla="*/ 551456 w 592911"/>
                  <a:gd name="connsiteY69" fmla="*/ 390292 h 659101"/>
                  <a:gd name="connsiteX70" fmla="*/ 554604 w 592911"/>
                  <a:gd name="connsiteY70" fmla="*/ 374552 h 659101"/>
                  <a:gd name="connsiteX71" fmla="*/ 538864 w 592911"/>
                  <a:gd name="connsiteY71" fmla="*/ 371404 h 659101"/>
                  <a:gd name="connsiteX72" fmla="*/ 516969 w 592911"/>
                  <a:gd name="connsiteY72" fmla="*/ 386001 h 659101"/>
                  <a:gd name="connsiteX73" fmla="*/ 460235 w 592911"/>
                  <a:gd name="connsiteY73" fmla="*/ 345234 h 659101"/>
                  <a:gd name="connsiteX74" fmla="*/ 405984 w 592911"/>
                  <a:gd name="connsiteY74" fmla="*/ 337014 h 659101"/>
                  <a:gd name="connsiteX75" fmla="*/ 585314 w 592911"/>
                  <a:gd name="connsiteY75" fmla="*/ 157684 h 659101"/>
                  <a:gd name="connsiteX76" fmla="*/ 592643 w 592911"/>
                  <a:gd name="connsiteY76" fmla="*/ 135659 h 659101"/>
                  <a:gd name="connsiteX77" fmla="*/ 132670 w 592911"/>
                  <a:gd name="connsiteY77" fmla="*/ 636400 h 659101"/>
                  <a:gd name="connsiteX78" fmla="*/ 22700 w 592911"/>
                  <a:gd name="connsiteY78" fmla="*/ 526431 h 659101"/>
                  <a:gd name="connsiteX79" fmla="*/ 132670 w 592911"/>
                  <a:gd name="connsiteY79" fmla="*/ 416461 h 659101"/>
                  <a:gd name="connsiteX80" fmla="*/ 242639 w 592911"/>
                  <a:gd name="connsiteY80" fmla="*/ 526431 h 659101"/>
                  <a:gd name="connsiteX81" fmla="*/ 132670 w 592911"/>
                  <a:gd name="connsiteY81" fmla="*/ 636400 h 659101"/>
                  <a:gd name="connsiteX82" fmla="*/ 497412 w 592911"/>
                  <a:gd name="connsiteY82" fmla="*/ 405110 h 659101"/>
                  <a:gd name="connsiteX83" fmla="*/ 460235 w 592911"/>
                  <a:gd name="connsiteY83" fmla="*/ 442287 h 659101"/>
                  <a:gd name="connsiteX84" fmla="*/ 180418 w 592911"/>
                  <a:gd name="connsiteY84" fmla="*/ 162469 h 659101"/>
                  <a:gd name="connsiteX85" fmla="*/ 217595 w 592911"/>
                  <a:gd name="connsiteY85" fmla="*/ 125293 h 659101"/>
                  <a:gd name="connsiteX86" fmla="*/ 254771 w 592911"/>
                  <a:gd name="connsiteY86" fmla="*/ 162469 h 659101"/>
                  <a:gd name="connsiteX87" fmla="*/ 257096 w 592911"/>
                  <a:gd name="connsiteY87" fmla="*/ 193379 h 659101"/>
                  <a:gd name="connsiteX88" fmla="*/ 237979 w 592911"/>
                  <a:gd name="connsiteY88" fmla="*/ 200330 h 659101"/>
                  <a:gd name="connsiteX89" fmla="*/ 231191 w 592911"/>
                  <a:gd name="connsiteY89" fmla="*/ 214876 h 659101"/>
                  <a:gd name="connsiteX90" fmla="*/ 241860 w 592911"/>
                  <a:gd name="connsiteY90" fmla="*/ 222351 h 659101"/>
                  <a:gd name="connsiteX91" fmla="*/ 245739 w 592911"/>
                  <a:gd name="connsiteY91" fmla="*/ 221663 h 659101"/>
                  <a:gd name="connsiteX92" fmla="*/ 261812 w 592911"/>
                  <a:gd name="connsiteY92" fmla="*/ 215819 h 659101"/>
                  <a:gd name="connsiteX93" fmla="*/ 275381 w 592911"/>
                  <a:gd name="connsiteY93" fmla="*/ 252102 h 659101"/>
                  <a:gd name="connsiteX94" fmla="*/ 259938 w 592911"/>
                  <a:gd name="connsiteY94" fmla="*/ 262141 h 659101"/>
                  <a:gd name="connsiteX95" fmla="*/ 256607 w 592911"/>
                  <a:gd name="connsiteY95" fmla="*/ 277843 h 659101"/>
                  <a:gd name="connsiteX96" fmla="*/ 266134 w 592911"/>
                  <a:gd name="connsiteY96" fmla="*/ 283010 h 659101"/>
                  <a:gd name="connsiteX97" fmla="*/ 272310 w 592911"/>
                  <a:gd name="connsiteY97" fmla="*/ 281174 h 659101"/>
                  <a:gd name="connsiteX98" fmla="*/ 286464 w 592911"/>
                  <a:gd name="connsiteY98" fmla="*/ 271974 h 659101"/>
                  <a:gd name="connsiteX99" fmla="*/ 307223 w 592911"/>
                  <a:gd name="connsiteY99" fmla="*/ 299431 h 659101"/>
                  <a:gd name="connsiteX100" fmla="*/ 288429 w 592911"/>
                  <a:gd name="connsiteY100" fmla="*/ 318225 h 659101"/>
                  <a:gd name="connsiteX101" fmla="*/ 288429 w 592911"/>
                  <a:gd name="connsiteY101" fmla="*/ 334276 h 659101"/>
                  <a:gd name="connsiteX102" fmla="*/ 296454 w 592911"/>
                  <a:gd name="connsiteY102" fmla="*/ 337601 h 659101"/>
                  <a:gd name="connsiteX103" fmla="*/ 304480 w 592911"/>
                  <a:gd name="connsiteY103" fmla="*/ 334276 h 659101"/>
                  <a:gd name="connsiteX104" fmla="*/ 323274 w 592911"/>
                  <a:gd name="connsiteY104" fmla="*/ 315482 h 659101"/>
                  <a:gd name="connsiteX105" fmla="*/ 350731 w 592911"/>
                  <a:gd name="connsiteY105" fmla="*/ 336241 h 659101"/>
                  <a:gd name="connsiteX106" fmla="*/ 341531 w 592911"/>
                  <a:gd name="connsiteY106" fmla="*/ 350394 h 659101"/>
                  <a:gd name="connsiteX107" fmla="*/ 344862 w 592911"/>
                  <a:gd name="connsiteY107" fmla="*/ 366096 h 659101"/>
                  <a:gd name="connsiteX108" fmla="*/ 351038 w 592911"/>
                  <a:gd name="connsiteY108" fmla="*/ 367932 h 659101"/>
                  <a:gd name="connsiteX109" fmla="*/ 360566 w 592911"/>
                  <a:gd name="connsiteY109" fmla="*/ 362765 h 659101"/>
                  <a:gd name="connsiteX110" fmla="*/ 370604 w 592911"/>
                  <a:gd name="connsiteY110" fmla="*/ 347322 h 659101"/>
                  <a:gd name="connsiteX111" fmla="*/ 406888 w 592911"/>
                  <a:gd name="connsiteY111" fmla="*/ 360892 h 659101"/>
                  <a:gd name="connsiteX112" fmla="*/ 401043 w 592911"/>
                  <a:gd name="connsiteY112" fmla="*/ 376965 h 659101"/>
                  <a:gd name="connsiteX113" fmla="*/ 407831 w 592911"/>
                  <a:gd name="connsiteY113" fmla="*/ 391510 h 659101"/>
                  <a:gd name="connsiteX114" fmla="*/ 411710 w 592911"/>
                  <a:gd name="connsiteY114" fmla="*/ 392197 h 659101"/>
                  <a:gd name="connsiteX115" fmla="*/ 422378 w 592911"/>
                  <a:gd name="connsiteY115" fmla="*/ 384722 h 659101"/>
                  <a:gd name="connsiteX116" fmla="*/ 429329 w 592911"/>
                  <a:gd name="connsiteY116" fmla="*/ 365606 h 659101"/>
                  <a:gd name="connsiteX117" fmla="*/ 460238 w 592911"/>
                  <a:gd name="connsiteY117" fmla="*/ 367931 h 659101"/>
                  <a:gd name="connsiteX118" fmla="*/ 497412 w 592911"/>
                  <a:gd name="connsiteY118" fmla="*/ 405110 h 6591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</a:cxnLst>
                <a:rect l="l" t="t" r="r" b="b"/>
                <a:pathLst>
                  <a:path w="592911" h="659101">
                    <a:moveTo>
                      <a:pt x="592643" y="135659"/>
                    </a:moveTo>
                    <a:cubicBezTo>
                      <a:pt x="591491" y="127597"/>
                      <a:pt x="586760" y="120741"/>
                      <a:pt x="579665" y="116851"/>
                    </a:cubicBezTo>
                    <a:cubicBezTo>
                      <a:pt x="572884" y="113132"/>
                      <a:pt x="565762" y="110163"/>
                      <a:pt x="558877" y="107292"/>
                    </a:cubicBezTo>
                    <a:cubicBezTo>
                      <a:pt x="549564" y="103409"/>
                      <a:pt x="540765" y="99740"/>
                      <a:pt x="533854" y="94706"/>
                    </a:cubicBezTo>
                    <a:cubicBezTo>
                      <a:pt x="526620" y="89438"/>
                      <a:pt x="520268" y="82036"/>
                      <a:pt x="513545" y="74199"/>
                    </a:cubicBezTo>
                    <a:cubicBezTo>
                      <a:pt x="504156" y="63257"/>
                      <a:pt x="494447" y="51942"/>
                      <a:pt x="481054" y="45115"/>
                    </a:cubicBezTo>
                    <a:cubicBezTo>
                      <a:pt x="467370" y="38140"/>
                      <a:pt x="452361" y="36935"/>
                      <a:pt x="437845" y="35771"/>
                    </a:cubicBezTo>
                    <a:cubicBezTo>
                      <a:pt x="427720" y="34960"/>
                      <a:pt x="418155" y="34192"/>
                      <a:pt x="409912" y="31521"/>
                    </a:cubicBezTo>
                    <a:cubicBezTo>
                      <a:pt x="401501" y="28796"/>
                      <a:pt x="393217" y="23759"/>
                      <a:pt x="384443" y="18427"/>
                    </a:cubicBezTo>
                    <a:cubicBezTo>
                      <a:pt x="372082" y="10913"/>
                      <a:pt x="359299" y="3141"/>
                      <a:pt x="344337" y="785"/>
                    </a:cubicBezTo>
                    <a:cubicBezTo>
                      <a:pt x="329298" y="-1585"/>
                      <a:pt x="314711" y="1886"/>
                      <a:pt x="300607" y="5242"/>
                    </a:cubicBezTo>
                    <a:cubicBezTo>
                      <a:pt x="290658" y="7610"/>
                      <a:pt x="281259" y="9847"/>
                      <a:pt x="272492" y="9847"/>
                    </a:cubicBezTo>
                    <a:cubicBezTo>
                      <a:pt x="263725" y="9847"/>
                      <a:pt x="254326" y="7609"/>
                      <a:pt x="244375" y="5240"/>
                    </a:cubicBezTo>
                    <a:cubicBezTo>
                      <a:pt x="230271" y="1882"/>
                      <a:pt x="215685" y="-1588"/>
                      <a:pt x="200644" y="780"/>
                    </a:cubicBezTo>
                    <a:cubicBezTo>
                      <a:pt x="185681" y="3138"/>
                      <a:pt x="172896" y="10908"/>
                      <a:pt x="160533" y="18422"/>
                    </a:cubicBezTo>
                    <a:cubicBezTo>
                      <a:pt x="151761" y="23754"/>
                      <a:pt x="143475" y="28791"/>
                      <a:pt x="135066" y="31517"/>
                    </a:cubicBezTo>
                    <a:cubicBezTo>
                      <a:pt x="126821" y="34188"/>
                      <a:pt x="117256" y="34954"/>
                      <a:pt x="107130" y="35766"/>
                    </a:cubicBezTo>
                    <a:cubicBezTo>
                      <a:pt x="92612" y="36930"/>
                      <a:pt x="77602" y="38134"/>
                      <a:pt x="63918" y="45109"/>
                    </a:cubicBezTo>
                    <a:cubicBezTo>
                      <a:pt x="50523" y="51936"/>
                      <a:pt x="40812" y="63252"/>
                      <a:pt x="31421" y="74196"/>
                    </a:cubicBezTo>
                    <a:cubicBezTo>
                      <a:pt x="24695" y="82033"/>
                      <a:pt x="18343" y="89435"/>
                      <a:pt x="11107" y="94706"/>
                    </a:cubicBezTo>
                    <a:cubicBezTo>
                      <a:pt x="6040" y="98396"/>
                      <a:pt x="4925" y="105497"/>
                      <a:pt x="8616" y="110564"/>
                    </a:cubicBezTo>
                    <a:cubicBezTo>
                      <a:pt x="12306" y="115630"/>
                      <a:pt x="19407" y="116747"/>
                      <a:pt x="24474" y="113055"/>
                    </a:cubicBezTo>
                    <a:cubicBezTo>
                      <a:pt x="33848" y="106227"/>
                      <a:pt x="41373" y="97459"/>
                      <a:pt x="48650" y="88979"/>
                    </a:cubicBezTo>
                    <a:cubicBezTo>
                      <a:pt x="56971" y="79283"/>
                      <a:pt x="64832" y="70125"/>
                      <a:pt x="74229" y="65333"/>
                    </a:cubicBezTo>
                    <a:cubicBezTo>
                      <a:pt x="83904" y="60401"/>
                      <a:pt x="96068" y="59426"/>
                      <a:pt x="108944" y="58394"/>
                    </a:cubicBezTo>
                    <a:cubicBezTo>
                      <a:pt x="119929" y="57513"/>
                      <a:pt x="131287" y="56604"/>
                      <a:pt x="142064" y="53112"/>
                    </a:cubicBezTo>
                    <a:cubicBezTo>
                      <a:pt x="152999" y="49569"/>
                      <a:pt x="162824" y="43597"/>
                      <a:pt x="172326" y="37820"/>
                    </a:cubicBezTo>
                    <a:cubicBezTo>
                      <a:pt x="183289" y="31158"/>
                      <a:pt x="193643" y="24864"/>
                      <a:pt x="204179" y="23203"/>
                    </a:cubicBezTo>
                    <a:cubicBezTo>
                      <a:pt x="214793" y="21531"/>
                      <a:pt x="226610" y="24344"/>
                      <a:pt x="239119" y="27323"/>
                    </a:cubicBezTo>
                    <a:cubicBezTo>
                      <a:pt x="249907" y="29891"/>
                      <a:pt x="261061" y="32546"/>
                      <a:pt x="272494" y="32547"/>
                    </a:cubicBezTo>
                    <a:cubicBezTo>
                      <a:pt x="283925" y="32547"/>
                      <a:pt x="295079" y="29893"/>
                      <a:pt x="305865" y="27324"/>
                    </a:cubicBezTo>
                    <a:cubicBezTo>
                      <a:pt x="318375" y="24348"/>
                      <a:pt x="330194" y="21534"/>
                      <a:pt x="340805" y="23208"/>
                    </a:cubicBezTo>
                    <a:cubicBezTo>
                      <a:pt x="351338" y="24868"/>
                      <a:pt x="361692" y="31161"/>
                      <a:pt x="372652" y="37823"/>
                    </a:cubicBezTo>
                    <a:cubicBezTo>
                      <a:pt x="382154" y="43600"/>
                      <a:pt x="391980" y="49572"/>
                      <a:pt x="402915" y="53115"/>
                    </a:cubicBezTo>
                    <a:cubicBezTo>
                      <a:pt x="413691" y="56607"/>
                      <a:pt x="425049" y="57518"/>
                      <a:pt x="436032" y="58399"/>
                    </a:cubicBezTo>
                    <a:cubicBezTo>
                      <a:pt x="448909" y="59432"/>
                      <a:pt x="461072" y="60407"/>
                      <a:pt x="470746" y="65339"/>
                    </a:cubicBezTo>
                    <a:cubicBezTo>
                      <a:pt x="480142" y="70129"/>
                      <a:pt x="488000" y="79286"/>
                      <a:pt x="496319" y="88981"/>
                    </a:cubicBezTo>
                    <a:cubicBezTo>
                      <a:pt x="503594" y="97459"/>
                      <a:pt x="511118" y="106227"/>
                      <a:pt x="520492" y="113055"/>
                    </a:cubicBezTo>
                    <a:cubicBezTo>
                      <a:pt x="529563" y="119663"/>
                      <a:pt x="540026" y="124026"/>
                      <a:pt x="550143" y="128244"/>
                    </a:cubicBezTo>
                    <a:cubicBezTo>
                      <a:pt x="556772" y="131008"/>
                      <a:pt x="563033" y="133619"/>
                      <a:pt x="568753" y="136756"/>
                    </a:cubicBezTo>
                    <a:cubicBezTo>
                      <a:pt x="569755" y="137305"/>
                      <a:pt x="570077" y="138209"/>
                      <a:pt x="570172" y="138869"/>
                    </a:cubicBezTo>
                    <a:cubicBezTo>
                      <a:pt x="570259" y="139474"/>
                      <a:pt x="570256" y="140638"/>
                      <a:pt x="569264" y="141629"/>
                    </a:cubicBezTo>
                    <a:lnTo>
                      <a:pt x="382868" y="328023"/>
                    </a:lnTo>
                    <a:cubicBezTo>
                      <a:pt x="320661" y="298836"/>
                      <a:pt x="277473" y="235607"/>
                      <a:pt x="277473" y="162471"/>
                    </a:cubicBezTo>
                    <a:cubicBezTo>
                      <a:pt x="277473" y="136135"/>
                      <a:pt x="260377" y="113733"/>
                      <a:pt x="236705" y="105738"/>
                    </a:cubicBezTo>
                    <a:lnTo>
                      <a:pt x="251302" y="83843"/>
                    </a:lnTo>
                    <a:cubicBezTo>
                      <a:pt x="254780" y="78627"/>
                      <a:pt x="253370" y="71579"/>
                      <a:pt x="248154" y="68103"/>
                    </a:cubicBezTo>
                    <a:cubicBezTo>
                      <a:pt x="242939" y="64626"/>
                      <a:pt x="235891" y="66034"/>
                      <a:pt x="232414" y="71251"/>
                    </a:cubicBezTo>
                    <a:lnTo>
                      <a:pt x="217595" y="93480"/>
                    </a:lnTo>
                    <a:lnTo>
                      <a:pt x="202775" y="71251"/>
                    </a:lnTo>
                    <a:cubicBezTo>
                      <a:pt x="199299" y="66035"/>
                      <a:pt x="192249" y="64626"/>
                      <a:pt x="187035" y="68103"/>
                    </a:cubicBezTo>
                    <a:cubicBezTo>
                      <a:pt x="181820" y="71579"/>
                      <a:pt x="180409" y="78627"/>
                      <a:pt x="183887" y="83843"/>
                    </a:cubicBezTo>
                    <a:lnTo>
                      <a:pt x="198484" y="105738"/>
                    </a:lnTo>
                    <a:cubicBezTo>
                      <a:pt x="174814" y="113733"/>
                      <a:pt x="157717" y="136135"/>
                      <a:pt x="157717" y="162471"/>
                    </a:cubicBezTo>
                    <a:cubicBezTo>
                      <a:pt x="157717" y="268385"/>
                      <a:pt x="212440" y="361745"/>
                      <a:pt x="295086" y="415806"/>
                    </a:cubicBezTo>
                    <a:lnTo>
                      <a:pt x="248711" y="462181"/>
                    </a:lnTo>
                    <a:cubicBezTo>
                      <a:pt x="226047" y="421412"/>
                      <a:pt x="182531" y="393759"/>
                      <a:pt x="132672" y="393759"/>
                    </a:cubicBezTo>
                    <a:cubicBezTo>
                      <a:pt x="59516" y="393759"/>
                      <a:pt x="0" y="453276"/>
                      <a:pt x="0" y="526431"/>
                    </a:cubicBezTo>
                    <a:cubicBezTo>
                      <a:pt x="0" y="599585"/>
                      <a:pt x="59516" y="659102"/>
                      <a:pt x="132672" y="659102"/>
                    </a:cubicBezTo>
                    <a:cubicBezTo>
                      <a:pt x="205826" y="659102"/>
                      <a:pt x="265342" y="599585"/>
                      <a:pt x="265342" y="526431"/>
                    </a:cubicBezTo>
                    <a:cubicBezTo>
                      <a:pt x="265342" y="511770"/>
                      <a:pt x="262947" y="497659"/>
                      <a:pt x="258535" y="484462"/>
                    </a:cubicBezTo>
                    <a:lnTo>
                      <a:pt x="315141" y="427856"/>
                    </a:lnTo>
                    <a:cubicBezTo>
                      <a:pt x="358243" y="451516"/>
                      <a:pt x="407693" y="464990"/>
                      <a:pt x="460235" y="464990"/>
                    </a:cubicBezTo>
                    <a:cubicBezTo>
                      <a:pt x="486571" y="464990"/>
                      <a:pt x="508973" y="447894"/>
                      <a:pt x="516969" y="424222"/>
                    </a:cubicBezTo>
                    <a:lnTo>
                      <a:pt x="538864" y="438819"/>
                    </a:lnTo>
                    <a:cubicBezTo>
                      <a:pt x="540799" y="440110"/>
                      <a:pt x="542986" y="440728"/>
                      <a:pt x="545149" y="440728"/>
                    </a:cubicBezTo>
                    <a:cubicBezTo>
                      <a:pt x="548816" y="440728"/>
                      <a:pt x="552417" y="438952"/>
                      <a:pt x="554604" y="435671"/>
                    </a:cubicBezTo>
                    <a:cubicBezTo>
                      <a:pt x="558081" y="430456"/>
                      <a:pt x="556672" y="423408"/>
                      <a:pt x="551456" y="419931"/>
                    </a:cubicBezTo>
                    <a:lnTo>
                      <a:pt x="529226" y="405112"/>
                    </a:lnTo>
                    <a:lnTo>
                      <a:pt x="551456" y="390292"/>
                    </a:lnTo>
                    <a:cubicBezTo>
                      <a:pt x="556672" y="386816"/>
                      <a:pt x="558081" y="379767"/>
                      <a:pt x="554604" y="374552"/>
                    </a:cubicBezTo>
                    <a:cubicBezTo>
                      <a:pt x="551127" y="369335"/>
                      <a:pt x="544079" y="367928"/>
                      <a:pt x="538864" y="371404"/>
                    </a:cubicBezTo>
                    <a:lnTo>
                      <a:pt x="516969" y="386001"/>
                    </a:lnTo>
                    <a:cubicBezTo>
                      <a:pt x="508973" y="362331"/>
                      <a:pt x="486571" y="345234"/>
                      <a:pt x="460235" y="345234"/>
                    </a:cubicBezTo>
                    <a:cubicBezTo>
                      <a:pt x="441354" y="345234"/>
                      <a:pt x="423132" y="342355"/>
                      <a:pt x="405984" y="337014"/>
                    </a:cubicBezTo>
                    <a:lnTo>
                      <a:pt x="585314" y="157684"/>
                    </a:lnTo>
                    <a:cubicBezTo>
                      <a:pt x="591140" y="151857"/>
                      <a:pt x="593811" y="143830"/>
                      <a:pt x="592643" y="135659"/>
                    </a:cubicBezTo>
                    <a:close/>
                    <a:moveTo>
                      <a:pt x="132670" y="636400"/>
                    </a:moveTo>
                    <a:cubicBezTo>
                      <a:pt x="72033" y="636400"/>
                      <a:pt x="22700" y="587068"/>
                      <a:pt x="22700" y="526431"/>
                    </a:cubicBezTo>
                    <a:cubicBezTo>
                      <a:pt x="22700" y="465793"/>
                      <a:pt x="72033" y="416461"/>
                      <a:pt x="132670" y="416461"/>
                    </a:cubicBezTo>
                    <a:cubicBezTo>
                      <a:pt x="193307" y="416461"/>
                      <a:pt x="242639" y="465793"/>
                      <a:pt x="242639" y="526431"/>
                    </a:cubicBezTo>
                    <a:cubicBezTo>
                      <a:pt x="242639" y="587068"/>
                      <a:pt x="193307" y="636400"/>
                      <a:pt x="132670" y="636400"/>
                    </a:cubicBezTo>
                    <a:close/>
                    <a:moveTo>
                      <a:pt x="497412" y="405110"/>
                    </a:moveTo>
                    <a:cubicBezTo>
                      <a:pt x="497412" y="425610"/>
                      <a:pt x="480734" y="442287"/>
                      <a:pt x="460235" y="442287"/>
                    </a:cubicBezTo>
                    <a:cubicBezTo>
                      <a:pt x="305944" y="442287"/>
                      <a:pt x="180418" y="316761"/>
                      <a:pt x="180418" y="162469"/>
                    </a:cubicBezTo>
                    <a:cubicBezTo>
                      <a:pt x="180418" y="141970"/>
                      <a:pt x="197096" y="125293"/>
                      <a:pt x="217595" y="125293"/>
                    </a:cubicBezTo>
                    <a:cubicBezTo>
                      <a:pt x="238093" y="125293"/>
                      <a:pt x="254771" y="141971"/>
                      <a:pt x="254771" y="162469"/>
                    </a:cubicBezTo>
                    <a:cubicBezTo>
                      <a:pt x="254771" y="172973"/>
                      <a:pt x="255567" y="183294"/>
                      <a:pt x="257096" y="193379"/>
                    </a:cubicBezTo>
                    <a:lnTo>
                      <a:pt x="237979" y="200330"/>
                    </a:lnTo>
                    <a:cubicBezTo>
                      <a:pt x="232087" y="202473"/>
                      <a:pt x="229048" y="208985"/>
                      <a:pt x="231191" y="214876"/>
                    </a:cubicBezTo>
                    <a:cubicBezTo>
                      <a:pt x="232868" y="219487"/>
                      <a:pt x="237221" y="222351"/>
                      <a:pt x="241860" y="222351"/>
                    </a:cubicBezTo>
                    <a:cubicBezTo>
                      <a:pt x="243148" y="222351"/>
                      <a:pt x="244458" y="222130"/>
                      <a:pt x="245739" y="221663"/>
                    </a:cubicBezTo>
                    <a:lnTo>
                      <a:pt x="261812" y="215819"/>
                    </a:lnTo>
                    <a:cubicBezTo>
                      <a:pt x="265206" y="228430"/>
                      <a:pt x="269765" y="240566"/>
                      <a:pt x="275381" y="252102"/>
                    </a:cubicBezTo>
                    <a:lnTo>
                      <a:pt x="259938" y="262141"/>
                    </a:lnTo>
                    <a:cubicBezTo>
                      <a:pt x="254682" y="265557"/>
                      <a:pt x="253191" y="272588"/>
                      <a:pt x="256607" y="277843"/>
                    </a:cubicBezTo>
                    <a:cubicBezTo>
                      <a:pt x="258782" y="281189"/>
                      <a:pt x="262420" y="283010"/>
                      <a:pt x="266134" y="283010"/>
                    </a:cubicBezTo>
                    <a:cubicBezTo>
                      <a:pt x="268254" y="283010"/>
                      <a:pt x="270399" y="282416"/>
                      <a:pt x="272310" y="281174"/>
                    </a:cubicBezTo>
                    <a:lnTo>
                      <a:pt x="286464" y="271974"/>
                    </a:lnTo>
                    <a:cubicBezTo>
                      <a:pt x="292619" y="281708"/>
                      <a:pt x="299569" y="290889"/>
                      <a:pt x="307223" y="299431"/>
                    </a:cubicBezTo>
                    <a:lnTo>
                      <a:pt x="288429" y="318225"/>
                    </a:lnTo>
                    <a:cubicBezTo>
                      <a:pt x="283996" y="322657"/>
                      <a:pt x="283996" y="329845"/>
                      <a:pt x="288429" y="334276"/>
                    </a:cubicBezTo>
                    <a:cubicBezTo>
                      <a:pt x="290644" y="336492"/>
                      <a:pt x="293550" y="337601"/>
                      <a:pt x="296454" y="337601"/>
                    </a:cubicBezTo>
                    <a:cubicBezTo>
                      <a:pt x="299359" y="337601"/>
                      <a:pt x="302265" y="336493"/>
                      <a:pt x="304480" y="334276"/>
                    </a:cubicBezTo>
                    <a:lnTo>
                      <a:pt x="323274" y="315482"/>
                    </a:lnTo>
                    <a:cubicBezTo>
                      <a:pt x="331815" y="323136"/>
                      <a:pt x="340997" y="330085"/>
                      <a:pt x="350731" y="336241"/>
                    </a:cubicBezTo>
                    <a:lnTo>
                      <a:pt x="341531" y="350394"/>
                    </a:lnTo>
                    <a:cubicBezTo>
                      <a:pt x="338114" y="355651"/>
                      <a:pt x="339606" y="362681"/>
                      <a:pt x="344862" y="366096"/>
                    </a:cubicBezTo>
                    <a:cubicBezTo>
                      <a:pt x="346772" y="367339"/>
                      <a:pt x="348917" y="367932"/>
                      <a:pt x="351038" y="367932"/>
                    </a:cubicBezTo>
                    <a:cubicBezTo>
                      <a:pt x="354753" y="367932"/>
                      <a:pt x="358391" y="366112"/>
                      <a:pt x="360566" y="362765"/>
                    </a:cubicBezTo>
                    <a:lnTo>
                      <a:pt x="370604" y="347322"/>
                    </a:lnTo>
                    <a:cubicBezTo>
                      <a:pt x="382138" y="352939"/>
                      <a:pt x="394276" y="357497"/>
                      <a:pt x="406888" y="360892"/>
                    </a:cubicBezTo>
                    <a:lnTo>
                      <a:pt x="401043" y="376965"/>
                    </a:lnTo>
                    <a:cubicBezTo>
                      <a:pt x="398900" y="382856"/>
                      <a:pt x="401940" y="389369"/>
                      <a:pt x="407831" y="391510"/>
                    </a:cubicBezTo>
                    <a:cubicBezTo>
                      <a:pt x="409111" y="391976"/>
                      <a:pt x="410420" y="392197"/>
                      <a:pt x="411710" y="392197"/>
                    </a:cubicBezTo>
                    <a:cubicBezTo>
                      <a:pt x="416347" y="392197"/>
                      <a:pt x="420701" y="389334"/>
                      <a:pt x="422378" y="384722"/>
                    </a:cubicBezTo>
                    <a:lnTo>
                      <a:pt x="429329" y="365606"/>
                    </a:lnTo>
                    <a:cubicBezTo>
                      <a:pt x="439413" y="367135"/>
                      <a:pt x="449735" y="367931"/>
                      <a:pt x="460238" y="367931"/>
                    </a:cubicBezTo>
                    <a:cubicBezTo>
                      <a:pt x="480734" y="367934"/>
                      <a:pt x="497412" y="384610"/>
                      <a:pt x="497412" y="40511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437" name="Freeform: Shape 2436">
                <a:extLst>
                  <a:ext uri="{FF2B5EF4-FFF2-40B4-BE49-F238E27FC236}">
                    <a16:creationId xmlns:a16="http://schemas.microsoft.com/office/drawing/2014/main" id="{22DADB1C-7379-4224-AC7C-E5913D159C06}"/>
                  </a:ext>
                </a:extLst>
              </p:cNvPr>
              <p:cNvSpPr/>
              <p:nvPr/>
            </p:nvSpPr>
            <p:spPr>
              <a:xfrm>
                <a:off x="1084567" y="5289508"/>
                <a:ext cx="245433" cy="654105"/>
              </a:xfrm>
              <a:custGeom>
                <a:avLst/>
                <a:gdLst>
                  <a:gd name="connsiteX0" fmla="*/ 226058 w 245433"/>
                  <a:gd name="connsiteY0" fmla="*/ 546028 h 654105"/>
                  <a:gd name="connsiteX1" fmla="*/ 141633 w 245433"/>
                  <a:gd name="connsiteY1" fmla="*/ 630453 h 654105"/>
                  <a:gd name="connsiteX2" fmla="*/ 138872 w 245433"/>
                  <a:gd name="connsiteY2" fmla="*/ 631361 h 654105"/>
                  <a:gd name="connsiteX3" fmla="*/ 136760 w 245433"/>
                  <a:gd name="connsiteY3" fmla="*/ 629941 h 654105"/>
                  <a:gd name="connsiteX4" fmla="*/ 128249 w 245433"/>
                  <a:gd name="connsiteY4" fmla="*/ 611335 h 654105"/>
                  <a:gd name="connsiteX5" fmla="*/ 113059 w 245433"/>
                  <a:gd name="connsiteY5" fmla="*/ 581682 h 654105"/>
                  <a:gd name="connsiteX6" fmla="*/ 88983 w 245433"/>
                  <a:gd name="connsiteY6" fmla="*/ 557505 h 654105"/>
                  <a:gd name="connsiteX7" fmla="*/ 65338 w 245433"/>
                  <a:gd name="connsiteY7" fmla="*/ 531928 h 654105"/>
                  <a:gd name="connsiteX8" fmla="*/ 58399 w 245433"/>
                  <a:gd name="connsiteY8" fmla="*/ 497213 h 654105"/>
                  <a:gd name="connsiteX9" fmla="*/ 53114 w 245433"/>
                  <a:gd name="connsiteY9" fmla="*/ 464092 h 654105"/>
                  <a:gd name="connsiteX10" fmla="*/ 37822 w 245433"/>
                  <a:gd name="connsiteY10" fmla="*/ 433827 h 654105"/>
                  <a:gd name="connsiteX11" fmla="*/ 23207 w 245433"/>
                  <a:gd name="connsiteY11" fmla="*/ 401975 h 654105"/>
                  <a:gd name="connsiteX12" fmla="*/ 27327 w 245433"/>
                  <a:gd name="connsiteY12" fmla="*/ 367037 h 654105"/>
                  <a:gd name="connsiteX13" fmla="*/ 32551 w 245433"/>
                  <a:gd name="connsiteY13" fmla="*/ 333661 h 654105"/>
                  <a:gd name="connsiteX14" fmla="*/ 27328 w 245433"/>
                  <a:gd name="connsiteY14" fmla="*/ 300288 h 654105"/>
                  <a:gd name="connsiteX15" fmla="*/ 23210 w 245433"/>
                  <a:gd name="connsiteY15" fmla="*/ 265352 h 654105"/>
                  <a:gd name="connsiteX16" fmla="*/ 37827 w 245433"/>
                  <a:gd name="connsiteY16" fmla="*/ 233503 h 654105"/>
                  <a:gd name="connsiteX17" fmla="*/ 53119 w 245433"/>
                  <a:gd name="connsiteY17" fmla="*/ 203241 h 654105"/>
                  <a:gd name="connsiteX18" fmla="*/ 56273 w 245433"/>
                  <a:gd name="connsiteY18" fmla="*/ 189765 h 654105"/>
                  <a:gd name="connsiteX19" fmla="*/ 127801 w 245433"/>
                  <a:gd name="connsiteY19" fmla="*/ 216814 h 654105"/>
                  <a:gd name="connsiteX20" fmla="*/ 236208 w 245433"/>
                  <a:gd name="connsiteY20" fmla="*/ 108407 h 654105"/>
                  <a:gd name="connsiteX21" fmla="*/ 127801 w 245433"/>
                  <a:gd name="connsiteY21" fmla="*/ 0 h 654105"/>
                  <a:gd name="connsiteX22" fmla="*/ 19395 w 245433"/>
                  <a:gd name="connsiteY22" fmla="*/ 108407 h 654105"/>
                  <a:gd name="connsiteX23" fmla="*/ 35968 w 245433"/>
                  <a:gd name="connsiteY23" fmla="*/ 165913 h 654105"/>
                  <a:gd name="connsiteX24" fmla="*/ 35772 w 245433"/>
                  <a:gd name="connsiteY24" fmla="*/ 168311 h 654105"/>
                  <a:gd name="connsiteX25" fmla="*/ 31522 w 245433"/>
                  <a:gd name="connsiteY25" fmla="*/ 196243 h 654105"/>
                  <a:gd name="connsiteX26" fmla="*/ 18428 w 245433"/>
                  <a:gd name="connsiteY26" fmla="*/ 221710 h 654105"/>
                  <a:gd name="connsiteX27" fmla="*/ 784 w 245433"/>
                  <a:gd name="connsiteY27" fmla="*/ 261818 h 654105"/>
                  <a:gd name="connsiteX28" fmla="*/ 5242 w 245433"/>
                  <a:gd name="connsiteY28" fmla="*/ 305546 h 654105"/>
                  <a:gd name="connsiteX29" fmla="*/ 9848 w 245433"/>
                  <a:gd name="connsiteY29" fmla="*/ 333661 h 654105"/>
                  <a:gd name="connsiteX30" fmla="*/ 5241 w 245433"/>
                  <a:gd name="connsiteY30" fmla="*/ 361779 h 654105"/>
                  <a:gd name="connsiteX31" fmla="*/ 781 w 245433"/>
                  <a:gd name="connsiteY31" fmla="*/ 405509 h 654105"/>
                  <a:gd name="connsiteX32" fmla="*/ 18423 w 245433"/>
                  <a:gd name="connsiteY32" fmla="*/ 445618 h 654105"/>
                  <a:gd name="connsiteX33" fmla="*/ 31517 w 245433"/>
                  <a:gd name="connsiteY33" fmla="*/ 471090 h 654105"/>
                  <a:gd name="connsiteX34" fmla="*/ 35769 w 245433"/>
                  <a:gd name="connsiteY34" fmla="*/ 499028 h 654105"/>
                  <a:gd name="connsiteX35" fmla="*/ 45111 w 245433"/>
                  <a:gd name="connsiteY35" fmla="*/ 542237 h 654105"/>
                  <a:gd name="connsiteX36" fmla="*/ 74198 w 245433"/>
                  <a:gd name="connsiteY36" fmla="*/ 574734 h 654105"/>
                  <a:gd name="connsiteX37" fmla="*/ 94708 w 245433"/>
                  <a:gd name="connsiteY37" fmla="*/ 595049 h 654105"/>
                  <a:gd name="connsiteX38" fmla="*/ 107296 w 245433"/>
                  <a:gd name="connsiteY38" fmla="*/ 620072 h 654105"/>
                  <a:gd name="connsiteX39" fmla="*/ 116853 w 245433"/>
                  <a:gd name="connsiteY39" fmla="*/ 640856 h 654105"/>
                  <a:gd name="connsiteX40" fmla="*/ 135661 w 245433"/>
                  <a:gd name="connsiteY40" fmla="*/ 653836 h 654105"/>
                  <a:gd name="connsiteX41" fmla="*/ 139423 w 245433"/>
                  <a:gd name="connsiteY41" fmla="*/ 654105 h 654105"/>
                  <a:gd name="connsiteX42" fmla="*/ 157685 w 245433"/>
                  <a:gd name="connsiteY42" fmla="*/ 646508 h 654105"/>
                  <a:gd name="connsiteX43" fmla="*/ 242109 w 245433"/>
                  <a:gd name="connsiteY43" fmla="*/ 562083 h 654105"/>
                  <a:gd name="connsiteX44" fmla="*/ 242109 w 245433"/>
                  <a:gd name="connsiteY44" fmla="*/ 546031 h 654105"/>
                  <a:gd name="connsiteX45" fmla="*/ 226058 w 245433"/>
                  <a:gd name="connsiteY45" fmla="*/ 546028 h 654105"/>
                  <a:gd name="connsiteX46" fmla="*/ 127803 w 245433"/>
                  <a:gd name="connsiteY46" fmla="*/ 22699 h 654105"/>
                  <a:gd name="connsiteX47" fmla="*/ 213508 w 245433"/>
                  <a:gd name="connsiteY47" fmla="*/ 108404 h 654105"/>
                  <a:gd name="connsiteX48" fmla="*/ 127803 w 245433"/>
                  <a:gd name="connsiteY48" fmla="*/ 194109 h 654105"/>
                  <a:gd name="connsiteX49" fmla="*/ 42098 w 245433"/>
                  <a:gd name="connsiteY49" fmla="*/ 108404 h 654105"/>
                  <a:gd name="connsiteX50" fmla="*/ 127803 w 245433"/>
                  <a:gd name="connsiteY50" fmla="*/ 22699 h 6541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</a:cxnLst>
                <a:rect l="l" t="t" r="r" b="b"/>
                <a:pathLst>
                  <a:path w="245433" h="654105">
                    <a:moveTo>
                      <a:pt x="226058" y="546028"/>
                    </a:moveTo>
                    <a:lnTo>
                      <a:pt x="141633" y="630453"/>
                    </a:lnTo>
                    <a:cubicBezTo>
                      <a:pt x="140642" y="631444"/>
                      <a:pt x="139481" y="631444"/>
                      <a:pt x="138872" y="631361"/>
                    </a:cubicBezTo>
                    <a:cubicBezTo>
                      <a:pt x="138211" y="631266"/>
                      <a:pt x="137309" y="630943"/>
                      <a:pt x="136760" y="629941"/>
                    </a:cubicBezTo>
                    <a:cubicBezTo>
                      <a:pt x="133624" y="624222"/>
                      <a:pt x="131013" y="617963"/>
                      <a:pt x="128249" y="611335"/>
                    </a:cubicBezTo>
                    <a:cubicBezTo>
                      <a:pt x="124030" y="601216"/>
                      <a:pt x="119668" y="590755"/>
                      <a:pt x="113059" y="581682"/>
                    </a:cubicBezTo>
                    <a:cubicBezTo>
                      <a:pt x="106230" y="572306"/>
                      <a:pt x="97461" y="564781"/>
                      <a:pt x="88983" y="557505"/>
                    </a:cubicBezTo>
                    <a:cubicBezTo>
                      <a:pt x="79286" y="549184"/>
                      <a:pt x="70128" y="541324"/>
                      <a:pt x="65338" y="531928"/>
                    </a:cubicBezTo>
                    <a:cubicBezTo>
                      <a:pt x="60408" y="522252"/>
                      <a:pt x="59431" y="510090"/>
                      <a:pt x="58399" y="497213"/>
                    </a:cubicBezTo>
                    <a:cubicBezTo>
                      <a:pt x="57518" y="486227"/>
                      <a:pt x="56607" y="474867"/>
                      <a:pt x="53114" y="464092"/>
                    </a:cubicBezTo>
                    <a:cubicBezTo>
                      <a:pt x="49571" y="453155"/>
                      <a:pt x="43599" y="443330"/>
                      <a:pt x="37822" y="433827"/>
                    </a:cubicBezTo>
                    <a:cubicBezTo>
                      <a:pt x="31160" y="422865"/>
                      <a:pt x="24866" y="412512"/>
                      <a:pt x="23207" y="401975"/>
                    </a:cubicBezTo>
                    <a:cubicBezTo>
                      <a:pt x="21535" y="391363"/>
                      <a:pt x="24348" y="379547"/>
                      <a:pt x="27327" y="367037"/>
                    </a:cubicBezTo>
                    <a:cubicBezTo>
                      <a:pt x="29895" y="356249"/>
                      <a:pt x="32551" y="345094"/>
                      <a:pt x="32551" y="333661"/>
                    </a:cubicBezTo>
                    <a:cubicBezTo>
                      <a:pt x="32551" y="322230"/>
                      <a:pt x="29896" y="311076"/>
                      <a:pt x="27328" y="300288"/>
                    </a:cubicBezTo>
                    <a:cubicBezTo>
                      <a:pt x="24351" y="287778"/>
                      <a:pt x="21538" y="275964"/>
                      <a:pt x="23210" y="265352"/>
                    </a:cubicBezTo>
                    <a:cubicBezTo>
                      <a:pt x="24870" y="254816"/>
                      <a:pt x="31163" y="244463"/>
                      <a:pt x="37827" y="233503"/>
                    </a:cubicBezTo>
                    <a:cubicBezTo>
                      <a:pt x="43602" y="224001"/>
                      <a:pt x="49576" y="214176"/>
                      <a:pt x="53119" y="203241"/>
                    </a:cubicBezTo>
                    <a:cubicBezTo>
                      <a:pt x="54549" y="198825"/>
                      <a:pt x="55533" y="194310"/>
                      <a:pt x="56273" y="189765"/>
                    </a:cubicBezTo>
                    <a:cubicBezTo>
                      <a:pt x="75377" y="206581"/>
                      <a:pt x="100410" y="216814"/>
                      <a:pt x="127801" y="216814"/>
                    </a:cubicBezTo>
                    <a:cubicBezTo>
                      <a:pt x="187577" y="216814"/>
                      <a:pt x="236208" y="168182"/>
                      <a:pt x="236208" y="108407"/>
                    </a:cubicBezTo>
                    <a:cubicBezTo>
                      <a:pt x="236208" y="48632"/>
                      <a:pt x="187577" y="0"/>
                      <a:pt x="127801" y="0"/>
                    </a:cubicBezTo>
                    <a:cubicBezTo>
                      <a:pt x="68026" y="0"/>
                      <a:pt x="19395" y="48632"/>
                      <a:pt x="19395" y="108407"/>
                    </a:cubicBezTo>
                    <a:cubicBezTo>
                      <a:pt x="19395" y="129522"/>
                      <a:pt x="25485" y="149232"/>
                      <a:pt x="35968" y="165913"/>
                    </a:cubicBezTo>
                    <a:cubicBezTo>
                      <a:pt x="35903" y="166712"/>
                      <a:pt x="35837" y="167512"/>
                      <a:pt x="35772" y="168311"/>
                    </a:cubicBezTo>
                    <a:cubicBezTo>
                      <a:pt x="34959" y="178436"/>
                      <a:pt x="34193" y="187999"/>
                      <a:pt x="31522" y="196243"/>
                    </a:cubicBezTo>
                    <a:cubicBezTo>
                      <a:pt x="28796" y="204652"/>
                      <a:pt x="23759" y="212938"/>
                      <a:pt x="18428" y="221710"/>
                    </a:cubicBezTo>
                    <a:cubicBezTo>
                      <a:pt x="10913" y="234072"/>
                      <a:pt x="3142" y="246854"/>
                      <a:pt x="784" y="261818"/>
                    </a:cubicBezTo>
                    <a:cubicBezTo>
                      <a:pt x="-1586" y="276858"/>
                      <a:pt x="1886" y="291442"/>
                      <a:pt x="5242" y="305546"/>
                    </a:cubicBezTo>
                    <a:cubicBezTo>
                      <a:pt x="7611" y="315495"/>
                      <a:pt x="9848" y="324895"/>
                      <a:pt x="9848" y="333661"/>
                    </a:cubicBezTo>
                    <a:cubicBezTo>
                      <a:pt x="9848" y="342428"/>
                      <a:pt x="7609" y="351827"/>
                      <a:pt x="5241" y="361779"/>
                    </a:cubicBezTo>
                    <a:cubicBezTo>
                      <a:pt x="1882" y="375883"/>
                      <a:pt x="-1589" y="390468"/>
                      <a:pt x="781" y="405509"/>
                    </a:cubicBezTo>
                    <a:cubicBezTo>
                      <a:pt x="3139" y="420473"/>
                      <a:pt x="10907" y="433257"/>
                      <a:pt x="18423" y="445618"/>
                    </a:cubicBezTo>
                    <a:cubicBezTo>
                      <a:pt x="23755" y="454392"/>
                      <a:pt x="28793" y="462678"/>
                      <a:pt x="31517" y="471090"/>
                    </a:cubicBezTo>
                    <a:cubicBezTo>
                      <a:pt x="34190" y="479337"/>
                      <a:pt x="34956" y="488902"/>
                      <a:pt x="35769" y="499028"/>
                    </a:cubicBezTo>
                    <a:cubicBezTo>
                      <a:pt x="36932" y="513544"/>
                      <a:pt x="38136" y="528554"/>
                      <a:pt x="45111" y="542237"/>
                    </a:cubicBezTo>
                    <a:cubicBezTo>
                      <a:pt x="51938" y="555631"/>
                      <a:pt x="63254" y="565343"/>
                      <a:pt x="74198" y="574734"/>
                    </a:cubicBezTo>
                    <a:cubicBezTo>
                      <a:pt x="82035" y="581460"/>
                      <a:pt x="89437" y="587812"/>
                      <a:pt x="94708" y="595049"/>
                    </a:cubicBezTo>
                    <a:cubicBezTo>
                      <a:pt x="99744" y="601959"/>
                      <a:pt x="103411" y="610758"/>
                      <a:pt x="107296" y="620072"/>
                    </a:cubicBezTo>
                    <a:cubicBezTo>
                      <a:pt x="110167" y="626958"/>
                      <a:pt x="113135" y="634078"/>
                      <a:pt x="116853" y="640856"/>
                    </a:cubicBezTo>
                    <a:cubicBezTo>
                      <a:pt x="120743" y="647952"/>
                      <a:pt x="127599" y="652683"/>
                      <a:pt x="135661" y="653836"/>
                    </a:cubicBezTo>
                    <a:cubicBezTo>
                      <a:pt x="136922" y="654016"/>
                      <a:pt x="138178" y="654105"/>
                      <a:pt x="139423" y="654105"/>
                    </a:cubicBezTo>
                    <a:cubicBezTo>
                      <a:pt x="146255" y="654105"/>
                      <a:pt x="152758" y="651434"/>
                      <a:pt x="157685" y="646508"/>
                    </a:cubicBezTo>
                    <a:lnTo>
                      <a:pt x="242109" y="562083"/>
                    </a:lnTo>
                    <a:cubicBezTo>
                      <a:pt x="246542" y="557650"/>
                      <a:pt x="246542" y="550463"/>
                      <a:pt x="242109" y="546031"/>
                    </a:cubicBezTo>
                    <a:cubicBezTo>
                      <a:pt x="237678" y="541595"/>
                      <a:pt x="230491" y="541595"/>
                      <a:pt x="226058" y="546028"/>
                    </a:cubicBezTo>
                    <a:close/>
                    <a:moveTo>
                      <a:pt x="127803" y="22699"/>
                    </a:moveTo>
                    <a:cubicBezTo>
                      <a:pt x="175060" y="22699"/>
                      <a:pt x="213508" y="61146"/>
                      <a:pt x="213508" y="108404"/>
                    </a:cubicBezTo>
                    <a:cubicBezTo>
                      <a:pt x="213508" y="155663"/>
                      <a:pt x="175060" y="194109"/>
                      <a:pt x="127803" y="194109"/>
                    </a:cubicBezTo>
                    <a:cubicBezTo>
                      <a:pt x="80546" y="194109"/>
                      <a:pt x="42098" y="155661"/>
                      <a:pt x="42098" y="108404"/>
                    </a:cubicBezTo>
                    <a:cubicBezTo>
                      <a:pt x="42098" y="61145"/>
                      <a:pt x="80546" y="22699"/>
                      <a:pt x="127803" y="22699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438" name="Freeform: Shape 2437">
                <a:extLst>
                  <a:ext uri="{FF2B5EF4-FFF2-40B4-BE49-F238E27FC236}">
                    <a16:creationId xmlns:a16="http://schemas.microsoft.com/office/drawing/2014/main" id="{9EECDEB5-7F37-4EC7-BDE1-0544FB1CB770}"/>
                  </a:ext>
                </a:extLst>
              </p:cNvPr>
              <p:cNvSpPr/>
              <p:nvPr/>
            </p:nvSpPr>
            <p:spPr>
              <a:xfrm>
                <a:off x="1387875" y="5720191"/>
                <a:ext cx="22701" cy="59097"/>
              </a:xfrm>
              <a:custGeom>
                <a:avLst/>
                <a:gdLst>
                  <a:gd name="connsiteX0" fmla="*/ 11351 w 22701"/>
                  <a:gd name="connsiteY0" fmla="*/ 0 h 59097"/>
                  <a:gd name="connsiteX1" fmla="*/ 0 w 22701"/>
                  <a:gd name="connsiteY1" fmla="*/ 11351 h 59097"/>
                  <a:gd name="connsiteX2" fmla="*/ 0 w 22701"/>
                  <a:gd name="connsiteY2" fmla="*/ 47746 h 59097"/>
                  <a:gd name="connsiteX3" fmla="*/ 11351 w 22701"/>
                  <a:gd name="connsiteY3" fmla="*/ 59097 h 59097"/>
                  <a:gd name="connsiteX4" fmla="*/ 22702 w 22701"/>
                  <a:gd name="connsiteY4" fmla="*/ 47746 h 59097"/>
                  <a:gd name="connsiteX5" fmla="*/ 22702 w 22701"/>
                  <a:gd name="connsiteY5" fmla="*/ 11351 h 59097"/>
                  <a:gd name="connsiteX6" fmla="*/ 11351 w 22701"/>
                  <a:gd name="connsiteY6" fmla="*/ 0 h 59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2701" h="59097">
                    <a:moveTo>
                      <a:pt x="11351" y="0"/>
                    </a:moveTo>
                    <a:cubicBezTo>
                      <a:pt x="5082" y="0"/>
                      <a:pt x="0" y="5082"/>
                      <a:pt x="0" y="11351"/>
                    </a:cubicBezTo>
                    <a:lnTo>
                      <a:pt x="0" y="47746"/>
                    </a:lnTo>
                    <a:cubicBezTo>
                      <a:pt x="0" y="54015"/>
                      <a:pt x="5082" y="59097"/>
                      <a:pt x="11351" y="59097"/>
                    </a:cubicBezTo>
                    <a:cubicBezTo>
                      <a:pt x="17620" y="59097"/>
                      <a:pt x="22702" y="54015"/>
                      <a:pt x="22702" y="47746"/>
                    </a:cubicBezTo>
                    <a:lnTo>
                      <a:pt x="22702" y="11351"/>
                    </a:lnTo>
                    <a:cubicBezTo>
                      <a:pt x="22702" y="5082"/>
                      <a:pt x="17620" y="0"/>
                      <a:pt x="11351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439" name="Freeform: Shape 2438">
                <a:extLst>
                  <a:ext uri="{FF2B5EF4-FFF2-40B4-BE49-F238E27FC236}">
                    <a16:creationId xmlns:a16="http://schemas.microsoft.com/office/drawing/2014/main" id="{FF2C3D4D-3C83-495B-9700-9733B1D0CAA6}"/>
                  </a:ext>
                </a:extLst>
              </p:cNvPr>
              <p:cNvSpPr/>
              <p:nvPr/>
            </p:nvSpPr>
            <p:spPr>
              <a:xfrm>
                <a:off x="1387875" y="5611003"/>
                <a:ext cx="22701" cy="59098"/>
              </a:xfrm>
              <a:custGeom>
                <a:avLst/>
                <a:gdLst>
                  <a:gd name="connsiteX0" fmla="*/ 11351 w 22701"/>
                  <a:gd name="connsiteY0" fmla="*/ 0 h 59098"/>
                  <a:gd name="connsiteX1" fmla="*/ 0 w 22701"/>
                  <a:gd name="connsiteY1" fmla="*/ 11351 h 59098"/>
                  <a:gd name="connsiteX2" fmla="*/ 0 w 22701"/>
                  <a:gd name="connsiteY2" fmla="*/ 47748 h 59098"/>
                  <a:gd name="connsiteX3" fmla="*/ 11351 w 22701"/>
                  <a:gd name="connsiteY3" fmla="*/ 59099 h 59098"/>
                  <a:gd name="connsiteX4" fmla="*/ 22702 w 22701"/>
                  <a:gd name="connsiteY4" fmla="*/ 47748 h 59098"/>
                  <a:gd name="connsiteX5" fmla="*/ 22702 w 22701"/>
                  <a:gd name="connsiteY5" fmla="*/ 11351 h 59098"/>
                  <a:gd name="connsiteX6" fmla="*/ 11351 w 22701"/>
                  <a:gd name="connsiteY6" fmla="*/ 0 h 590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2701" h="59098">
                    <a:moveTo>
                      <a:pt x="11351" y="0"/>
                    </a:moveTo>
                    <a:cubicBezTo>
                      <a:pt x="5082" y="0"/>
                      <a:pt x="0" y="5082"/>
                      <a:pt x="0" y="11351"/>
                    </a:cubicBezTo>
                    <a:lnTo>
                      <a:pt x="0" y="47748"/>
                    </a:lnTo>
                    <a:cubicBezTo>
                      <a:pt x="0" y="54017"/>
                      <a:pt x="5082" y="59099"/>
                      <a:pt x="11351" y="59099"/>
                    </a:cubicBezTo>
                    <a:cubicBezTo>
                      <a:pt x="17620" y="59099"/>
                      <a:pt x="22702" y="54017"/>
                      <a:pt x="22702" y="47748"/>
                    </a:cubicBezTo>
                    <a:lnTo>
                      <a:pt x="22702" y="11351"/>
                    </a:lnTo>
                    <a:cubicBezTo>
                      <a:pt x="22702" y="5082"/>
                      <a:pt x="17620" y="0"/>
                      <a:pt x="11351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440" name="Freeform: Shape 2439">
                <a:extLst>
                  <a:ext uri="{FF2B5EF4-FFF2-40B4-BE49-F238E27FC236}">
                    <a16:creationId xmlns:a16="http://schemas.microsoft.com/office/drawing/2014/main" id="{43BE20AC-F12A-4017-A724-8879299CBFAA}"/>
                  </a:ext>
                </a:extLst>
              </p:cNvPr>
              <p:cNvSpPr/>
              <p:nvPr/>
            </p:nvSpPr>
            <p:spPr>
              <a:xfrm>
                <a:off x="1419393" y="5701990"/>
                <a:ext cx="54225" cy="40903"/>
              </a:xfrm>
              <a:custGeom>
                <a:avLst/>
                <a:gdLst>
                  <a:gd name="connsiteX0" fmla="*/ 48548 w 54225"/>
                  <a:gd name="connsiteY0" fmla="*/ 19722 h 40903"/>
                  <a:gd name="connsiteX1" fmla="*/ 17028 w 54225"/>
                  <a:gd name="connsiteY1" fmla="*/ 1524 h 40903"/>
                  <a:gd name="connsiteX2" fmla="*/ 1523 w 54225"/>
                  <a:gd name="connsiteY2" fmla="*/ 5678 h 40903"/>
                  <a:gd name="connsiteX3" fmla="*/ 5677 w 54225"/>
                  <a:gd name="connsiteY3" fmla="*/ 21184 h 40903"/>
                  <a:gd name="connsiteX4" fmla="*/ 37198 w 54225"/>
                  <a:gd name="connsiteY4" fmla="*/ 39381 h 40903"/>
                  <a:gd name="connsiteX5" fmla="*/ 42862 w 54225"/>
                  <a:gd name="connsiteY5" fmla="*/ 40904 h 40903"/>
                  <a:gd name="connsiteX6" fmla="*/ 52703 w 54225"/>
                  <a:gd name="connsiteY6" fmla="*/ 35227 h 40903"/>
                  <a:gd name="connsiteX7" fmla="*/ 48548 w 54225"/>
                  <a:gd name="connsiteY7" fmla="*/ 19722 h 409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4225" h="40903">
                    <a:moveTo>
                      <a:pt x="48548" y="19722"/>
                    </a:moveTo>
                    <a:lnTo>
                      <a:pt x="17028" y="1524"/>
                    </a:lnTo>
                    <a:cubicBezTo>
                      <a:pt x="11599" y="-1613"/>
                      <a:pt x="4657" y="250"/>
                      <a:pt x="1523" y="5678"/>
                    </a:cubicBezTo>
                    <a:cubicBezTo>
                      <a:pt x="-1612" y="11107"/>
                      <a:pt x="248" y="18049"/>
                      <a:pt x="5677" y="21184"/>
                    </a:cubicBezTo>
                    <a:lnTo>
                      <a:pt x="37198" y="39381"/>
                    </a:lnTo>
                    <a:cubicBezTo>
                      <a:pt x="38985" y="40414"/>
                      <a:pt x="40937" y="40904"/>
                      <a:pt x="42862" y="40904"/>
                    </a:cubicBezTo>
                    <a:cubicBezTo>
                      <a:pt x="46785" y="40904"/>
                      <a:pt x="50601" y="38867"/>
                      <a:pt x="52703" y="35227"/>
                    </a:cubicBezTo>
                    <a:cubicBezTo>
                      <a:pt x="55837" y="29798"/>
                      <a:pt x="53977" y="22856"/>
                      <a:pt x="48548" y="19722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441" name="Freeform: Shape 2440">
                <a:extLst>
                  <a:ext uri="{FF2B5EF4-FFF2-40B4-BE49-F238E27FC236}">
                    <a16:creationId xmlns:a16="http://schemas.microsoft.com/office/drawing/2014/main" id="{66817FDA-90B8-43B8-8B29-7AF29110C54F}"/>
                  </a:ext>
                </a:extLst>
              </p:cNvPr>
              <p:cNvSpPr/>
              <p:nvPr/>
            </p:nvSpPr>
            <p:spPr>
              <a:xfrm>
                <a:off x="1324833" y="5647397"/>
                <a:ext cx="54226" cy="40903"/>
              </a:xfrm>
              <a:custGeom>
                <a:avLst/>
                <a:gdLst>
                  <a:gd name="connsiteX0" fmla="*/ 5678 w 54226"/>
                  <a:gd name="connsiteY0" fmla="*/ 21183 h 40903"/>
                  <a:gd name="connsiteX1" fmla="*/ 37198 w 54226"/>
                  <a:gd name="connsiteY1" fmla="*/ 39381 h 40903"/>
                  <a:gd name="connsiteX2" fmla="*/ 42863 w 54226"/>
                  <a:gd name="connsiteY2" fmla="*/ 40904 h 40903"/>
                  <a:gd name="connsiteX3" fmla="*/ 52704 w 54226"/>
                  <a:gd name="connsiteY3" fmla="*/ 35227 h 40903"/>
                  <a:gd name="connsiteX4" fmla="*/ 48549 w 54226"/>
                  <a:gd name="connsiteY4" fmla="*/ 19721 h 40903"/>
                  <a:gd name="connsiteX5" fmla="*/ 17029 w 54226"/>
                  <a:gd name="connsiteY5" fmla="*/ 1524 h 40903"/>
                  <a:gd name="connsiteX6" fmla="*/ 1523 w 54226"/>
                  <a:gd name="connsiteY6" fmla="*/ 5678 h 40903"/>
                  <a:gd name="connsiteX7" fmla="*/ 5678 w 54226"/>
                  <a:gd name="connsiteY7" fmla="*/ 21183 h 409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4226" h="40903">
                    <a:moveTo>
                      <a:pt x="5678" y="21183"/>
                    </a:moveTo>
                    <a:lnTo>
                      <a:pt x="37198" y="39381"/>
                    </a:lnTo>
                    <a:cubicBezTo>
                      <a:pt x="38986" y="40413"/>
                      <a:pt x="40938" y="40904"/>
                      <a:pt x="42863" y="40904"/>
                    </a:cubicBezTo>
                    <a:cubicBezTo>
                      <a:pt x="46786" y="40904"/>
                      <a:pt x="50601" y="38866"/>
                      <a:pt x="52704" y="35227"/>
                    </a:cubicBezTo>
                    <a:cubicBezTo>
                      <a:pt x="55838" y="29798"/>
                      <a:pt x="53978" y="22856"/>
                      <a:pt x="48549" y="19721"/>
                    </a:cubicBezTo>
                    <a:lnTo>
                      <a:pt x="17029" y="1524"/>
                    </a:lnTo>
                    <a:cubicBezTo>
                      <a:pt x="11600" y="-1612"/>
                      <a:pt x="4658" y="248"/>
                      <a:pt x="1523" y="5678"/>
                    </a:cubicBezTo>
                    <a:cubicBezTo>
                      <a:pt x="-1613" y="11107"/>
                      <a:pt x="249" y="18049"/>
                      <a:pt x="5678" y="21183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442" name="Freeform: Shape 2441">
                <a:extLst>
                  <a:ext uri="{FF2B5EF4-FFF2-40B4-BE49-F238E27FC236}">
                    <a16:creationId xmlns:a16="http://schemas.microsoft.com/office/drawing/2014/main" id="{F3BC9367-ADFF-4CDF-951A-85DF689D27DB}"/>
                  </a:ext>
                </a:extLst>
              </p:cNvPr>
              <p:cNvSpPr/>
              <p:nvPr/>
            </p:nvSpPr>
            <p:spPr>
              <a:xfrm>
                <a:off x="1324833" y="5701990"/>
                <a:ext cx="54225" cy="40903"/>
              </a:xfrm>
              <a:custGeom>
                <a:avLst/>
                <a:gdLst>
                  <a:gd name="connsiteX0" fmla="*/ 37198 w 54225"/>
                  <a:gd name="connsiteY0" fmla="*/ 1524 h 40903"/>
                  <a:gd name="connsiteX1" fmla="*/ 5677 w 54225"/>
                  <a:gd name="connsiteY1" fmla="*/ 19721 h 40903"/>
                  <a:gd name="connsiteX2" fmla="*/ 1523 w 54225"/>
                  <a:gd name="connsiteY2" fmla="*/ 35227 h 40903"/>
                  <a:gd name="connsiteX3" fmla="*/ 11363 w 54225"/>
                  <a:gd name="connsiteY3" fmla="*/ 40904 h 40903"/>
                  <a:gd name="connsiteX4" fmla="*/ 17028 w 54225"/>
                  <a:gd name="connsiteY4" fmla="*/ 39381 h 40903"/>
                  <a:gd name="connsiteX5" fmla="*/ 48548 w 54225"/>
                  <a:gd name="connsiteY5" fmla="*/ 21183 h 40903"/>
                  <a:gd name="connsiteX6" fmla="*/ 52703 w 54225"/>
                  <a:gd name="connsiteY6" fmla="*/ 5678 h 40903"/>
                  <a:gd name="connsiteX7" fmla="*/ 37198 w 54225"/>
                  <a:gd name="connsiteY7" fmla="*/ 1524 h 409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4225" h="40903">
                    <a:moveTo>
                      <a:pt x="37198" y="1524"/>
                    </a:moveTo>
                    <a:lnTo>
                      <a:pt x="5677" y="19721"/>
                    </a:lnTo>
                    <a:cubicBezTo>
                      <a:pt x="248" y="22856"/>
                      <a:pt x="-1612" y="29798"/>
                      <a:pt x="1523" y="35227"/>
                    </a:cubicBezTo>
                    <a:cubicBezTo>
                      <a:pt x="3625" y="38868"/>
                      <a:pt x="7440" y="40904"/>
                      <a:pt x="11363" y="40904"/>
                    </a:cubicBezTo>
                    <a:cubicBezTo>
                      <a:pt x="13288" y="40904"/>
                      <a:pt x="15241" y="40413"/>
                      <a:pt x="17028" y="39381"/>
                    </a:cubicBezTo>
                    <a:lnTo>
                      <a:pt x="48548" y="21183"/>
                    </a:lnTo>
                    <a:cubicBezTo>
                      <a:pt x="53977" y="18049"/>
                      <a:pt x="55837" y="11107"/>
                      <a:pt x="52703" y="5678"/>
                    </a:cubicBezTo>
                    <a:cubicBezTo>
                      <a:pt x="49569" y="248"/>
                      <a:pt x="42628" y="-1612"/>
                      <a:pt x="37198" y="1524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443" name="Freeform: Shape 2442">
                <a:extLst>
                  <a:ext uri="{FF2B5EF4-FFF2-40B4-BE49-F238E27FC236}">
                    <a16:creationId xmlns:a16="http://schemas.microsoft.com/office/drawing/2014/main" id="{996239B9-4E00-4150-A9E7-ED588CF9FB41}"/>
                  </a:ext>
                </a:extLst>
              </p:cNvPr>
              <p:cNvSpPr/>
              <p:nvPr/>
            </p:nvSpPr>
            <p:spPr>
              <a:xfrm>
                <a:off x="1419393" y="5647398"/>
                <a:ext cx="54225" cy="40902"/>
              </a:xfrm>
              <a:custGeom>
                <a:avLst/>
                <a:gdLst>
                  <a:gd name="connsiteX0" fmla="*/ 11363 w 54225"/>
                  <a:gd name="connsiteY0" fmla="*/ 40903 h 40902"/>
                  <a:gd name="connsiteX1" fmla="*/ 17028 w 54225"/>
                  <a:gd name="connsiteY1" fmla="*/ 39380 h 40902"/>
                  <a:gd name="connsiteX2" fmla="*/ 48548 w 54225"/>
                  <a:gd name="connsiteY2" fmla="*/ 21183 h 40902"/>
                  <a:gd name="connsiteX3" fmla="*/ 52703 w 54225"/>
                  <a:gd name="connsiteY3" fmla="*/ 5677 h 40902"/>
                  <a:gd name="connsiteX4" fmla="*/ 37198 w 54225"/>
                  <a:gd name="connsiteY4" fmla="*/ 1523 h 40902"/>
                  <a:gd name="connsiteX5" fmla="*/ 5677 w 54225"/>
                  <a:gd name="connsiteY5" fmla="*/ 19721 h 40902"/>
                  <a:gd name="connsiteX6" fmla="*/ 1523 w 54225"/>
                  <a:gd name="connsiteY6" fmla="*/ 35226 h 40902"/>
                  <a:gd name="connsiteX7" fmla="*/ 11363 w 54225"/>
                  <a:gd name="connsiteY7" fmla="*/ 40903 h 409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4225" h="40902">
                    <a:moveTo>
                      <a:pt x="11363" y="40903"/>
                    </a:moveTo>
                    <a:cubicBezTo>
                      <a:pt x="13288" y="40903"/>
                      <a:pt x="15240" y="40413"/>
                      <a:pt x="17028" y="39380"/>
                    </a:cubicBezTo>
                    <a:lnTo>
                      <a:pt x="48548" y="21183"/>
                    </a:lnTo>
                    <a:cubicBezTo>
                      <a:pt x="53977" y="18048"/>
                      <a:pt x="55837" y="11106"/>
                      <a:pt x="52703" y="5677"/>
                    </a:cubicBezTo>
                    <a:cubicBezTo>
                      <a:pt x="49567" y="247"/>
                      <a:pt x="42626" y="-1611"/>
                      <a:pt x="37198" y="1523"/>
                    </a:cubicBezTo>
                    <a:lnTo>
                      <a:pt x="5677" y="19721"/>
                    </a:lnTo>
                    <a:cubicBezTo>
                      <a:pt x="248" y="22855"/>
                      <a:pt x="-1612" y="29797"/>
                      <a:pt x="1523" y="35226"/>
                    </a:cubicBezTo>
                    <a:cubicBezTo>
                      <a:pt x="3625" y="38867"/>
                      <a:pt x="7440" y="40903"/>
                      <a:pt x="11363" y="40903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486" name="Freeform: Shape 2485">
                <a:extLst>
                  <a:ext uri="{FF2B5EF4-FFF2-40B4-BE49-F238E27FC236}">
                    <a16:creationId xmlns:a16="http://schemas.microsoft.com/office/drawing/2014/main" id="{0A395988-C954-42B9-9FEE-5D1C5FECC5DC}"/>
                  </a:ext>
                </a:extLst>
              </p:cNvPr>
              <p:cNvSpPr/>
              <p:nvPr/>
            </p:nvSpPr>
            <p:spPr>
              <a:xfrm>
                <a:off x="1201019" y="5338033"/>
                <a:ext cx="22701" cy="34833"/>
              </a:xfrm>
              <a:custGeom>
                <a:avLst/>
                <a:gdLst>
                  <a:gd name="connsiteX0" fmla="*/ 11351 w 22701"/>
                  <a:gd name="connsiteY0" fmla="*/ 34834 h 34833"/>
                  <a:gd name="connsiteX1" fmla="*/ 22702 w 22701"/>
                  <a:gd name="connsiteY1" fmla="*/ 23483 h 34833"/>
                  <a:gd name="connsiteX2" fmla="*/ 22702 w 22701"/>
                  <a:gd name="connsiteY2" fmla="*/ 11351 h 34833"/>
                  <a:gd name="connsiteX3" fmla="*/ 11351 w 22701"/>
                  <a:gd name="connsiteY3" fmla="*/ 0 h 34833"/>
                  <a:gd name="connsiteX4" fmla="*/ 0 w 22701"/>
                  <a:gd name="connsiteY4" fmla="*/ 11351 h 34833"/>
                  <a:gd name="connsiteX5" fmla="*/ 0 w 22701"/>
                  <a:gd name="connsiteY5" fmla="*/ 23483 h 34833"/>
                  <a:gd name="connsiteX6" fmla="*/ 11351 w 22701"/>
                  <a:gd name="connsiteY6" fmla="*/ 34834 h 348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2701" h="34833">
                    <a:moveTo>
                      <a:pt x="11351" y="34834"/>
                    </a:moveTo>
                    <a:cubicBezTo>
                      <a:pt x="17620" y="34834"/>
                      <a:pt x="22702" y="29751"/>
                      <a:pt x="22702" y="23483"/>
                    </a:cubicBezTo>
                    <a:lnTo>
                      <a:pt x="22702" y="11351"/>
                    </a:lnTo>
                    <a:cubicBezTo>
                      <a:pt x="22702" y="5082"/>
                      <a:pt x="17620" y="0"/>
                      <a:pt x="11351" y="0"/>
                    </a:cubicBezTo>
                    <a:cubicBezTo>
                      <a:pt x="5082" y="0"/>
                      <a:pt x="0" y="5082"/>
                      <a:pt x="0" y="11351"/>
                    </a:cubicBezTo>
                    <a:lnTo>
                      <a:pt x="0" y="23483"/>
                    </a:lnTo>
                    <a:cubicBezTo>
                      <a:pt x="0" y="29751"/>
                      <a:pt x="5082" y="34834"/>
                      <a:pt x="11351" y="34834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487" name="Freeform: Shape 2486">
                <a:extLst>
                  <a:ext uri="{FF2B5EF4-FFF2-40B4-BE49-F238E27FC236}">
                    <a16:creationId xmlns:a16="http://schemas.microsoft.com/office/drawing/2014/main" id="{B63F899D-82AD-4090-84D9-DED3E5C9CABC}"/>
                  </a:ext>
                </a:extLst>
              </p:cNvPr>
              <p:cNvSpPr/>
              <p:nvPr/>
            </p:nvSpPr>
            <p:spPr>
              <a:xfrm>
                <a:off x="1201019" y="5422957"/>
                <a:ext cx="22701" cy="34833"/>
              </a:xfrm>
              <a:custGeom>
                <a:avLst/>
                <a:gdLst>
                  <a:gd name="connsiteX0" fmla="*/ 11351 w 22701"/>
                  <a:gd name="connsiteY0" fmla="*/ 34834 h 34833"/>
                  <a:gd name="connsiteX1" fmla="*/ 22702 w 22701"/>
                  <a:gd name="connsiteY1" fmla="*/ 23483 h 34833"/>
                  <a:gd name="connsiteX2" fmla="*/ 22702 w 22701"/>
                  <a:gd name="connsiteY2" fmla="*/ 11351 h 34833"/>
                  <a:gd name="connsiteX3" fmla="*/ 11351 w 22701"/>
                  <a:gd name="connsiteY3" fmla="*/ 0 h 34833"/>
                  <a:gd name="connsiteX4" fmla="*/ 0 w 22701"/>
                  <a:gd name="connsiteY4" fmla="*/ 11351 h 34833"/>
                  <a:gd name="connsiteX5" fmla="*/ 0 w 22701"/>
                  <a:gd name="connsiteY5" fmla="*/ 23483 h 34833"/>
                  <a:gd name="connsiteX6" fmla="*/ 11351 w 22701"/>
                  <a:gd name="connsiteY6" fmla="*/ 34834 h 348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2701" h="34833">
                    <a:moveTo>
                      <a:pt x="11351" y="34834"/>
                    </a:moveTo>
                    <a:cubicBezTo>
                      <a:pt x="17620" y="34834"/>
                      <a:pt x="22702" y="29751"/>
                      <a:pt x="22702" y="23483"/>
                    </a:cubicBezTo>
                    <a:lnTo>
                      <a:pt x="22702" y="11351"/>
                    </a:lnTo>
                    <a:cubicBezTo>
                      <a:pt x="22702" y="5082"/>
                      <a:pt x="17620" y="0"/>
                      <a:pt x="11351" y="0"/>
                    </a:cubicBezTo>
                    <a:cubicBezTo>
                      <a:pt x="5082" y="0"/>
                      <a:pt x="0" y="5082"/>
                      <a:pt x="0" y="11351"/>
                    </a:cubicBezTo>
                    <a:lnTo>
                      <a:pt x="0" y="23483"/>
                    </a:lnTo>
                    <a:cubicBezTo>
                      <a:pt x="0" y="29751"/>
                      <a:pt x="5082" y="34834"/>
                      <a:pt x="11351" y="34834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488" name="Freeform: Shape 2487">
                <a:extLst>
                  <a:ext uri="{FF2B5EF4-FFF2-40B4-BE49-F238E27FC236}">
                    <a16:creationId xmlns:a16="http://schemas.microsoft.com/office/drawing/2014/main" id="{44F55937-5523-452E-AD8A-D021359C59FA}"/>
                  </a:ext>
                </a:extLst>
              </p:cNvPr>
              <p:cNvSpPr/>
              <p:nvPr/>
            </p:nvSpPr>
            <p:spPr>
              <a:xfrm>
                <a:off x="1158990" y="5404757"/>
                <a:ext cx="33211" cy="28771"/>
              </a:xfrm>
              <a:custGeom>
                <a:avLst/>
                <a:gdLst>
                  <a:gd name="connsiteX0" fmla="*/ 16183 w 33211"/>
                  <a:gd name="connsiteY0" fmla="*/ 1524 h 28771"/>
                  <a:gd name="connsiteX1" fmla="*/ 5677 w 33211"/>
                  <a:gd name="connsiteY1" fmla="*/ 7589 h 28771"/>
                  <a:gd name="connsiteX2" fmla="*/ 1523 w 33211"/>
                  <a:gd name="connsiteY2" fmla="*/ 23095 h 28771"/>
                  <a:gd name="connsiteX3" fmla="*/ 11363 w 33211"/>
                  <a:gd name="connsiteY3" fmla="*/ 28772 h 28771"/>
                  <a:gd name="connsiteX4" fmla="*/ 17028 w 33211"/>
                  <a:gd name="connsiteY4" fmla="*/ 27249 h 28771"/>
                  <a:gd name="connsiteX5" fmla="*/ 27534 w 33211"/>
                  <a:gd name="connsiteY5" fmla="*/ 21183 h 28771"/>
                  <a:gd name="connsiteX6" fmla="*/ 31689 w 33211"/>
                  <a:gd name="connsiteY6" fmla="*/ 5678 h 28771"/>
                  <a:gd name="connsiteX7" fmla="*/ 16183 w 33211"/>
                  <a:gd name="connsiteY7" fmla="*/ 1524 h 287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3211" h="28771">
                    <a:moveTo>
                      <a:pt x="16183" y="1524"/>
                    </a:moveTo>
                    <a:lnTo>
                      <a:pt x="5677" y="7589"/>
                    </a:lnTo>
                    <a:cubicBezTo>
                      <a:pt x="248" y="10724"/>
                      <a:pt x="-1612" y="17666"/>
                      <a:pt x="1523" y="23095"/>
                    </a:cubicBezTo>
                    <a:cubicBezTo>
                      <a:pt x="3625" y="26736"/>
                      <a:pt x="7440" y="28772"/>
                      <a:pt x="11363" y="28772"/>
                    </a:cubicBezTo>
                    <a:cubicBezTo>
                      <a:pt x="13288" y="28772"/>
                      <a:pt x="15240" y="28281"/>
                      <a:pt x="17028" y="27249"/>
                    </a:cubicBezTo>
                    <a:lnTo>
                      <a:pt x="27534" y="21183"/>
                    </a:lnTo>
                    <a:cubicBezTo>
                      <a:pt x="32963" y="18049"/>
                      <a:pt x="34823" y="11107"/>
                      <a:pt x="31689" y="5678"/>
                    </a:cubicBezTo>
                    <a:cubicBezTo>
                      <a:pt x="28554" y="248"/>
                      <a:pt x="21614" y="-1612"/>
                      <a:pt x="16183" y="1524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489" name="Freeform: Shape 2488">
                <a:extLst>
                  <a:ext uri="{FF2B5EF4-FFF2-40B4-BE49-F238E27FC236}">
                    <a16:creationId xmlns:a16="http://schemas.microsoft.com/office/drawing/2014/main" id="{D0C269D7-C57C-41E0-9D29-BB252B56FC27}"/>
                  </a:ext>
                </a:extLst>
              </p:cNvPr>
              <p:cNvSpPr/>
              <p:nvPr/>
            </p:nvSpPr>
            <p:spPr>
              <a:xfrm>
                <a:off x="1232538" y="5362295"/>
                <a:ext cx="33212" cy="28772"/>
              </a:xfrm>
              <a:custGeom>
                <a:avLst/>
                <a:gdLst>
                  <a:gd name="connsiteX0" fmla="*/ 11363 w 33212"/>
                  <a:gd name="connsiteY0" fmla="*/ 28772 h 28772"/>
                  <a:gd name="connsiteX1" fmla="*/ 17029 w 33212"/>
                  <a:gd name="connsiteY1" fmla="*/ 27250 h 28772"/>
                  <a:gd name="connsiteX2" fmla="*/ 27536 w 33212"/>
                  <a:gd name="connsiteY2" fmla="*/ 21184 h 28772"/>
                  <a:gd name="connsiteX3" fmla="*/ 31690 w 33212"/>
                  <a:gd name="connsiteY3" fmla="*/ 5677 h 28772"/>
                  <a:gd name="connsiteX4" fmla="*/ 16183 w 33212"/>
                  <a:gd name="connsiteY4" fmla="*/ 1523 h 28772"/>
                  <a:gd name="connsiteX5" fmla="*/ 5677 w 33212"/>
                  <a:gd name="connsiteY5" fmla="*/ 7588 h 28772"/>
                  <a:gd name="connsiteX6" fmla="*/ 1523 w 33212"/>
                  <a:gd name="connsiteY6" fmla="*/ 23095 h 28772"/>
                  <a:gd name="connsiteX7" fmla="*/ 11363 w 33212"/>
                  <a:gd name="connsiteY7" fmla="*/ 28772 h 287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3212" h="28772">
                    <a:moveTo>
                      <a:pt x="11363" y="28772"/>
                    </a:moveTo>
                    <a:cubicBezTo>
                      <a:pt x="13288" y="28772"/>
                      <a:pt x="15242" y="28282"/>
                      <a:pt x="17029" y="27250"/>
                    </a:cubicBezTo>
                    <a:lnTo>
                      <a:pt x="27536" y="21184"/>
                    </a:lnTo>
                    <a:cubicBezTo>
                      <a:pt x="32964" y="18049"/>
                      <a:pt x="34825" y="11107"/>
                      <a:pt x="31690" y="5677"/>
                    </a:cubicBezTo>
                    <a:cubicBezTo>
                      <a:pt x="28556" y="248"/>
                      <a:pt x="21612" y="-1612"/>
                      <a:pt x="16183" y="1523"/>
                    </a:cubicBezTo>
                    <a:lnTo>
                      <a:pt x="5677" y="7588"/>
                    </a:lnTo>
                    <a:cubicBezTo>
                      <a:pt x="248" y="10723"/>
                      <a:pt x="-1612" y="17665"/>
                      <a:pt x="1523" y="23095"/>
                    </a:cubicBezTo>
                    <a:cubicBezTo>
                      <a:pt x="3625" y="26737"/>
                      <a:pt x="7440" y="28772"/>
                      <a:pt x="11363" y="28772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490" name="Freeform: Shape 2489">
                <a:extLst>
                  <a:ext uri="{FF2B5EF4-FFF2-40B4-BE49-F238E27FC236}">
                    <a16:creationId xmlns:a16="http://schemas.microsoft.com/office/drawing/2014/main" id="{C5DE0143-5F3A-4B07-82D7-FC53F20623FC}"/>
                  </a:ext>
                </a:extLst>
              </p:cNvPr>
              <p:cNvSpPr/>
              <p:nvPr/>
            </p:nvSpPr>
            <p:spPr>
              <a:xfrm>
                <a:off x="1232538" y="5404756"/>
                <a:ext cx="33211" cy="28772"/>
              </a:xfrm>
              <a:custGeom>
                <a:avLst/>
                <a:gdLst>
                  <a:gd name="connsiteX0" fmla="*/ 27534 w 33211"/>
                  <a:gd name="connsiteY0" fmla="*/ 7590 h 28772"/>
                  <a:gd name="connsiteX1" fmla="*/ 17028 w 33211"/>
                  <a:gd name="connsiteY1" fmla="*/ 1524 h 28772"/>
                  <a:gd name="connsiteX2" fmla="*/ 1523 w 33211"/>
                  <a:gd name="connsiteY2" fmla="*/ 5678 h 28772"/>
                  <a:gd name="connsiteX3" fmla="*/ 5677 w 33211"/>
                  <a:gd name="connsiteY3" fmla="*/ 21184 h 28772"/>
                  <a:gd name="connsiteX4" fmla="*/ 16183 w 33211"/>
                  <a:gd name="connsiteY4" fmla="*/ 27250 h 28772"/>
                  <a:gd name="connsiteX5" fmla="*/ 21848 w 33211"/>
                  <a:gd name="connsiteY5" fmla="*/ 28772 h 28772"/>
                  <a:gd name="connsiteX6" fmla="*/ 31689 w 33211"/>
                  <a:gd name="connsiteY6" fmla="*/ 23095 h 28772"/>
                  <a:gd name="connsiteX7" fmla="*/ 27534 w 33211"/>
                  <a:gd name="connsiteY7" fmla="*/ 7590 h 287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3211" h="28772">
                    <a:moveTo>
                      <a:pt x="27534" y="7590"/>
                    </a:moveTo>
                    <a:lnTo>
                      <a:pt x="17028" y="1524"/>
                    </a:lnTo>
                    <a:cubicBezTo>
                      <a:pt x="11599" y="-1613"/>
                      <a:pt x="4657" y="250"/>
                      <a:pt x="1523" y="5678"/>
                    </a:cubicBezTo>
                    <a:cubicBezTo>
                      <a:pt x="-1612" y="11107"/>
                      <a:pt x="248" y="18049"/>
                      <a:pt x="5677" y="21184"/>
                    </a:cubicBezTo>
                    <a:lnTo>
                      <a:pt x="16183" y="27250"/>
                    </a:lnTo>
                    <a:cubicBezTo>
                      <a:pt x="17971" y="28282"/>
                      <a:pt x="19923" y="28772"/>
                      <a:pt x="21848" y="28772"/>
                    </a:cubicBezTo>
                    <a:cubicBezTo>
                      <a:pt x="25771" y="28772"/>
                      <a:pt x="29586" y="26735"/>
                      <a:pt x="31689" y="23095"/>
                    </a:cubicBezTo>
                    <a:cubicBezTo>
                      <a:pt x="34823" y="17665"/>
                      <a:pt x="32963" y="10723"/>
                      <a:pt x="27534" y="759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491" name="Freeform: Shape 2490">
                <a:extLst>
                  <a:ext uri="{FF2B5EF4-FFF2-40B4-BE49-F238E27FC236}">
                    <a16:creationId xmlns:a16="http://schemas.microsoft.com/office/drawing/2014/main" id="{7F63775F-9D69-40E1-B7E7-4136DAC3F602}"/>
                  </a:ext>
                </a:extLst>
              </p:cNvPr>
              <p:cNvSpPr/>
              <p:nvPr/>
            </p:nvSpPr>
            <p:spPr>
              <a:xfrm>
                <a:off x="1158990" y="5362293"/>
                <a:ext cx="33212" cy="28772"/>
              </a:xfrm>
              <a:custGeom>
                <a:avLst/>
                <a:gdLst>
                  <a:gd name="connsiteX0" fmla="*/ 5677 w 33212"/>
                  <a:gd name="connsiteY0" fmla="*/ 21184 h 28772"/>
                  <a:gd name="connsiteX1" fmla="*/ 16183 w 33212"/>
                  <a:gd name="connsiteY1" fmla="*/ 27250 h 28772"/>
                  <a:gd name="connsiteX2" fmla="*/ 21850 w 33212"/>
                  <a:gd name="connsiteY2" fmla="*/ 28772 h 28772"/>
                  <a:gd name="connsiteX3" fmla="*/ 31690 w 33212"/>
                  <a:gd name="connsiteY3" fmla="*/ 23095 h 28772"/>
                  <a:gd name="connsiteX4" fmla="*/ 27536 w 33212"/>
                  <a:gd name="connsiteY4" fmla="*/ 7589 h 28772"/>
                  <a:gd name="connsiteX5" fmla="*/ 17029 w 33212"/>
                  <a:gd name="connsiteY5" fmla="*/ 1523 h 28772"/>
                  <a:gd name="connsiteX6" fmla="*/ 1523 w 33212"/>
                  <a:gd name="connsiteY6" fmla="*/ 5677 h 28772"/>
                  <a:gd name="connsiteX7" fmla="*/ 5677 w 33212"/>
                  <a:gd name="connsiteY7" fmla="*/ 21184 h 287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3212" h="28772">
                    <a:moveTo>
                      <a:pt x="5677" y="21184"/>
                    </a:moveTo>
                    <a:lnTo>
                      <a:pt x="16183" y="27250"/>
                    </a:lnTo>
                    <a:cubicBezTo>
                      <a:pt x="17972" y="28282"/>
                      <a:pt x="19923" y="28772"/>
                      <a:pt x="21850" y="28772"/>
                    </a:cubicBezTo>
                    <a:cubicBezTo>
                      <a:pt x="25771" y="28772"/>
                      <a:pt x="29588" y="26735"/>
                      <a:pt x="31690" y="23095"/>
                    </a:cubicBezTo>
                    <a:cubicBezTo>
                      <a:pt x="34825" y="17667"/>
                      <a:pt x="32964" y="10724"/>
                      <a:pt x="27536" y="7589"/>
                    </a:cubicBezTo>
                    <a:lnTo>
                      <a:pt x="17029" y="1523"/>
                    </a:lnTo>
                    <a:cubicBezTo>
                      <a:pt x="11601" y="-1612"/>
                      <a:pt x="4658" y="248"/>
                      <a:pt x="1523" y="5677"/>
                    </a:cubicBezTo>
                    <a:cubicBezTo>
                      <a:pt x="-1612" y="11107"/>
                      <a:pt x="248" y="18049"/>
                      <a:pt x="5677" y="21184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492" name="Freeform: Shape 2491">
                <a:extLst>
                  <a:ext uri="{FF2B5EF4-FFF2-40B4-BE49-F238E27FC236}">
                    <a16:creationId xmlns:a16="http://schemas.microsoft.com/office/drawing/2014/main" id="{2B8F8D21-8719-4D4D-80DE-F33198646F89}"/>
                  </a:ext>
                </a:extLst>
              </p:cNvPr>
              <p:cNvSpPr/>
              <p:nvPr/>
            </p:nvSpPr>
            <p:spPr>
              <a:xfrm>
                <a:off x="1181632" y="5562475"/>
                <a:ext cx="34832" cy="34833"/>
              </a:xfrm>
              <a:custGeom>
                <a:avLst/>
                <a:gdLst>
                  <a:gd name="connsiteX0" fmla="*/ 19376 w 34832"/>
                  <a:gd name="connsiteY0" fmla="*/ 3325 h 34833"/>
                  <a:gd name="connsiteX1" fmla="*/ 3325 w 34832"/>
                  <a:gd name="connsiteY1" fmla="*/ 3325 h 34833"/>
                  <a:gd name="connsiteX2" fmla="*/ 3325 w 34832"/>
                  <a:gd name="connsiteY2" fmla="*/ 19376 h 34833"/>
                  <a:gd name="connsiteX3" fmla="*/ 15456 w 34832"/>
                  <a:gd name="connsiteY3" fmla="*/ 31508 h 34833"/>
                  <a:gd name="connsiteX4" fmla="*/ 23482 w 34832"/>
                  <a:gd name="connsiteY4" fmla="*/ 34833 h 34833"/>
                  <a:gd name="connsiteX5" fmla="*/ 31508 w 34832"/>
                  <a:gd name="connsiteY5" fmla="*/ 31508 h 34833"/>
                  <a:gd name="connsiteX6" fmla="*/ 31508 w 34832"/>
                  <a:gd name="connsiteY6" fmla="*/ 15456 h 34833"/>
                  <a:gd name="connsiteX7" fmla="*/ 19376 w 34832"/>
                  <a:gd name="connsiteY7" fmla="*/ 3325 h 348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4832" h="34833">
                    <a:moveTo>
                      <a:pt x="19376" y="3325"/>
                    </a:moveTo>
                    <a:cubicBezTo>
                      <a:pt x="14943" y="-1108"/>
                      <a:pt x="7756" y="-1108"/>
                      <a:pt x="3325" y="3325"/>
                    </a:cubicBezTo>
                    <a:cubicBezTo>
                      <a:pt x="-1108" y="7758"/>
                      <a:pt x="-1108" y="14945"/>
                      <a:pt x="3325" y="19376"/>
                    </a:cubicBezTo>
                    <a:lnTo>
                      <a:pt x="15456" y="31508"/>
                    </a:lnTo>
                    <a:cubicBezTo>
                      <a:pt x="17672" y="33724"/>
                      <a:pt x="20578" y="34833"/>
                      <a:pt x="23482" y="34833"/>
                    </a:cubicBezTo>
                    <a:cubicBezTo>
                      <a:pt x="26387" y="34833"/>
                      <a:pt x="29292" y="33725"/>
                      <a:pt x="31508" y="31508"/>
                    </a:cubicBezTo>
                    <a:cubicBezTo>
                      <a:pt x="35941" y="27075"/>
                      <a:pt x="35941" y="19888"/>
                      <a:pt x="31508" y="15456"/>
                    </a:cubicBezTo>
                    <a:lnTo>
                      <a:pt x="19376" y="3325"/>
                    </a:ln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46" name="Freeform: Shape 2545">
                <a:extLst>
                  <a:ext uri="{FF2B5EF4-FFF2-40B4-BE49-F238E27FC236}">
                    <a16:creationId xmlns:a16="http://schemas.microsoft.com/office/drawing/2014/main" id="{969A90C9-E3B9-403C-A959-F19506C54FA4}"/>
                  </a:ext>
                </a:extLst>
              </p:cNvPr>
              <p:cNvSpPr/>
              <p:nvPr/>
            </p:nvSpPr>
            <p:spPr>
              <a:xfrm>
                <a:off x="1375741" y="5465417"/>
                <a:ext cx="34838" cy="46969"/>
              </a:xfrm>
              <a:custGeom>
                <a:avLst/>
                <a:gdLst>
                  <a:gd name="connsiteX0" fmla="*/ 6277 w 34838"/>
                  <a:gd name="connsiteY0" fmla="*/ 45770 h 46969"/>
                  <a:gd name="connsiteX1" fmla="*/ 11344 w 34838"/>
                  <a:gd name="connsiteY1" fmla="*/ 46970 h 46969"/>
                  <a:gd name="connsiteX2" fmla="*/ 21506 w 34838"/>
                  <a:gd name="connsiteY2" fmla="*/ 40694 h 46969"/>
                  <a:gd name="connsiteX3" fmla="*/ 33638 w 34838"/>
                  <a:gd name="connsiteY3" fmla="*/ 16430 h 46969"/>
                  <a:gd name="connsiteX4" fmla="*/ 28561 w 34838"/>
                  <a:gd name="connsiteY4" fmla="*/ 1202 h 46969"/>
                  <a:gd name="connsiteX5" fmla="*/ 13333 w 34838"/>
                  <a:gd name="connsiteY5" fmla="*/ 6278 h 46969"/>
                  <a:gd name="connsiteX6" fmla="*/ 1201 w 34838"/>
                  <a:gd name="connsiteY6" fmla="*/ 30541 h 46969"/>
                  <a:gd name="connsiteX7" fmla="*/ 6277 w 34838"/>
                  <a:gd name="connsiteY7" fmla="*/ 45770 h 469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4838" h="46969">
                    <a:moveTo>
                      <a:pt x="6277" y="45770"/>
                    </a:moveTo>
                    <a:cubicBezTo>
                      <a:pt x="7907" y="46585"/>
                      <a:pt x="9639" y="46970"/>
                      <a:pt x="11344" y="46970"/>
                    </a:cubicBezTo>
                    <a:cubicBezTo>
                      <a:pt x="15508" y="46970"/>
                      <a:pt x="19517" y="44669"/>
                      <a:pt x="21506" y="40694"/>
                    </a:cubicBezTo>
                    <a:lnTo>
                      <a:pt x="33638" y="16430"/>
                    </a:lnTo>
                    <a:cubicBezTo>
                      <a:pt x="36442" y="10823"/>
                      <a:pt x="34169" y="4005"/>
                      <a:pt x="28561" y="1202"/>
                    </a:cubicBezTo>
                    <a:cubicBezTo>
                      <a:pt x="22954" y="-1604"/>
                      <a:pt x="16138" y="672"/>
                      <a:pt x="13333" y="6278"/>
                    </a:cubicBezTo>
                    <a:lnTo>
                      <a:pt x="1201" y="30541"/>
                    </a:lnTo>
                    <a:cubicBezTo>
                      <a:pt x="-1603" y="36147"/>
                      <a:pt x="670" y="42967"/>
                      <a:pt x="6277" y="4577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47" name="Freeform: Shape 2546">
                <a:extLst>
                  <a:ext uri="{FF2B5EF4-FFF2-40B4-BE49-F238E27FC236}">
                    <a16:creationId xmlns:a16="http://schemas.microsoft.com/office/drawing/2014/main" id="{5977957F-0CF2-4DCD-9D0F-4E22BB6E4F8A}"/>
                  </a:ext>
                </a:extLst>
              </p:cNvPr>
              <p:cNvSpPr/>
              <p:nvPr/>
            </p:nvSpPr>
            <p:spPr>
              <a:xfrm>
                <a:off x="1351480" y="5295572"/>
                <a:ext cx="34832" cy="34833"/>
              </a:xfrm>
              <a:custGeom>
                <a:avLst/>
                <a:gdLst>
                  <a:gd name="connsiteX0" fmla="*/ 19376 w 34832"/>
                  <a:gd name="connsiteY0" fmla="*/ 3325 h 34833"/>
                  <a:gd name="connsiteX1" fmla="*/ 3325 w 34832"/>
                  <a:gd name="connsiteY1" fmla="*/ 3325 h 34833"/>
                  <a:gd name="connsiteX2" fmla="*/ 3325 w 34832"/>
                  <a:gd name="connsiteY2" fmla="*/ 19376 h 34833"/>
                  <a:gd name="connsiteX3" fmla="*/ 15456 w 34832"/>
                  <a:gd name="connsiteY3" fmla="*/ 31508 h 34833"/>
                  <a:gd name="connsiteX4" fmla="*/ 23482 w 34832"/>
                  <a:gd name="connsiteY4" fmla="*/ 34833 h 34833"/>
                  <a:gd name="connsiteX5" fmla="*/ 31508 w 34832"/>
                  <a:gd name="connsiteY5" fmla="*/ 31508 h 34833"/>
                  <a:gd name="connsiteX6" fmla="*/ 31508 w 34832"/>
                  <a:gd name="connsiteY6" fmla="*/ 15456 h 34833"/>
                  <a:gd name="connsiteX7" fmla="*/ 19376 w 34832"/>
                  <a:gd name="connsiteY7" fmla="*/ 3325 h 348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4832" h="34833">
                    <a:moveTo>
                      <a:pt x="19376" y="3325"/>
                    </a:moveTo>
                    <a:cubicBezTo>
                      <a:pt x="14943" y="-1108"/>
                      <a:pt x="7756" y="-1108"/>
                      <a:pt x="3325" y="3325"/>
                    </a:cubicBezTo>
                    <a:cubicBezTo>
                      <a:pt x="-1108" y="7758"/>
                      <a:pt x="-1108" y="14945"/>
                      <a:pt x="3325" y="19376"/>
                    </a:cubicBezTo>
                    <a:lnTo>
                      <a:pt x="15456" y="31508"/>
                    </a:lnTo>
                    <a:cubicBezTo>
                      <a:pt x="17672" y="33724"/>
                      <a:pt x="20578" y="34833"/>
                      <a:pt x="23482" y="34833"/>
                    </a:cubicBezTo>
                    <a:cubicBezTo>
                      <a:pt x="26387" y="34833"/>
                      <a:pt x="29292" y="33725"/>
                      <a:pt x="31508" y="31508"/>
                    </a:cubicBezTo>
                    <a:cubicBezTo>
                      <a:pt x="35941" y="27075"/>
                      <a:pt x="35941" y="19888"/>
                      <a:pt x="31508" y="15456"/>
                    </a:cubicBezTo>
                    <a:lnTo>
                      <a:pt x="19376" y="3325"/>
                    </a:ln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48" name="Freeform: Shape 2547">
                <a:extLst>
                  <a:ext uri="{FF2B5EF4-FFF2-40B4-BE49-F238E27FC236}">
                    <a16:creationId xmlns:a16="http://schemas.microsoft.com/office/drawing/2014/main" id="{CC23F977-257F-411C-AB52-1AD2994B51DF}"/>
                  </a:ext>
                </a:extLst>
              </p:cNvPr>
              <p:cNvSpPr/>
              <p:nvPr/>
            </p:nvSpPr>
            <p:spPr>
              <a:xfrm>
                <a:off x="1618383" y="5307703"/>
                <a:ext cx="46965" cy="22701"/>
              </a:xfrm>
              <a:custGeom>
                <a:avLst/>
                <a:gdLst>
                  <a:gd name="connsiteX0" fmla="*/ 46965 w 46965"/>
                  <a:gd name="connsiteY0" fmla="*/ 11351 h 22701"/>
                  <a:gd name="connsiteX1" fmla="*/ 35614 w 46965"/>
                  <a:gd name="connsiteY1" fmla="*/ 0 h 22701"/>
                  <a:gd name="connsiteX2" fmla="*/ 11351 w 46965"/>
                  <a:gd name="connsiteY2" fmla="*/ 0 h 22701"/>
                  <a:gd name="connsiteX3" fmla="*/ 0 w 46965"/>
                  <a:gd name="connsiteY3" fmla="*/ 11351 h 22701"/>
                  <a:gd name="connsiteX4" fmla="*/ 11351 w 46965"/>
                  <a:gd name="connsiteY4" fmla="*/ 22702 h 22701"/>
                  <a:gd name="connsiteX5" fmla="*/ 35614 w 46965"/>
                  <a:gd name="connsiteY5" fmla="*/ 22702 h 22701"/>
                  <a:gd name="connsiteX6" fmla="*/ 46965 w 46965"/>
                  <a:gd name="connsiteY6" fmla="*/ 11351 h 227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6965" h="22701">
                    <a:moveTo>
                      <a:pt x="46965" y="11351"/>
                    </a:moveTo>
                    <a:cubicBezTo>
                      <a:pt x="46965" y="5082"/>
                      <a:pt x="41883" y="0"/>
                      <a:pt x="35614" y="0"/>
                    </a:cubicBezTo>
                    <a:lnTo>
                      <a:pt x="11351" y="0"/>
                    </a:lnTo>
                    <a:cubicBezTo>
                      <a:pt x="5082" y="0"/>
                      <a:pt x="0" y="5082"/>
                      <a:pt x="0" y="11351"/>
                    </a:cubicBezTo>
                    <a:cubicBezTo>
                      <a:pt x="0" y="17620"/>
                      <a:pt x="5082" y="22702"/>
                      <a:pt x="11351" y="22702"/>
                    </a:cubicBezTo>
                    <a:lnTo>
                      <a:pt x="35614" y="22702"/>
                    </a:lnTo>
                    <a:cubicBezTo>
                      <a:pt x="41883" y="22702"/>
                      <a:pt x="46965" y="17620"/>
                      <a:pt x="46965" y="11351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49" name="Freeform: Shape 2548">
                <a:extLst>
                  <a:ext uri="{FF2B5EF4-FFF2-40B4-BE49-F238E27FC236}">
                    <a16:creationId xmlns:a16="http://schemas.microsoft.com/office/drawing/2014/main" id="{3B51D611-A750-48DB-B745-B356D9A48E25}"/>
                  </a:ext>
                </a:extLst>
              </p:cNvPr>
              <p:cNvSpPr/>
              <p:nvPr/>
            </p:nvSpPr>
            <p:spPr>
              <a:xfrm>
                <a:off x="1193763" y="5768719"/>
                <a:ext cx="46965" cy="22701"/>
              </a:xfrm>
              <a:custGeom>
                <a:avLst/>
                <a:gdLst>
                  <a:gd name="connsiteX0" fmla="*/ 11351 w 46965"/>
                  <a:gd name="connsiteY0" fmla="*/ 22702 h 22701"/>
                  <a:gd name="connsiteX1" fmla="*/ 35614 w 46965"/>
                  <a:gd name="connsiteY1" fmla="*/ 22702 h 22701"/>
                  <a:gd name="connsiteX2" fmla="*/ 46965 w 46965"/>
                  <a:gd name="connsiteY2" fmla="*/ 11351 h 22701"/>
                  <a:gd name="connsiteX3" fmla="*/ 35614 w 46965"/>
                  <a:gd name="connsiteY3" fmla="*/ 0 h 22701"/>
                  <a:gd name="connsiteX4" fmla="*/ 11351 w 46965"/>
                  <a:gd name="connsiteY4" fmla="*/ 0 h 22701"/>
                  <a:gd name="connsiteX5" fmla="*/ 0 w 46965"/>
                  <a:gd name="connsiteY5" fmla="*/ 11351 h 22701"/>
                  <a:gd name="connsiteX6" fmla="*/ 11351 w 46965"/>
                  <a:gd name="connsiteY6" fmla="*/ 22702 h 227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6965" h="22701">
                    <a:moveTo>
                      <a:pt x="11351" y="22702"/>
                    </a:moveTo>
                    <a:lnTo>
                      <a:pt x="35614" y="22702"/>
                    </a:lnTo>
                    <a:cubicBezTo>
                      <a:pt x="41883" y="22702"/>
                      <a:pt x="46965" y="17620"/>
                      <a:pt x="46965" y="11351"/>
                    </a:cubicBezTo>
                    <a:cubicBezTo>
                      <a:pt x="46965" y="5082"/>
                      <a:pt x="41883" y="0"/>
                      <a:pt x="35614" y="0"/>
                    </a:cubicBezTo>
                    <a:lnTo>
                      <a:pt x="11351" y="0"/>
                    </a:lnTo>
                    <a:cubicBezTo>
                      <a:pt x="5082" y="0"/>
                      <a:pt x="0" y="5082"/>
                      <a:pt x="0" y="11351"/>
                    </a:cubicBezTo>
                    <a:cubicBezTo>
                      <a:pt x="0" y="17620"/>
                      <a:pt x="5082" y="22702"/>
                      <a:pt x="11351" y="22702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50" name="Freeform: Shape 2549">
                <a:extLst>
                  <a:ext uri="{FF2B5EF4-FFF2-40B4-BE49-F238E27FC236}">
                    <a16:creationId xmlns:a16="http://schemas.microsoft.com/office/drawing/2014/main" id="{5A646B49-99BC-441C-BEF3-5BE730675C3F}"/>
                  </a:ext>
                </a:extLst>
              </p:cNvPr>
              <p:cNvSpPr/>
              <p:nvPr/>
            </p:nvSpPr>
            <p:spPr>
              <a:xfrm>
                <a:off x="1715439" y="5331967"/>
                <a:ext cx="22701" cy="34833"/>
              </a:xfrm>
              <a:custGeom>
                <a:avLst/>
                <a:gdLst>
                  <a:gd name="connsiteX0" fmla="*/ 22702 w 22701"/>
                  <a:gd name="connsiteY0" fmla="*/ 23483 h 34833"/>
                  <a:gd name="connsiteX1" fmla="*/ 22702 w 22701"/>
                  <a:gd name="connsiteY1" fmla="*/ 11351 h 34833"/>
                  <a:gd name="connsiteX2" fmla="*/ 11351 w 22701"/>
                  <a:gd name="connsiteY2" fmla="*/ 0 h 34833"/>
                  <a:gd name="connsiteX3" fmla="*/ 0 w 22701"/>
                  <a:gd name="connsiteY3" fmla="*/ 11351 h 34833"/>
                  <a:gd name="connsiteX4" fmla="*/ 0 w 22701"/>
                  <a:gd name="connsiteY4" fmla="*/ 23483 h 34833"/>
                  <a:gd name="connsiteX5" fmla="*/ 11351 w 22701"/>
                  <a:gd name="connsiteY5" fmla="*/ 34834 h 34833"/>
                  <a:gd name="connsiteX6" fmla="*/ 22702 w 22701"/>
                  <a:gd name="connsiteY6" fmla="*/ 23483 h 348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2701" h="34833">
                    <a:moveTo>
                      <a:pt x="22702" y="23483"/>
                    </a:moveTo>
                    <a:lnTo>
                      <a:pt x="22702" y="11351"/>
                    </a:lnTo>
                    <a:cubicBezTo>
                      <a:pt x="22702" y="5082"/>
                      <a:pt x="17620" y="0"/>
                      <a:pt x="11351" y="0"/>
                    </a:cubicBezTo>
                    <a:cubicBezTo>
                      <a:pt x="5082" y="0"/>
                      <a:pt x="0" y="5082"/>
                      <a:pt x="0" y="11351"/>
                    </a:cubicBezTo>
                    <a:lnTo>
                      <a:pt x="0" y="23483"/>
                    </a:lnTo>
                    <a:cubicBezTo>
                      <a:pt x="0" y="29751"/>
                      <a:pt x="5082" y="34834"/>
                      <a:pt x="11351" y="34834"/>
                    </a:cubicBezTo>
                    <a:cubicBezTo>
                      <a:pt x="17620" y="34834"/>
                      <a:pt x="22702" y="29751"/>
                      <a:pt x="22702" y="23483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51" name="Freeform: Shape 2550">
                <a:extLst>
                  <a:ext uri="{FF2B5EF4-FFF2-40B4-BE49-F238E27FC236}">
                    <a16:creationId xmlns:a16="http://schemas.microsoft.com/office/drawing/2014/main" id="{86A0ECAD-3384-4EA2-8A1E-A73270B11339}"/>
                  </a:ext>
                </a:extLst>
              </p:cNvPr>
              <p:cNvSpPr/>
              <p:nvPr/>
            </p:nvSpPr>
            <p:spPr>
              <a:xfrm>
                <a:off x="1618445" y="5416891"/>
                <a:ext cx="22762" cy="22701"/>
              </a:xfrm>
              <a:custGeom>
                <a:avLst/>
                <a:gdLst>
                  <a:gd name="connsiteX0" fmla="*/ 11289 w 22762"/>
                  <a:gd name="connsiteY0" fmla="*/ 0 h 22701"/>
                  <a:gd name="connsiteX1" fmla="*/ 0 w 22762"/>
                  <a:gd name="connsiteY1" fmla="*/ 11351 h 22701"/>
                  <a:gd name="connsiteX2" fmla="*/ 11411 w 22762"/>
                  <a:gd name="connsiteY2" fmla="*/ 22702 h 22701"/>
                  <a:gd name="connsiteX3" fmla="*/ 22762 w 22762"/>
                  <a:gd name="connsiteY3" fmla="*/ 11351 h 22701"/>
                  <a:gd name="connsiteX4" fmla="*/ 11411 w 22762"/>
                  <a:gd name="connsiteY4" fmla="*/ 0 h 22701"/>
                  <a:gd name="connsiteX5" fmla="*/ 11289 w 22762"/>
                  <a:gd name="connsiteY5" fmla="*/ 0 h 227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2762" h="22701">
                    <a:moveTo>
                      <a:pt x="11289" y="0"/>
                    </a:moveTo>
                    <a:cubicBezTo>
                      <a:pt x="5020" y="0"/>
                      <a:pt x="0" y="5082"/>
                      <a:pt x="0" y="11351"/>
                    </a:cubicBezTo>
                    <a:cubicBezTo>
                      <a:pt x="0" y="17620"/>
                      <a:pt x="5143" y="22702"/>
                      <a:pt x="11411" y="22702"/>
                    </a:cubicBezTo>
                    <a:cubicBezTo>
                      <a:pt x="17680" y="22702"/>
                      <a:pt x="22762" y="17620"/>
                      <a:pt x="22762" y="11351"/>
                    </a:cubicBezTo>
                    <a:cubicBezTo>
                      <a:pt x="22762" y="5082"/>
                      <a:pt x="17680" y="0"/>
                      <a:pt x="11411" y="0"/>
                    </a:cubicBezTo>
                    <a:lnTo>
                      <a:pt x="11289" y="0"/>
                    </a:ln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52" name="Freeform: Shape 2551">
                <a:extLst>
                  <a:ext uri="{FF2B5EF4-FFF2-40B4-BE49-F238E27FC236}">
                    <a16:creationId xmlns:a16="http://schemas.microsoft.com/office/drawing/2014/main" id="{78AADCB1-54FC-427B-B9C9-81A4623A106E}"/>
                  </a:ext>
                </a:extLst>
              </p:cNvPr>
              <p:cNvSpPr/>
              <p:nvPr/>
            </p:nvSpPr>
            <p:spPr>
              <a:xfrm>
                <a:off x="1351419" y="5380496"/>
                <a:ext cx="22762" cy="22701"/>
              </a:xfrm>
              <a:custGeom>
                <a:avLst/>
                <a:gdLst>
                  <a:gd name="connsiteX0" fmla="*/ 11411 w 22762"/>
                  <a:gd name="connsiteY0" fmla="*/ 22702 h 22701"/>
                  <a:gd name="connsiteX1" fmla="*/ 22762 w 22762"/>
                  <a:gd name="connsiteY1" fmla="*/ 11351 h 22701"/>
                  <a:gd name="connsiteX2" fmla="*/ 11411 w 22762"/>
                  <a:gd name="connsiteY2" fmla="*/ 0 h 22701"/>
                  <a:gd name="connsiteX3" fmla="*/ 11290 w 22762"/>
                  <a:gd name="connsiteY3" fmla="*/ 0 h 22701"/>
                  <a:gd name="connsiteX4" fmla="*/ 0 w 22762"/>
                  <a:gd name="connsiteY4" fmla="*/ 11351 h 22701"/>
                  <a:gd name="connsiteX5" fmla="*/ 11411 w 22762"/>
                  <a:gd name="connsiteY5" fmla="*/ 22702 h 227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2762" h="22701">
                    <a:moveTo>
                      <a:pt x="11411" y="22702"/>
                    </a:moveTo>
                    <a:cubicBezTo>
                      <a:pt x="17680" y="22702"/>
                      <a:pt x="22762" y="17620"/>
                      <a:pt x="22762" y="11351"/>
                    </a:cubicBezTo>
                    <a:cubicBezTo>
                      <a:pt x="22762" y="5082"/>
                      <a:pt x="17680" y="0"/>
                      <a:pt x="11411" y="0"/>
                    </a:cubicBezTo>
                    <a:lnTo>
                      <a:pt x="11290" y="0"/>
                    </a:lnTo>
                    <a:cubicBezTo>
                      <a:pt x="5022" y="0"/>
                      <a:pt x="0" y="5082"/>
                      <a:pt x="0" y="11351"/>
                    </a:cubicBezTo>
                    <a:cubicBezTo>
                      <a:pt x="0" y="17620"/>
                      <a:pt x="5141" y="22702"/>
                      <a:pt x="11411" y="22702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53" name="Freeform: Shape 2552">
                <a:extLst>
                  <a:ext uri="{FF2B5EF4-FFF2-40B4-BE49-F238E27FC236}">
                    <a16:creationId xmlns:a16="http://schemas.microsoft.com/office/drawing/2014/main" id="{41ACA349-368A-44C7-9312-17FD3EF12729}"/>
                  </a:ext>
                </a:extLst>
              </p:cNvPr>
              <p:cNvSpPr/>
              <p:nvPr/>
            </p:nvSpPr>
            <p:spPr>
              <a:xfrm>
                <a:off x="1290880" y="5526079"/>
                <a:ext cx="22762" cy="22701"/>
              </a:xfrm>
              <a:custGeom>
                <a:avLst/>
                <a:gdLst>
                  <a:gd name="connsiteX0" fmla="*/ 11290 w 22762"/>
                  <a:gd name="connsiteY0" fmla="*/ 0 h 22701"/>
                  <a:gd name="connsiteX1" fmla="*/ 0 w 22762"/>
                  <a:gd name="connsiteY1" fmla="*/ 11351 h 22701"/>
                  <a:gd name="connsiteX2" fmla="*/ 11411 w 22762"/>
                  <a:gd name="connsiteY2" fmla="*/ 22702 h 22701"/>
                  <a:gd name="connsiteX3" fmla="*/ 22762 w 22762"/>
                  <a:gd name="connsiteY3" fmla="*/ 11351 h 22701"/>
                  <a:gd name="connsiteX4" fmla="*/ 11411 w 22762"/>
                  <a:gd name="connsiteY4" fmla="*/ 0 h 22701"/>
                  <a:gd name="connsiteX5" fmla="*/ 11290 w 22762"/>
                  <a:gd name="connsiteY5" fmla="*/ 0 h 227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2762" h="22701">
                    <a:moveTo>
                      <a:pt x="11290" y="0"/>
                    </a:moveTo>
                    <a:cubicBezTo>
                      <a:pt x="5022" y="0"/>
                      <a:pt x="0" y="5082"/>
                      <a:pt x="0" y="11351"/>
                    </a:cubicBezTo>
                    <a:cubicBezTo>
                      <a:pt x="0" y="17620"/>
                      <a:pt x="5143" y="22702"/>
                      <a:pt x="11411" y="22702"/>
                    </a:cubicBezTo>
                    <a:cubicBezTo>
                      <a:pt x="17680" y="22702"/>
                      <a:pt x="22762" y="17620"/>
                      <a:pt x="22762" y="11351"/>
                    </a:cubicBezTo>
                    <a:cubicBezTo>
                      <a:pt x="22762" y="5082"/>
                      <a:pt x="17680" y="0"/>
                      <a:pt x="11411" y="0"/>
                    </a:cubicBezTo>
                    <a:lnTo>
                      <a:pt x="11290" y="0"/>
                    </a:ln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54" name="Freeform: Shape 2553">
                <a:extLst>
                  <a:ext uri="{FF2B5EF4-FFF2-40B4-BE49-F238E27FC236}">
                    <a16:creationId xmlns:a16="http://schemas.microsoft.com/office/drawing/2014/main" id="{CD6F9B88-5AAA-4A2A-B02F-7D5C85B3C703}"/>
                  </a:ext>
                </a:extLst>
              </p:cNvPr>
              <p:cNvSpPr/>
              <p:nvPr/>
            </p:nvSpPr>
            <p:spPr>
              <a:xfrm>
                <a:off x="1205835" y="5659532"/>
                <a:ext cx="22762" cy="22701"/>
              </a:xfrm>
              <a:custGeom>
                <a:avLst/>
                <a:gdLst>
                  <a:gd name="connsiteX0" fmla="*/ 0 w 22762"/>
                  <a:gd name="connsiteY0" fmla="*/ 11351 h 22701"/>
                  <a:gd name="connsiteX1" fmla="*/ 11411 w 22762"/>
                  <a:gd name="connsiteY1" fmla="*/ 22702 h 22701"/>
                  <a:gd name="connsiteX2" fmla="*/ 22762 w 22762"/>
                  <a:gd name="connsiteY2" fmla="*/ 11351 h 22701"/>
                  <a:gd name="connsiteX3" fmla="*/ 11411 w 22762"/>
                  <a:gd name="connsiteY3" fmla="*/ 0 h 22701"/>
                  <a:gd name="connsiteX4" fmla="*/ 11290 w 22762"/>
                  <a:gd name="connsiteY4" fmla="*/ 0 h 22701"/>
                  <a:gd name="connsiteX5" fmla="*/ 0 w 22762"/>
                  <a:gd name="connsiteY5" fmla="*/ 11351 h 227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2762" h="22701">
                    <a:moveTo>
                      <a:pt x="0" y="11351"/>
                    </a:moveTo>
                    <a:cubicBezTo>
                      <a:pt x="0" y="17620"/>
                      <a:pt x="5143" y="22702"/>
                      <a:pt x="11411" y="22702"/>
                    </a:cubicBezTo>
                    <a:cubicBezTo>
                      <a:pt x="17680" y="22702"/>
                      <a:pt x="22762" y="17620"/>
                      <a:pt x="22762" y="11351"/>
                    </a:cubicBezTo>
                    <a:cubicBezTo>
                      <a:pt x="22762" y="5082"/>
                      <a:pt x="17680" y="0"/>
                      <a:pt x="11411" y="0"/>
                    </a:cubicBezTo>
                    <a:lnTo>
                      <a:pt x="11290" y="0"/>
                    </a:lnTo>
                    <a:cubicBezTo>
                      <a:pt x="5022" y="0"/>
                      <a:pt x="0" y="5082"/>
                      <a:pt x="0" y="11351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55" name="Freeform: Shape 2554">
                <a:extLst>
                  <a:ext uri="{FF2B5EF4-FFF2-40B4-BE49-F238E27FC236}">
                    <a16:creationId xmlns:a16="http://schemas.microsoft.com/office/drawing/2014/main" id="{9AE502CC-851F-4CDC-A607-E58EA034F8BC}"/>
                  </a:ext>
                </a:extLst>
              </p:cNvPr>
              <p:cNvSpPr/>
              <p:nvPr/>
            </p:nvSpPr>
            <p:spPr>
              <a:xfrm>
                <a:off x="1594059" y="5247043"/>
                <a:ext cx="22762" cy="22701"/>
              </a:xfrm>
              <a:custGeom>
                <a:avLst/>
                <a:gdLst>
                  <a:gd name="connsiteX0" fmla="*/ 22762 w 22762"/>
                  <a:gd name="connsiteY0" fmla="*/ 11351 h 22701"/>
                  <a:gd name="connsiteX1" fmla="*/ 11411 w 22762"/>
                  <a:gd name="connsiteY1" fmla="*/ 0 h 22701"/>
                  <a:gd name="connsiteX2" fmla="*/ 11290 w 22762"/>
                  <a:gd name="connsiteY2" fmla="*/ 0 h 22701"/>
                  <a:gd name="connsiteX3" fmla="*/ 0 w 22762"/>
                  <a:gd name="connsiteY3" fmla="*/ 11351 h 22701"/>
                  <a:gd name="connsiteX4" fmla="*/ 11411 w 22762"/>
                  <a:gd name="connsiteY4" fmla="*/ 22702 h 22701"/>
                  <a:gd name="connsiteX5" fmla="*/ 22762 w 22762"/>
                  <a:gd name="connsiteY5" fmla="*/ 11351 h 227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2762" h="22701">
                    <a:moveTo>
                      <a:pt x="22762" y="11351"/>
                    </a:moveTo>
                    <a:cubicBezTo>
                      <a:pt x="22762" y="5082"/>
                      <a:pt x="17680" y="0"/>
                      <a:pt x="11411" y="0"/>
                    </a:cubicBezTo>
                    <a:lnTo>
                      <a:pt x="11290" y="0"/>
                    </a:lnTo>
                    <a:cubicBezTo>
                      <a:pt x="5022" y="0"/>
                      <a:pt x="0" y="5082"/>
                      <a:pt x="0" y="11351"/>
                    </a:cubicBezTo>
                    <a:cubicBezTo>
                      <a:pt x="0" y="17620"/>
                      <a:pt x="5143" y="22702"/>
                      <a:pt x="11411" y="22702"/>
                    </a:cubicBezTo>
                    <a:cubicBezTo>
                      <a:pt x="17680" y="22702"/>
                      <a:pt x="22762" y="17620"/>
                      <a:pt x="22762" y="11351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2556" name="Graphic 2777">
            <a:extLst>
              <a:ext uri="{FF2B5EF4-FFF2-40B4-BE49-F238E27FC236}">
                <a16:creationId xmlns:a16="http://schemas.microsoft.com/office/drawing/2014/main" id="{896A883A-3034-47E1-85F3-8FE300E8A999}"/>
              </a:ext>
            </a:extLst>
          </p:cNvPr>
          <p:cNvGrpSpPr/>
          <p:nvPr/>
        </p:nvGrpSpPr>
        <p:grpSpPr>
          <a:xfrm>
            <a:off x="113388" y="5090424"/>
            <a:ext cx="774886" cy="774886"/>
            <a:chOff x="113388" y="5090424"/>
            <a:chExt cx="774886" cy="774886"/>
          </a:xfrm>
          <a:solidFill>
            <a:srgbClr val="FFFFFF"/>
          </a:solidFill>
        </p:grpSpPr>
        <p:grpSp>
          <p:nvGrpSpPr>
            <p:cNvPr id="2557" name="Graphic 2777">
              <a:extLst>
                <a:ext uri="{FF2B5EF4-FFF2-40B4-BE49-F238E27FC236}">
                  <a16:creationId xmlns:a16="http://schemas.microsoft.com/office/drawing/2014/main" id="{896A883A-3034-47E1-85F3-8FE300E8A999}"/>
                </a:ext>
              </a:extLst>
            </p:cNvPr>
            <p:cNvGrpSpPr/>
            <p:nvPr/>
          </p:nvGrpSpPr>
          <p:grpSpPr>
            <a:xfrm>
              <a:off x="124739" y="5101774"/>
              <a:ext cx="752184" cy="752185"/>
              <a:chOff x="124739" y="5101774"/>
              <a:chExt cx="752184" cy="752185"/>
            </a:xfrm>
            <a:solidFill>
              <a:srgbClr val="FFFFFF"/>
            </a:solidFill>
          </p:grpSpPr>
          <p:sp>
            <p:nvSpPr>
              <p:cNvPr id="2558" name="Freeform: Shape 2557">
                <a:extLst>
                  <a:ext uri="{FF2B5EF4-FFF2-40B4-BE49-F238E27FC236}">
                    <a16:creationId xmlns:a16="http://schemas.microsoft.com/office/drawing/2014/main" id="{4E896837-4A2E-45E0-A36F-F344FAD7F619}"/>
                  </a:ext>
                </a:extLst>
              </p:cNvPr>
              <p:cNvSpPr/>
              <p:nvPr/>
            </p:nvSpPr>
            <p:spPr>
              <a:xfrm>
                <a:off x="149003" y="5126038"/>
                <a:ext cx="703655" cy="291167"/>
              </a:xfrm>
              <a:custGeom>
                <a:avLst/>
                <a:gdLst>
                  <a:gd name="connsiteX0" fmla="*/ 351829 w 703655"/>
                  <a:gd name="connsiteY0" fmla="*/ 0 h 291167"/>
                  <a:gd name="connsiteX1" fmla="*/ 0 w 703655"/>
                  <a:gd name="connsiteY1" fmla="*/ 291168 h 291167"/>
                  <a:gd name="connsiteX2" fmla="*/ 703656 w 703655"/>
                  <a:gd name="connsiteY2" fmla="*/ 291168 h 291167"/>
                  <a:gd name="connsiteX3" fmla="*/ 351829 w 703655"/>
                  <a:gd name="connsiteY3" fmla="*/ 0 h 2911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03655" h="291167">
                    <a:moveTo>
                      <a:pt x="351829" y="0"/>
                    </a:moveTo>
                    <a:cubicBezTo>
                      <a:pt x="157520" y="0"/>
                      <a:pt x="0" y="130361"/>
                      <a:pt x="0" y="291168"/>
                    </a:cubicBezTo>
                    <a:lnTo>
                      <a:pt x="703656" y="291168"/>
                    </a:lnTo>
                    <a:cubicBezTo>
                      <a:pt x="703657" y="130361"/>
                      <a:pt x="546137" y="0"/>
                      <a:pt x="351829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79" name="Freeform: Shape 2578">
                <a:extLst>
                  <a:ext uri="{FF2B5EF4-FFF2-40B4-BE49-F238E27FC236}">
                    <a16:creationId xmlns:a16="http://schemas.microsoft.com/office/drawing/2014/main" id="{C4A7F10B-A667-4D37-9EAA-CDB089EF8661}"/>
                  </a:ext>
                </a:extLst>
              </p:cNvPr>
              <p:cNvSpPr/>
              <p:nvPr/>
            </p:nvSpPr>
            <p:spPr>
              <a:xfrm>
                <a:off x="149003" y="5126038"/>
                <a:ext cx="703655" cy="291167"/>
              </a:xfrm>
              <a:custGeom>
                <a:avLst/>
                <a:gdLst>
                  <a:gd name="connsiteX0" fmla="*/ 348348 w 703655"/>
                  <a:gd name="connsiteY0" fmla="*/ 11564 h 291167"/>
                  <a:gd name="connsiteX1" fmla="*/ 377816 w 703655"/>
                  <a:gd name="connsiteY1" fmla="*/ 875 h 291167"/>
                  <a:gd name="connsiteX2" fmla="*/ 351829 w 703655"/>
                  <a:gd name="connsiteY2" fmla="*/ 0 h 291167"/>
                  <a:gd name="connsiteX3" fmla="*/ 0 w 703655"/>
                  <a:gd name="connsiteY3" fmla="*/ 291168 h 291167"/>
                  <a:gd name="connsiteX4" fmla="*/ 703656 w 703655"/>
                  <a:gd name="connsiteY4" fmla="*/ 291168 h 291167"/>
                  <a:gd name="connsiteX5" fmla="*/ 700821 w 703655"/>
                  <a:gd name="connsiteY5" fmla="*/ 254773 h 291167"/>
                  <a:gd name="connsiteX6" fmla="*/ 222442 w 703655"/>
                  <a:gd name="connsiteY6" fmla="*/ 254773 h 291167"/>
                  <a:gd name="connsiteX7" fmla="*/ 171465 w 703655"/>
                  <a:gd name="connsiteY7" fmla="*/ 226889 h 291167"/>
                  <a:gd name="connsiteX8" fmla="*/ 167518 w 703655"/>
                  <a:gd name="connsiteY8" fmla="*/ 168146 h 291167"/>
                  <a:gd name="connsiteX9" fmla="*/ 348348 w 703655"/>
                  <a:gd name="connsiteY9" fmla="*/ 11564 h 2911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03655" h="291167">
                    <a:moveTo>
                      <a:pt x="348348" y="11564"/>
                    </a:moveTo>
                    <a:lnTo>
                      <a:pt x="377816" y="875"/>
                    </a:lnTo>
                    <a:cubicBezTo>
                      <a:pt x="369226" y="356"/>
                      <a:pt x="360579" y="0"/>
                      <a:pt x="351829" y="0"/>
                    </a:cubicBezTo>
                    <a:cubicBezTo>
                      <a:pt x="157520" y="0"/>
                      <a:pt x="0" y="130361"/>
                      <a:pt x="0" y="291168"/>
                    </a:cubicBezTo>
                    <a:lnTo>
                      <a:pt x="703656" y="291168"/>
                    </a:lnTo>
                    <a:cubicBezTo>
                      <a:pt x="703656" y="278832"/>
                      <a:pt x="702622" y="266705"/>
                      <a:pt x="700821" y="254773"/>
                    </a:cubicBezTo>
                    <a:lnTo>
                      <a:pt x="222442" y="254773"/>
                    </a:lnTo>
                    <a:cubicBezTo>
                      <a:pt x="201691" y="254773"/>
                      <a:pt x="182632" y="244349"/>
                      <a:pt x="171465" y="226889"/>
                    </a:cubicBezTo>
                    <a:cubicBezTo>
                      <a:pt x="160165" y="209225"/>
                      <a:pt x="158690" y="187265"/>
                      <a:pt x="167518" y="168146"/>
                    </a:cubicBezTo>
                    <a:cubicBezTo>
                      <a:pt x="199591" y="98689"/>
                      <a:pt x="265500" y="41617"/>
                      <a:pt x="348348" y="11564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80" name="Freeform: Shape 2579">
                <a:extLst>
                  <a:ext uri="{FF2B5EF4-FFF2-40B4-BE49-F238E27FC236}">
                    <a16:creationId xmlns:a16="http://schemas.microsoft.com/office/drawing/2014/main" id="{44C82DC8-13A5-4B91-AAFB-531408DFCAF7}"/>
                  </a:ext>
                </a:extLst>
              </p:cNvPr>
              <p:cNvSpPr/>
              <p:nvPr/>
            </p:nvSpPr>
            <p:spPr>
              <a:xfrm>
                <a:off x="124739" y="5417206"/>
                <a:ext cx="752184" cy="436752"/>
              </a:xfrm>
              <a:custGeom>
                <a:avLst/>
                <a:gdLst>
                  <a:gd name="connsiteX0" fmla="*/ 658838 w 752184"/>
                  <a:gd name="connsiteY0" fmla="*/ 436753 h 436752"/>
                  <a:gd name="connsiteX1" fmla="*/ 93347 w 752184"/>
                  <a:gd name="connsiteY1" fmla="*/ 436753 h 436752"/>
                  <a:gd name="connsiteX2" fmla="*/ 69413 w 752184"/>
                  <a:gd name="connsiteY2" fmla="*/ 416477 h 436752"/>
                  <a:gd name="connsiteX3" fmla="*/ 0 w 752184"/>
                  <a:gd name="connsiteY3" fmla="*/ 0 h 436752"/>
                  <a:gd name="connsiteX4" fmla="*/ 752184 w 752184"/>
                  <a:gd name="connsiteY4" fmla="*/ 0 h 436752"/>
                  <a:gd name="connsiteX5" fmla="*/ 682771 w 752184"/>
                  <a:gd name="connsiteY5" fmla="*/ 416477 h 436752"/>
                  <a:gd name="connsiteX6" fmla="*/ 658838 w 752184"/>
                  <a:gd name="connsiteY6" fmla="*/ 436753 h 4367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52184" h="436752">
                    <a:moveTo>
                      <a:pt x="658838" y="436753"/>
                    </a:moveTo>
                    <a:lnTo>
                      <a:pt x="93347" y="436753"/>
                    </a:lnTo>
                    <a:cubicBezTo>
                      <a:pt x="81486" y="436753"/>
                      <a:pt x="71362" y="428178"/>
                      <a:pt x="69413" y="416477"/>
                    </a:cubicBezTo>
                    <a:lnTo>
                      <a:pt x="0" y="0"/>
                    </a:lnTo>
                    <a:lnTo>
                      <a:pt x="752184" y="0"/>
                    </a:lnTo>
                    <a:lnTo>
                      <a:pt x="682771" y="416477"/>
                    </a:lnTo>
                    <a:cubicBezTo>
                      <a:pt x="680822" y="428178"/>
                      <a:pt x="670699" y="436753"/>
                      <a:pt x="658838" y="436753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81" name="Freeform: Shape 2580">
                <a:extLst>
                  <a:ext uri="{FF2B5EF4-FFF2-40B4-BE49-F238E27FC236}">
                    <a16:creationId xmlns:a16="http://schemas.microsoft.com/office/drawing/2014/main" id="{1600429A-F766-435F-9369-79724B3FBD1C}"/>
                  </a:ext>
                </a:extLst>
              </p:cNvPr>
              <p:cNvSpPr/>
              <p:nvPr/>
            </p:nvSpPr>
            <p:spPr>
              <a:xfrm>
                <a:off x="253159" y="5101774"/>
                <a:ext cx="477889" cy="242639"/>
              </a:xfrm>
              <a:custGeom>
                <a:avLst/>
                <a:gdLst>
                  <a:gd name="connsiteX0" fmla="*/ 46319 w 477889"/>
                  <a:gd name="connsiteY0" fmla="*/ 121320 h 242639"/>
                  <a:gd name="connsiteX1" fmla="*/ 108154 w 477889"/>
                  <a:gd name="connsiteY1" fmla="*/ 121320 h 242639"/>
                  <a:gd name="connsiteX2" fmla="*/ 138484 w 477889"/>
                  <a:gd name="connsiteY2" fmla="*/ 151649 h 242639"/>
                  <a:gd name="connsiteX3" fmla="*/ 138484 w 477889"/>
                  <a:gd name="connsiteY3" fmla="*/ 151649 h 242639"/>
                  <a:gd name="connsiteX4" fmla="*/ 168813 w 477889"/>
                  <a:gd name="connsiteY4" fmla="*/ 181979 h 242639"/>
                  <a:gd name="connsiteX5" fmla="*/ 168813 w 477889"/>
                  <a:gd name="connsiteY5" fmla="*/ 181979 h 242639"/>
                  <a:gd name="connsiteX6" fmla="*/ 199143 w 477889"/>
                  <a:gd name="connsiteY6" fmla="*/ 151649 h 242639"/>
                  <a:gd name="connsiteX7" fmla="*/ 199143 w 477889"/>
                  <a:gd name="connsiteY7" fmla="*/ 151649 h 242639"/>
                  <a:gd name="connsiteX8" fmla="*/ 229472 w 477889"/>
                  <a:gd name="connsiteY8" fmla="*/ 121320 h 242639"/>
                  <a:gd name="connsiteX9" fmla="*/ 229472 w 477889"/>
                  <a:gd name="connsiteY9" fmla="*/ 121320 h 242639"/>
                  <a:gd name="connsiteX10" fmla="*/ 259802 w 477889"/>
                  <a:gd name="connsiteY10" fmla="*/ 151649 h 242639"/>
                  <a:gd name="connsiteX11" fmla="*/ 259802 w 477889"/>
                  <a:gd name="connsiteY11" fmla="*/ 212310 h 242639"/>
                  <a:gd name="connsiteX12" fmla="*/ 290131 w 477889"/>
                  <a:gd name="connsiteY12" fmla="*/ 242639 h 242639"/>
                  <a:gd name="connsiteX13" fmla="*/ 290131 w 477889"/>
                  <a:gd name="connsiteY13" fmla="*/ 242639 h 242639"/>
                  <a:gd name="connsiteX14" fmla="*/ 320461 w 477889"/>
                  <a:gd name="connsiteY14" fmla="*/ 212310 h 242639"/>
                  <a:gd name="connsiteX15" fmla="*/ 320461 w 477889"/>
                  <a:gd name="connsiteY15" fmla="*/ 175914 h 242639"/>
                  <a:gd name="connsiteX16" fmla="*/ 350790 w 477889"/>
                  <a:gd name="connsiteY16" fmla="*/ 145585 h 242639"/>
                  <a:gd name="connsiteX17" fmla="*/ 350790 w 477889"/>
                  <a:gd name="connsiteY17" fmla="*/ 145585 h 242639"/>
                  <a:gd name="connsiteX18" fmla="*/ 381120 w 477889"/>
                  <a:gd name="connsiteY18" fmla="*/ 175914 h 242639"/>
                  <a:gd name="connsiteX19" fmla="*/ 381120 w 477889"/>
                  <a:gd name="connsiteY19" fmla="*/ 175914 h 242639"/>
                  <a:gd name="connsiteX20" fmla="*/ 411449 w 477889"/>
                  <a:gd name="connsiteY20" fmla="*/ 206244 h 242639"/>
                  <a:gd name="connsiteX21" fmla="*/ 411449 w 477889"/>
                  <a:gd name="connsiteY21" fmla="*/ 206244 h 242639"/>
                  <a:gd name="connsiteX22" fmla="*/ 441779 w 477889"/>
                  <a:gd name="connsiteY22" fmla="*/ 175914 h 242639"/>
                  <a:gd name="connsiteX23" fmla="*/ 441779 w 477889"/>
                  <a:gd name="connsiteY23" fmla="*/ 141421 h 242639"/>
                  <a:gd name="connsiteX24" fmla="*/ 455992 w 477889"/>
                  <a:gd name="connsiteY24" fmla="*/ 107107 h 242639"/>
                  <a:gd name="connsiteX25" fmla="*/ 472134 w 477889"/>
                  <a:gd name="connsiteY25" fmla="*/ 90964 h 242639"/>
                  <a:gd name="connsiteX26" fmla="*/ 468514 w 477889"/>
                  <a:gd name="connsiteY26" fmla="*/ 60314 h 242639"/>
                  <a:gd name="connsiteX27" fmla="*/ 247673 w 477889"/>
                  <a:gd name="connsiteY27" fmla="*/ 0 h 242639"/>
                  <a:gd name="connsiteX28" fmla="*/ 8329 w 477889"/>
                  <a:gd name="connsiteY28" fmla="*/ 72405 h 242639"/>
                  <a:gd name="connsiteX29" fmla="*/ 7387 w 477889"/>
                  <a:gd name="connsiteY29" fmla="*/ 103792 h 242639"/>
                  <a:gd name="connsiteX30" fmla="*/ 16005 w 477889"/>
                  <a:gd name="connsiteY30" fmla="*/ 110686 h 242639"/>
                  <a:gd name="connsiteX31" fmla="*/ 46319 w 477889"/>
                  <a:gd name="connsiteY31" fmla="*/ 121320 h 2426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477889" h="242639">
                    <a:moveTo>
                      <a:pt x="46319" y="121320"/>
                    </a:moveTo>
                    <a:lnTo>
                      <a:pt x="108154" y="121320"/>
                    </a:lnTo>
                    <a:cubicBezTo>
                      <a:pt x="124905" y="121320"/>
                      <a:pt x="138484" y="134898"/>
                      <a:pt x="138484" y="151649"/>
                    </a:cubicBezTo>
                    <a:lnTo>
                      <a:pt x="138484" y="151649"/>
                    </a:lnTo>
                    <a:cubicBezTo>
                      <a:pt x="138484" y="168400"/>
                      <a:pt x="152062" y="181979"/>
                      <a:pt x="168813" y="181979"/>
                    </a:cubicBezTo>
                    <a:lnTo>
                      <a:pt x="168813" y="181979"/>
                    </a:lnTo>
                    <a:cubicBezTo>
                      <a:pt x="185564" y="181979"/>
                      <a:pt x="199143" y="168400"/>
                      <a:pt x="199143" y="151649"/>
                    </a:cubicBezTo>
                    <a:lnTo>
                      <a:pt x="199143" y="151649"/>
                    </a:lnTo>
                    <a:cubicBezTo>
                      <a:pt x="199143" y="134898"/>
                      <a:pt x="212721" y="121320"/>
                      <a:pt x="229472" y="121320"/>
                    </a:cubicBezTo>
                    <a:lnTo>
                      <a:pt x="229472" y="121320"/>
                    </a:lnTo>
                    <a:cubicBezTo>
                      <a:pt x="246223" y="121320"/>
                      <a:pt x="259802" y="134898"/>
                      <a:pt x="259802" y="151649"/>
                    </a:cubicBezTo>
                    <a:lnTo>
                      <a:pt x="259802" y="212310"/>
                    </a:lnTo>
                    <a:cubicBezTo>
                      <a:pt x="259802" y="229061"/>
                      <a:pt x="273380" y="242639"/>
                      <a:pt x="290131" y="242639"/>
                    </a:cubicBezTo>
                    <a:lnTo>
                      <a:pt x="290131" y="242639"/>
                    </a:lnTo>
                    <a:cubicBezTo>
                      <a:pt x="306882" y="242639"/>
                      <a:pt x="320461" y="229061"/>
                      <a:pt x="320461" y="212310"/>
                    </a:cubicBezTo>
                    <a:lnTo>
                      <a:pt x="320461" y="175914"/>
                    </a:lnTo>
                    <a:cubicBezTo>
                      <a:pt x="320461" y="159163"/>
                      <a:pt x="334040" y="145585"/>
                      <a:pt x="350790" y="145585"/>
                    </a:cubicBezTo>
                    <a:lnTo>
                      <a:pt x="350790" y="145585"/>
                    </a:lnTo>
                    <a:cubicBezTo>
                      <a:pt x="367541" y="145585"/>
                      <a:pt x="381120" y="159163"/>
                      <a:pt x="381120" y="175914"/>
                    </a:cubicBezTo>
                    <a:lnTo>
                      <a:pt x="381120" y="175914"/>
                    </a:lnTo>
                    <a:cubicBezTo>
                      <a:pt x="381120" y="192665"/>
                      <a:pt x="394699" y="206244"/>
                      <a:pt x="411449" y="206244"/>
                    </a:cubicBezTo>
                    <a:lnTo>
                      <a:pt x="411449" y="206244"/>
                    </a:lnTo>
                    <a:cubicBezTo>
                      <a:pt x="428200" y="206244"/>
                      <a:pt x="441779" y="192665"/>
                      <a:pt x="441779" y="175914"/>
                    </a:cubicBezTo>
                    <a:lnTo>
                      <a:pt x="441779" y="141421"/>
                    </a:lnTo>
                    <a:cubicBezTo>
                      <a:pt x="441779" y="128551"/>
                      <a:pt x="446891" y="116207"/>
                      <a:pt x="455992" y="107107"/>
                    </a:cubicBezTo>
                    <a:lnTo>
                      <a:pt x="472134" y="90964"/>
                    </a:lnTo>
                    <a:cubicBezTo>
                      <a:pt x="481110" y="81988"/>
                      <a:pt x="479347" y="66932"/>
                      <a:pt x="468514" y="60314"/>
                    </a:cubicBezTo>
                    <a:cubicBezTo>
                      <a:pt x="406466" y="22411"/>
                      <a:pt x="330144" y="0"/>
                      <a:pt x="247673" y="0"/>
                    </a:cubicBezTo>
                    <a:cubicBezTo>
                      <a:pt x="156795" y="0"/>
                      <a:pt x="73401" y="27225"/>
                      <a:pt x="8329" y="72405"/>
                    </a:cubicBezTo>
                    <a:cubicBezTo>
                      <a:pt x="-2403" y="79856"/>
                      <a:pt x="-2813" y="95632"/>
                      <a:pt x="7387" y="103792"/>
                    </a:cubicBezTo>
                    <a:lnTo>
                      <a:pt x="16005" y="110686"/>
                    </a:lnTo>
                    <a:cubicBezTo>
                      <a:pt x="24609" y="117569"/>
                      <a:pt x="35300" y="121320"/>
                      <a:pt x="46319" y="12132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82" name="Freeform: Shape 2581">
                <a:extLst>
                  <a:ext uri="{FF2B5EF4-FFF2-40B4-BE49-F238E27FC236}">
                    <a16:creationId xmlns:a16="http://schemas.microsoft.com/office/drawing/2014/main" id="{7609AA7C-8ACA-4DC5-BD96-D302E88437EC}"/>
                  </a:ext>
                </a:extLst>
              </p:cNvPr>
              <p:cNvSpPr/>
              <p:nvPr/>
            </p:nvSpPr>
            <p:spPr>
              <a:xfrm>
                <a:off x="253159" y="5171210"/>
                <a:ext cx="290132" cy="173203"/>
              </a:xfrm>
              <a:custGeom>
                <a:avLst/>
                <a:gdLst>
                  <a:gd name="connsiteX0" fmla="*/ 229475 w 290132"/>
                  <a:gd name="connsiteY0" fmla="*/ 21555 h 173203"/>
                  <a:gd name="connsiteX1" fmla="*/ 168815 w 290132"/>
                  <a:gd name="connsiteY1" fmla="*/ 82215 h 173203"/>
                  <a:gd name="connsiteX2" fmla="*/ 108154 w 290132"/>
                  <a:gd name="connsiteY2" fmla="*/ 21555 h 173203"/>
                  <a:gd name="connsiteX3" fmla="*/ 46321 w 290132"/>
                  <a:gd name="connsiteY3" fmla="*/ 21555 h 173203"/>
                  <a:gd name="connsiteX4" fmla="*/ 34947 w 290132"/>
                  <a:gd name="connsiteY4" fmla="*/ 17562 h 173203"/>
                  <a:gd name="connsiteX5" fmla="*/ 12987 w 290132"/>
                  <a:gd name="connsiteY5" fmla="*/ 0 h 173203"/>
                  <a:gd name="connsiteX6" fmla="*/ 8329 w 290132"/>
                  <a:gd name="connsiteY6" fmla="*/ 2969 h 173203"/>
                  <a:gd name="connsiteX7" fmla="*/ 7387 w 290132"/>
                  <a:gd name="connsiteY7" fmla="*/ 34357 h 173203"/>
                  <a:gd name="connsiteX8" fmla="*/ 16003 w 290132"/>
                  <a:gd name="connsiteY8" fmla="*/ 41251 h 173203"/>
                  <a:gd name="connsiteX9" fmla="*/ 46319 w 290132"/>
                  <a:gd name="connsiteY9" fmla="*/ 51884 h 173203"/>
                  <a:gd name="connsiteX10" fmla="*/ 108156 w 290132"/>
                  <a:gd name="connsiteY10" fmla="*/ 51884 h 173203"/>
                  <a:gd name="connsiteX11" fmla="*/ 138485 w 290132"/>
                  <a:gd name="connsiteY11" fmla="*/ 82214 h 173203"/>
                  <a:gd name="connsiteX12" fmla="*/ 168815 w 290132"/>
                  <a:gd name="connsiteY12" fmla="*/ 112543 h 173203"/>
                  <a:gd name="connsiteX13" fmla="*/ 199144 w 290132"/>
                  <a:gd name="connsiteY13" fmla="*/ 82214 h 173203"/>
                  <a:gd name="connsiteX14" fmla="*/ 229474 w 290132"/>
                  <a:gd name="connsiteY14" fmla="*/ 51884 h 173203"/>
                  <a:gd name="connsiteX15" fmla="*/ 259803 w 290132"/>
                  <a:gd name="connsiteY15" fmla="*/ 82214 h 173203"/>
                  <a:gd name="connsiteX16" fmla="*/ 259803 w 290132"/>
                  <a:gd name="connsiteY16" fmla="*/ 142874 h 173203"/>
                  <a:gd name="connsiteX17" fmla="*/ 290133 w 290132"/>
                  <a:gd name="connsiteY17" fmla="*/ 173204 h 173203"/>
                  <a:gd name="connsiteX18" fmla="*/ 290133 w 290132"/>
                  <a:gd name="connsiteY18" fmla="*/ 82214 h 173203"/>
                  <a:gd name="connsiteX19" fmla="*/ 229475 w 290132"/>
                  <a:gd name="connsiteY19" fmla="*/ 21555 h 1732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290132" h="173203">
                    <a:moveTo>
                      <a:pt x="229475" y="21555"/>
                    </a:moveTo>
                    <a:cubicBezTo>
                      <a:pt x="196030" y="21555"/>
                      <a:pt x="168815" y="48768"/>
                      <a:pt x="168815" y="82215"/>
                    </a:cubicBezTo>
                    <a:cubicBezTo>
                      <a:pt x="168815" y="48769"/>
                      <a:pt x="141601" y="21555"/>
                      <a:pt x="108154" y="21555"/>
                    </a:cubicBezTo>
                    <a:lnTo>
                      <a:pt x="46321" y="21555"/>
                    </a:lnTo>
                    <a:cubicBezTo>
                      <a:pt x="42198" y="21555"/>
                      <a:pt x="38157" y="20133"/>
                      <a:pt x="34947" y="17562"/>
                    </a:cubicBezTo>
                    <a:lnTo>
                      <a:pt x="12987" y="0"/>
                    </a:lnTo>
                    <a:cubicBezTo>
                      <a:pt x="11466" y="1023"/>
                      <a:pt x="9830" y="1927"/>
                      <a:pt x="8329" y="2969"/>
                    </a:cubicBezTo>
                    <a:cubicBezTo>
                      <a:pt x="-2403" y="10420"/>
                      <a:pt x="-2813" y="26196"/>
                      <a:pt x="7387" y="34357"/>
                    </a:cubicBezTo>
                    <a:lnTo>
                      <a:pt x="16003" y="41251"/>
                    </a:lnTo>
                    <a:cubicBezTo>
                      <a:pt x="24607" y="48134"/>
                      <a:pt x="35300" y="51884"/>
                      <a:pt x="46319" y="51884"/>
                    </a:cubicBezTo>
                    <a:lnTo>
                      <a:pt x="108156" y="51884"/>
                    </a:lnTo>
                    <a:cubicBezTo>
                      <a:pt x="124907" y="51884"/>
                      <a:pt x="138485" y="65463"/>
                      <a:pt x="138485" y="82214"/>
                    </a:cubicBezTo>
                    <a:cubicBezTo>
                      <a:pt x="138485" y="98964"/>
                      <a:pt x="152064" y="112543"/>
                      <a:pt x="168815" y="112543"/>
                    </a:cubicBezTo>
                    <a:cubicBezTo>
                      <a:pt x="185566" y="112543"/>
                      <a:pt x="199144" y="98963"/>
                      <a:pt x="199144" y="82214"/>
                    </a:cubicBezTo>
                    <a:cubicBezTo>
                      <a:pt x="199144" y="65463"/>
                      <a:pt x="212723" y="51884"/>
                      <a:pt x="229474" y="51884"/>
                    </a:cubicBezTo>
                    <a:cubicBezTo>
                      <a:pt x="246225" y="51884"/>
                      <a:pt x="259803" y="65463"/>
                      <a:pt x="259803" y="82214"/>
                    </a:cubicBezTo>
                    <a:lnTo>
                      <a:pt x="259803" y="142874"/>
                    </a:lnTo>
                    <a:cubicBezTo>
                      <a:pt x="259803" y="159625"/>
                      <a:pt x="273382" y="173204"/>
                      <a:pt x="290133" y="173204"/>
                    </a:cubicBezTo>
                    <a:lnTo>
                      <a:pt x="290133" y="82214"/>
                    </a:lnTo>
                    <a:cubicBezTo>
                      <a:pt x="290134" y="48768"/>
                      <a:pt x="262921" y="21555"/>
                      <a:pt x="229475" y="21555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83" name="Freeform: Shape 2582">
                <a:extLst>
                  <a:ext uri="{FF2B5EF4-FFF2-40B4-BE49-F238E27FC236}">
                    <a16:creationId xmlns:a16="http://schemas.microsoft.com/office/drawing/2014/main" id="{D50034EC-A242-4877-B960-16DDB2AA52A2}"/>
                  </a:ext>
                </a:extLst>
              </p:cNvPr>
              <p:cNvSpPr/>
              <p:nvPr/>
            </p:nvSpPr>
            <p:spPr>
              <a:xfrm>
                <a:off x="124739" y="5417207"/>
                <a:ext cx="685457" cy="436752"/>
              </a:xfrm>
              <a:custGeom>
                <a:avLst/>
                <a:gdLst>
                  <a:gd name="connsiteX0" fmla="*/ 685458 w 685457"/>
                  <a:gd name="connsiteY0" fmla="*/ 400356 h 436752"/>
                  <a:gd name="connsiteX1" fmla="*/ 683436 w 685457"/>
                  <a:gd name="connsiteY1" fmla="*/ 400356 h 436752"/>
                  <a:gd name="connsiteX2" fmla="*/ 230507 w 685457"/>
                  <a:gd name="connsiteY2" fmla="*/ 400356 h 436752"/>
                  <a:gd name="connsiteX3" fmla="*/ 194112 w 685457"/>
                  <a:gd name="connsiteY3" fmla="*/ 0 h 436752"/>
                  <a:gd name="connsiteX4" fmla="*/ 0 w 685457"/>
                  <a:gd name="connsiteY4" fmla="*/ 0 h 436752"/>
                  <a:gd name="connsiteX5" fmla="*/ 69413 w 685457"/>
                  <a:gd name="connsiteY5" fmla="*/ 416477 h 436752"/>
                  <a:gd name="connsiteX6" fmla="*/ 93347 w 685457"/>
                  <a:gd name="connsiteY6" fmla="*/ 436753 h 436752"/>
                  <a:gd name="connsiteX7" fmla="*/ 658839 w 685457"/>
                  <a:gd name="connsiteY7" fmla="*/ 436753 h 436752"/>
                  <a:gd name="connsiteX8" fmla="*/ 682773 w 685457"/>
                  <a:gd name="connsiteY8" fmla="*/ 416477 h 436752"/>
                  <a:gd name="connsiteX9" fmla="*/ 685458 w 685457"/>
                  <a:gd name="connsiteY9" fmla="*/ 400356 h 4367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685457" h="436752">
                    <a:moveTo>
                      <a:pt x="685458" y="400356"/>
                    </a:moveTo>
                    <a:lnTo>
                      <a:pt x="683436" y="400356"/>
                    </a:lnTo>
                    <a:lnTo>
                      <a:pt x="230507" y="400356"/>
                    </a:lnTo>
                    <a:lnTo>
                      <a:pt x="194112" y="0"/>
                    </a:lnTo>
                    <a:lnTo>
                      <a:pt x="0" y="0"/>
                    </a:lnTo>
                    <a:lnTo>
                      <a:pt x="69413" y="416477"/>
                    </a:lnTo>
                    <a:cubicBezTo>
                      <a:pt x="71362" y="428177"/>
                      <a:pt x="81486" y="436753"/>
                      <a:pt x="93347" y="436753"/>
                    </a:cubicBezTo>
                    <a:lnTo>
                      <a:pt x="658839" y="436753"/>
                    </a:lnTo>
                    <a:cubicBezTo>
                      <a:pt x="670700" y="436753"/>
                      <a:pt x="680824" y="428177"/>
                      <a:pt x="682773" y="416477"/>
                    </a:cubicBezTo>
                    <a:lnTo>
                      <a:pt x="685458" y="400356"/>
                    </a:ln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2584" name="Graphic 2777">
              <a:extLst>
                <a:ext uri="{FF2B5EF4-FFF2-40B4-BE49-F238E27FC236}">
                  <a16:creationId xmlns:a16="http://schemas.microsoft.com/office/drawing/2014/main" id="{896A883A-3034-47E1-85F3-8FE300E8A999}"/>
                </a:ext>
              </a:extLst>
            </p:cNvPr>
            <p:cNvGrpSpPr/>
            <p:nvPr/>
          </p:nvGrpSpPr>
          <p:grpSpPr>
            <a:xfrm>
              <a:off x="113388" y="5090424"/>
              <a:ext cx="774886" cy="774886"/>
              <a:chOff x="113388" y="5090424"/>
              <a:chExt cx="774886" cy="774886"/>
            </a:xfrm>
            <a:solidFill>
              <a:srgbClr val="FFFFFF"/>
            </a:solidFill>
          </p:grpSpPr>
          <p:sp>
            <p:nvSpPr>
              <p:cNvPr id="2585" name="Freeform: Shape 2584">
                <a:extLst>
                  <a:ext uri="{FF2B5EF4-FFF2-40B4-BE49-F238E27FC236}">
                    <a16:creationId xmlns:a16="http://schemas.microsoft.com/office/drawing/2014/main" id="{B09767F8-4E24-4612-A18C-FB7B6337DB4D}"/>
                  </a:ext>
                </a:extLst>
              </p:cNvPr>
              <p:cNvSpPr/>
              <p:nvPr/>
            </p:nvSpPr>
            <p:spPr>
              <a:xfrm>
                <a:off x="113388" y="5090424"/>
                <a:ext cx="774886" cy="774886"/>
              </a:xfrm>
              <a:custGeom>
                <a:avLst/>
                <a:gdLst>
                  <a:gd name="connsiteX0" fmla="*/ 772197 w 774886"/>
                  <a:gd name="connsiteY0" fmla="*/ 319447 h 774886"/>
                  <a:gd name="connsiteX1" fmla="*/ 763536 w 774886"/>
                  <a:gd name="connsiteY1" fmla="*/ 315433 h 774886"/>
                  <a:gd name="connsiteX2" fmla="*/ 750340 w 774886"/>
                  <a:gd name="connsiteY2" fmla="*/ 315433 h 774886"/>
                  <a:gd name="connsiteX3" fmla="*/ 627021 w 774886"/>
                  <a:gd name="connsiteY3" fmla="*/ 99384 h 774886"/>
                  <a:gd name="connsiteX4" fmla="*/ 628798 w 774886"/>
                  <a:gd name="connsiteY4" fmla="*/ 84738 h 774886"/>
                  <a:gd name="connsiteX5" fmla="*/ 614207 w 774886"/>
                  <a:gd name="connsiteY5" fmla="*/ 61979 h 774886"/>
                  <a:gd name="connsiteX6" fmla="*/ 387444 w 774886"/>
                  <a:gd name="connsiteY6" fmla="*/ 0 h 774886"/>
                  <a:gd name="connsiteX7" fmla="*/ 141626 w 774886"/>
                  <a:gd name="connsiteY7" fmla="*/ 74433 h 774886"/>
                  <a:gd name="connsiteX8" fmla="*/ 128438 w 774886"/>
                  <a:gd name="connsiteY8" fmla="*/ 98694 h 774886"/>
                  <a:gd name="connsiteX9" fmla="*/ 131102 w 774886"/>
                  <a:gd name="connsiteY9" fmla="*/ 112445 h 774886"/>
                  <a:gd name="connsiteX10" fmla="*/ 55493 w 774886"/>
                  <a:gd name="connsiteY10" fmla="*/ 203813 h 774886"/>
                  <a:gd name="connsiteX11" fmla="*/ 24544 w 774886"/>
                  <a:gd name="connsiteY11" fmla="*/ 315432 h 774886"/>
                  <a:gd name="connsiteX12" fmla="*/ 11351 w 774886"/>
                  <a:gd name="connsiteY12" fmla="*/ 315432 h 774886"/>
                  <a:gd name="connsiteX13" fmla="*/ 2690 w 774886"/>
                  <a:gd name="connsiteY13" fmla="*/ 319445 h 774886"/>
                  <a:gd name="connsiteX14" fmla="*/ 155 w 774886"/>
                  <a:gd name="connsiteY14" fmla="*/ 328649 h 774886"/>
                  <a:gd name="connsiteX15" fmla="*/ 69568 w 774886"/>
                  <a:gd name="connsiteY15" fmla="*/ 745126 h 774886"/>
                  <a:gd name="connsiteX16" fmla="*/ 104698 w 774886"/>
                  <a:gd name="connsiteY16" fmla="*/ 774886 h 774886"/>
                  <a:gd name="connsiteX17" fmla="*/ 670189 w 774886"/>
                  <a:gd name="connsiteY17" fmla="*/ 774886 h 774886"/>
                  <a:gd name="connsiteX18" fmla="*/ 705319 w 774886"/>
                  <a:gd name="connsiteY18" fmla="*/ 745126 h 774886"/>
                  <a:gd name="connsiteX19" fmla="*/ 774732 w 774886"/>
                  <a:gd name="connsiteY19" fmla="*/ 328649 h 774886"/>
                  <a:gd name="connsiteX20" fmla="*/ 772197 w 774886"/>
                  <a:gd name="connsiteY20" fmla="*/ 319447 h 774886"/>
                  <a:gd name="connsiteX21" fmla="*/ 154572 w 774886"/>
                  <a:gd name="connsiteY21" fmla="*/ 93080 h 774886"/>
                  <a:gd name="connsiteX22" fmla="*/ 182871 w 774886"/>
                  <a:gd name="connsiteY22" fmla="*/ 75327 h 774886"/>
                  <a:gd name="connsiteX23" fmla="*/ 194405 w 774886"/>
                  <a:gd name="connsiteY23" fmla="*/ 86861 h 774886"/>
                  <a:gd name="connsiteX24" fmla="*/ 202430 w 774886"/>
                  <a:gd name="connsiteY24" fmla="*/ 90186 h 774886"/>
                  <a:gd name="connsiteX25" fmla="*/ 210456 w 774886"/>
                  <a:gd name="connsiteY25" fmla="*/ 86861 h 774886"/>
                  <a:gd name="connsiteX26" fmla="*/ 210456 w 774886"/>
                  <a:gd name="connsiteY26" fmla="*/ 70810 h 774886"/>
                  <a:gd name="connsiteX27" fmla="*/ 203908 w 774886"/>
                  <a:gd name="connsiteY27" fmla="*/ 64261 h 774886"/>
                  <a:gd name="connsiteX28" fmla="*/ 387444 w 774886"/>
                  <a:gd name="connsiteY28" fmla="*/ 22702 h 774886"/>
                  <a:gd name="connsiteX29" fmla="*/ 396338 w 774886"/>
                  <a:gd name="connsiteY29" fmla="*/ 22800 h 774886"/>
                  <a:gd name="connsiteX30" fmla="*/ 391550 w 774886"/>
                  <a:gd name="connsiteY30" fmla="*/ 27589 h 774886"/>
                  <a:gd name="connsiteX31" fmla="*/ 391550 w 774886"/>
                  <a:gd name="connsiteY31" fmla="*/ 43640 h 774886"/>
                  <a:gd name="connsiteX32" fmla="*/ 399575 w 774886"/>
                  <a:gd name="connsiteY32" fmla="*/ 46965 h 774886"/>
                  <a:gd name="connsiteX33" fmla="*/ 407601 w 774886"/>
                  <a:gd name="connsiteY33" fmla="*/ 43640 h 774886"/>
                  <a:gd name="connsiteX34" fmla="*/ 426778 w 774886"/>
                  <a:gd name="connsiteY34" fmla="*/ 24463 h 774886"/>
                  <a:gd name="connsiteX35" fmla="*/ 602373 w 774886"/>
                  <a:gd name="connsiteY35" fmla="*/ 81351 h 774886"/>
                  <a:gd name="connsiteX36" fmla="*/ 606255 w 774886"/>
                  <a:gd name="connsiteY36" fmla="*/ 87421 h 774886"/>
                  <a:gd name="connsiteX37" fmla="*/ 603885 w 774886"/>
                  <a:gd name="connsiteY37" fmla="*/ 94288 h 774886"/>
                  <a:gd name="connsiteX38" fmla="*/ 587743 w 774886"/>
                  <a:gd name="connsiteY38" fmla="*/ 110430 h 774886"/>
                  <a:gd name="connsiteX39" fmla="*/ 570205 w 774886"/>
                  <a:gd name="connsiteY39" fmla="*/ 152771 h 774886"/>
                  <a:gd name="connsiteX40" fmla="*/ 570205 w 774886"/>
                  <a:gd name="connsiteY40" fmla="*/ 187264 h 774886"/>
                  <a:gd name="connsiteX41" fmla="*/ 551224 w 774886"/>
                  <a:gd name="connsiteY41" fmla="*/ 206244 h 774886"/>
                  <a:gd name="connsiteX42" fmla="*/ 532244 w 774886"/>
                  <a:gd name="connsiteY42" fmla="*/ 187264 h 774886"/>
                  <a:gd name="connsiteX43" fmla="*/ 490564 w 774886"/>
                  <a:gd name="connsiteY43" fmla="*/ 145582 h 774886"/>
                  <a:gd name="connsiteX44" fmla="*/ 448882 w 774886"/>
                  <a:gd name="connsiteY44" fmla="*/ 187264 h 774886"/>
                  <a:gd name="connsiteX45" fmla="*/ 448882 w 774886"/>
                  <a:gd name="connsiteY45" fmla="*/ 223659 h 774886"/>
                  <a:gd name="connsiteX46" fmla="*/ 429903 w 774886"/>
                  <a:gd name="connsiteY46" fmla="*/ 242639 h 774886"/>
                  <a:gd name="connsiteX47" fmla="*/ 410923 w 774886"/>
                  <a:gd name="connsiteY47" fmla="*/ 223659 h 774886"/>
                  <a:gd name="connsiteX48" fmla="*/ 410923 w 774886"/>
                  <a:gd name="connsiteY48" fmla="*/ 162998 h 774886"/>
                  <a:gd name="connsiteX49" fmla="*/ 369241 w 774886"/>
                  <a:gd name="connsiteY49" fmla="*/ 121317 h 774886"/>
                  <a:gd name="connsiteX50" fmla="*/ 327561 w 774886"/>
                  <a:gd name="connsiteY50" fmla="*/ 162998 h 774886"/>
                  <a:gd name="connsiteX51" fmla="*/ 308581 w 774886"/>
                  <a:gd name="connsiteY51" fmla="*/ 181977 h 774886"/>
                  <a:gd name="connsiteX52" fmla="*/ 289602 w 774886"/>
                  <a:gd name="connsiteY52" fmla="*/ 162998 h 774886"/>
                  <a:gd name="connsiteX53" fmla="*/ 247920 w 774886"/>
                  <a:gd name="connsiteY53" fmla="*/ 121317 h 774886"/>
                  <a:gd name="connsiteX54" fmla="*/ 186085 w 774886"/>
                  <a:gd name="connsiteY54" fmla="*/ 121317 h 774886"/>
                  <a:gd name="connsiteX55" fmla="*/ 162861 w 774886"/>
                  <a:gd name="connsiteY55" fmla="*/ 113171 h 774886"/>
                  <a:gd name="connsiteX56" fmla="*/ 154244 w 774886"/>
                  <a:gd name="connsiteY56" fmla="*/ 106276 h 774886"/>
                  <a:gd name="connsiteX57" fmla="*/ 151121 w 774886"/>
                  <a:gd name="connsiteY57" fmla="*/ 99461 h 774886"/>
                  <a:gd name="connsiteX58" fmla="*/ 154572 w 774886"/>
                  <a:gd name="connsiteY58" fmla="*/ 93080 h 774886"/>
                  <a:gd name="connsiteX59" fmla="*/ 75516 w 774886"/>
                  <a:gd name="connsiteY59" fmla="*/ 214510 h 774886"/>
                  <a:gd name="connsiteX60" fmla="*/ 146504 w 774886"/>
                  <a:gd name="connsiteY60" fmla="*/ 129155 h 774886"/>
                  <a:gd name="connsiteX61" fmla="*/ 148685 w 774886"/>
                  <a:gd name="connsiteY61" fmla="*/ 130900 h 774886"/>
                  <a:gd name="connsiteX62" fmla="*/ 186090 w 774886"/>
                  <a:gd name="connsiteY62" fmla="*/ 144020 h 774886"/>
                  <a:gd name="connsiteX63" fmla="*/ 247925 w 774886"/>
                  <a:gd name="connsiteY63" fmla="*/ 144020 h 774886"/>
                  <a:gd name="connsiteX64" fmla="*/ 266905 w 774886"/>
                  <a:gd name="connsiteY64" fmla="*/ 163000 h 774886"/>
                  <a:gd name="connsiteX65" fmla="*/ 308585 w 774886"/>
                  <a:gd name="connsiteY65" fmla="*/ 204680 h 774886"/>
                  <a:gd name="connsiteX66" fmla="*/ 350267 w 774886"/>
                  <a:gd name="connsiteY66" fmla="*/ 163000 h 774886"/>
                  <a:gd name="connsiteX67" fmla="*/ 369246 w 774886"/>
                  <a:gd name="connsiteY67" fmla="*/ 144020 h 774886"/>
                  <a:gd name="connsiteX68" fmla="*/ 388226 w 774886"/>
                  <a:gd name="connsiteY68" fmla="*/ 163000 h 774886"/>
                  <a:gd name="connsiteX69" fmla="*/ 388226 w 774886"/>
                  <a:gd name="connsiteY69" fmla="*/ 223661 h 774886"/>
                  <a:gd name="connsiteX70" fmla="*/ 429908 w 774886"/>
                  <a:gd name="connsiteY70" fmla="*/ 265342 h 774886"/>
                  <a:gd name="connsiteX71" fmla="*/ 471588 w 774886"/>
                  <a:gd name="connsiteY71" fmla="*/ 223661 h 774886"/>
                  <a:gd name="connsiteX72" fmla="*/ 471588 w 774886"/>
                  <a:gd name="connsiteY72" fmla="*/ 187265 h 774886"/>
                  <a:gd name="connsiteX73" fmla="*/ 490568 w 774886"/>
                  <a:gd name="connsiteY73" fmla="*/ 168285 h 774886"/>
                  <a:gd name="connsiteX74" fmla="*/ 509547 w 774886"/>
                  <a:gd name="connsiteY74" fmla="*/ 187265 h 774886"/>
                  <a:gd name="connsiteX75" fmla="*/ 551229 w 774886"/>
                  <a:gd name="connsiteY75" fmla="*/ 228947 h 774886"/>
                  <a:gd name="connsiteX76" fmla="*/ 592911 w 774886"/>
                  <a:gd name="connsiteY76" fmla="*/ 187265 h 774886"/>
                  <a:gd name="connsiteX77" fmla="*/ 592911 w 774886"/>
                  <a:gd name="connsiteY77" fmla="*/ 152772 h 774886"/>
                  <a:gd name="connsiteX78" fmla="*/ 603799 w 774886"/>
                  <a:gd name="connsiteY78" fmla="*/ 126483 h 774886"/>
                  <a:gd name="connsiteX79" fmla="*/ 613022 w 774886"/>
                  <a:gd name="connsiteY79" fmla="*/ 117261 h 774886"/>
                  <a:gd name="connsiteX80" fmla="*/ 727614 w 774886"/>
                  <a:gd name="connsiteY80" fmla="*/ 315433 h 774886"/>
                  <a:gd name="connsiteX81" fmla="*/ 47266 w 774886"/>
                  <a:gd name="connsiteY81" fmla="*/ 315433 h 774886"/>
                  <a:gd name="connsiteX82" fmla="*/ 75516 w 774886"/>
                  <a:gd name="connsiteY82" fmla="*/ 214510 h 774886"/>
                  <a:gd name="connsiteX83" fmla="*/ 610535 w 774886"/>
                  <a:gd name="connsiteY83" fmla="*/ 752184 h 774886"/>
                  <a:gd name="connsiteX84" fmla="*/ 658396 w 774886"/>
                  <a:gd name="connsiteY84" fmla="*/ 338133 h 774886"/>
                  <a:gd name="connsiteX85" fmla="*/ 701891 w 774886"/>
                  <a:gd name="connsiteY85" fmla="*/ 338133 h 774886"/>
                  <a:gd name="connsiteX86" fmla="*/ 641786 w 774886"/>
                  <a:gd name="connsiteY86" fmla="*/ 752184 h 774886"/>
                  <a:gd name="connsiteX87" fmla="*/ 610535 w 774886"/>
                  <a:gd name="connsiteY87" fmla="*/ 752184 h 774886"/>
                  <a:gd name="connsiteX88" fmla="*/ 546504 w 774886"/>
                  <a:gd name="connsiteY88" fmla="*/ 752184 h 774886"/>
                  <a:gd name="connsiteX89" fmla="*/ 573888 w 774886"/>
                  <a:gd name="connsiteY89" fmla="*/ 412618 h 774886"/>
                  <a:gd name="connsiteX90" fmla="*/ 563486 w 774886"/>
                  <a:gd name="connsiteY90" fmla="*/ 400391 h 774886"/>
                  <a:gd name="connsiteX91" fmla="*/ 551259 w 774886"/>
                  <a:gd name="connsiteY91" fmla="*/ 410793 h 774886"/>
                  <a:gd name="connsiteX92" fmla="*/ 523730 w 774886"/>
                  <a:gd name="connsiteY92" fmla="*/ 752184 h 774886"/>
                  <a:gd name="connsiteX93" fmla="*/ 477565 w 774886"/>
                  <a:gd name="connsiteY93" fmla="*/ 752184 h 774886"/>
                  <a:gd name="connsiteX94" fmla="*/ 495374 w 774886"/>
                  <a:gd name="connsiteY94" fmla="*/ 338133 h 774886"/>
                  <a:gd name="connsiteX95" fmla="*/ 557121 w 774886"/>
                  <a:gd name="connsiteY95" fmla="*/ 338133 h 774886"/>
                  <a:gd name="connsiteX96" fmla="*/ 555175 w 774886"/>
                  <a:gd name="connsiteY96" fmla="*/ 362262 h 774886"/>
                  <a:gd name="connsiteX97" fmla="*/ 565577 w 774886"/>
                  <a:gd name="connsiteY97" fmla="*/ 374489 h 774886"/>
                  <a:gd name="connsiteX98" fmla="*/ 566501 w 774886"/>
                  <a:gd name="connsiteY98" fmla="*/ 374527 h 774886"/>
                  <a:gd name="connsiteX99" fmla="*/ 577802 w 774886"/>
                  <a:gd name="connsiteY99" fmla="*/ 364089 h 774886"/>
                  <a:gd name="connsiteX100" fmla="*/ 579895 w 774886"/>
                  <a:gd name="connsiteY100" fmla="*/ 338135 h 774886"/>
                  <a:gd name="connsiteX101" fmla="*/ 635543 w 774886"/>
                  <a:gd name="connsiteY101" fmla="*/ 338135 h 774886"/>
                  <a:gd name="connsiteX102" fmla="*/ 587682 w 774886"/>
                  <a:gd name="connsiteY102" fmla="*/ 752184 h 774886"/>
                  <a:gd name="connsiteX103" fmla="*/ 546504 w 774886"/>
                  <a:gd name="connsiteY103" fmla="*/ 752184 h 774886"/>
                  <a:gd name="connsiteX104" fmla="*/ 251157 w 774886"/>
                  <a:gd name="connsiteY104" fmla="*/ 752184 h 774886"/>
                  <a:gd name="connsiteX105" fmla="*/ 217766 w 774886"/>
                  <a:gd name="connsiteY105" fmla="*/ 338133 h 774886"/>
                  <a:gd name="connsiteX106" fmla="*/ 279513 w 774886"/>
                  <a:gd name="connsiteY106" fmla="*/ 338133 h 774886"/>
                  <a:gd name="connsiteX107" fmla="*/ 297324 w 774886"/>
                  <a:gd name="connsiteY107" fmla="*/ 752184 h 774886"/>
                  <a:gd name="connsiteX108" fmla="*/ 251157 w 774886"/>
                  <a:gd name="connsiteY108" fmla="*/ 752184 h 774886"/>
                  <a:gd name="connsiteX109" fmla="*/ 187205 w 774886"/>
                  <a:gd name="connsiteY109" fmla="*/ 752184 h 774886"/>
                  <a:gd name="connsiteX110" fmla="*/ 181354 w 774886"/>
                  <a:gd name="connsiteY110" fmla="*/ 701568 h 774886"/>
                  <a:gd name="connsiteX111" fmla="*/ 168774 w 774886"/>
                  <a:gd name="connsiteY111" fmla="*/ 691596 h 774886"/>
                  <a:gd name="connsiteX112" fmla="*/ 158802 w 774886"/>
                  <a:gd name="connsiteY112" fmla="*/ 704176 h 774886"/>
                  <a:gd name="connsiteX113" fmla="*/ 164352 w 774886"/>
                  <a:gd name="connsiteY113" fmla="*/ 752184 h 774886"/>
                  <a:gd name="connsiteX114" fmla="*/ 133101 w 774886"/>
                  <a:gd name="connsiteY114" fmla="*/ 752184 h 774886"/>
                  <a:gd name="connsiteX115" fmla="*/ 72997 w 774886"/>
                  <a:gd name="connsiteY115" fmla="*/ 338133 h 774886"/>
                  <a:gd name="connsiteX116" fmla="*/ 116491 w 774886"/>
                  <a:gd name="connsiteY116" fmla="*/ 338133 h 774886"/>
                  <a:gd name="connsiteX117" fmla="*/ 153193 w 774886"/>
                  <a:gd name="connsiteY117" fmla="*/ 655657 h 774886"/>
                  <a:gd name="connsiteX118" fmla="*/ 164455 w 774886"/>
                  <a:gd name="connsiteY118" fmla="*/ 665704 h 774886"/>
                  <a:gd name="connsiteX119" fmla="*/ 165773 w 774886"/>
                  <a:gd name="connsiteY119" fmla="*/ 665629 h 774886"/>
                  <a:gd name="connsiteX120" fmla="*/ 175745 w 774886"/>
                  <a:gd name="connsiteY120" fmla="*/ 653049 h 774886"/>
                  <a:gd name="connsiteX121" fmla="*/ 139344 w 774886"/>
                  <a:gd name="connsiteY121" fmla="*/ 338133 h 774886"/>
                  <a:gd name="connsiteX122" fmla="*/ 194992 w 774886"/>
                  <a:gd name="connsiteY122" fmla="*/ 338133 h 774886"/>
                  <a:gd name="connsiteX123" fmla="*/ 228383 w 774886"/>
                  <a:gd name="connsiteY123" fmla="*/ 752184 h 774886"/>
                  <a:gd name="connsiteX124" fmla="*/ 187205 w 774886"/>
                  <a:gd name="connsiteY124" fmla="*/ 752184 h 774886"/>
                  <a:gd name="connsiteX125" fmla="*/ 302238 w 774886"/>
                  <a:gd name="connsiteY125" fmla="*/ 338133 h 774886"/>
                  <a:gd name="connsiteX126" fmla="*/ 376093 w 774886"/>
                  <a:gd name="connsiteY126" fmla="*/ 338133 h 774886"/>
                  <a:gd name="connsiteX127" fmla="*/ 376093 w 774886"/>
                  <a:gd name="connsiteY127" fmla="*/ 752184 h 774886"/>
                  <a:gd name="connsiteX128" fmla="*/ 320047 w 774886"/>
                  <a:gd name="connsiteY128" fmla="*/ 752184 h 774886"/>
                  <a:gd name="connsiteX129" fmla="*/ 302238 w 774886"/>
                  <a:gd name="connsiteY129" fmla="*/ 338133 h 774886"/>
                  <a:gd name="connsiteX130" fmla="*/ 398794 w 774886"/>
                  <a:gd name="connsiteY130" fmla="*/ 338133 h 774886"/>
                  <a:gd name="connsiteX131" fmla="*/ 472649 w 774886"/>
                  <a:gd name="connsiteY131" fmla="*/ 338133 h 774886"/>
                  <a:gd name="connsiteX132" fmla="*/ 454840 w 774886"/>
                  <a:gd name="connsiteY132" fmla="*/ 752184 h 774886"/>
                  <a:gd name="connsiteX133" fmla="*/ 398794 w 774886"/>
                  <a:gd name="connsiteY133" fmla="*/ 752184 h 774886"/>
                  <a:gd name="connsiteX134" fmla="*/ 398794 w 774886"/>
                  <a:gd name="connsiteY134" fmla="*/ 338133 h 774886"/>
                  <a:gd name="connsiteX135" fmla="*/ 91961 w 774886"/>
                  <a:gd name="connsiteY135" fmla="*/ 741395 h 774886"/>
                  <a:gd name="connsiteX136" fmla="*/ 24751 w 774886"/>
                  <a:gd name="connsiteY136" fmla="*/ 338133 h 774886"/>
                  <a:gd name="connsiteX137" fmla="*/ 50058 w 774886"/>
                  <a:gd name="connsiteY137" fmla="*/ 338133 h 774886"/>
                  <a:gd name="connsiteX138" fmla="*/ 110161 w 774886"/>
                  <a:gd name="connsiteY138" fmla="*/ 752184 h 774886"/>
                  <a:gd name="connsiteX139" fmla="*/ 104699 w 774886"/>
                  <a:gd name="connsiteY139" fmla="*/ 752184 h 774886"/>
                  <a:gd name="connsiteX140" fmla="*/ 91961 w 774886"/>
                  <a:gd name="connsiteY140" fmla="*/ 741395 h 774886"/>
                  <a:gd name="connsiteX141" fmla="*/ 682926 w 774886"/>
                  <a:gd name="connsiteY141" fmla="*/ 741395 h 774886"/>
                  <a:gd name="connsiteX142" fmla="*/ 670188 w 774886"/>
                  <a:gd name="connsiteY142" fmla="*/ 752184 h 774886"/>
                  <a:gd name="connsiteX143" fmla="*/ 664726 w 774886"/>
                  <a:gd name="connsiteY143" fmla="*/ 752184 h 774886"/>
                  <a:gd name="connsiteX144" fmla="*/ 724829 w 774886"/>
                  <a:gd name="connsiteY144" fmla="*/ 338133 h 774886"/>
                  <a:gd name="connsiteX145" fmla="*/ 750136 w 774886"/>
                  <a:gd name="connsiteY145" fmla="*/ 338133 h 774886"/>
                  <a:gd name="connsiteX146" fmla="*/ 682926 w 774886"/>
                  <a:gd name="connsiteY146" fmla="*/ 741395 h 7748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</a:cxnLst>
                <a:rect l="l" t="t" r="r" b="b"/>
                <a:pathLst>
                  <a:path w="774886" h="774886">
                    <a:moveTo>
                      <a:pt x="772197" y="319447"/>
                    </a:moveTo>
                    <a:cubicBezTo>
                      <a:pt x="770040" y="316901"/>
                      <a:pt x="766873" y="315433"/>
                      <a:pt x="763536" y="315433"/>
                    </a:cubicBezTo>
                    <a:lnTo>
                      <a:pt x="750340" y="315433"/>
                    </a:lnTo>
                    <a:cubicBezTo>
                      <a:pt x="746638" y="232109"/>
                      <a:pt x="702309" y="154408"/>
                      <a:pt x="627021" y="99384"/>
                    </a:cubicBezTo>
                    <a:cubicBezTo>
                      <a:pt x="628758" y="94789"/>
                      <a:pt x="629400" y="89790"/>
                      <a:pt x="628798" y="84738"/>
                    </a:cubicBezTo>
                    <a:cubicBezTo>
                      <a:pt x="627667" y="75247"/>
                      <a:pt x="622349" y="66952"/>
                      <a:pt x="614207" y="61979"/>
                    </a:cubicBezTo>
                    <a:cubicBezTo>
                      <a:pt x="547825" y="21432"/>
                      <a:pt x="469412" y="0"/>
                      <a:pt x="387444" y="0"/>
                    </a:cubicBezTo>
                    <a:cubicBezTo>
                      <a:pt x="298058" y="0"/>
                      <a:pt x="210757" y="26434"/>
                      <a:pt x="141626" y="74433"/>
                    </a:cubicBezTo>
                    <a:cubicBezTo>
                      <a:pt x="133579" y="80019"/>
                      <a:pt x="128772" y="88862"/>
                      <a:pt x="128438" y="98694"/>
                    </a:cubicBezTo>
                    <a:cubicBezTo>
                      <a:pt x="128274" y="103532"/>
                      <a:pt x="129208" y="108207"/>
                      <a:pt x="131102" y="112445"/>
                    </a:cubicBezTo>
                    <a:cubicBezTo>
                      <a:pt x="99209" y="138877"/>
                      <a:pt x="73789" y="169562"/>
                      <a:pt x="55493" y="203813"/>
                    </a:cubicBezTo>
                    <a:cubicBezTo>
                      <a:pt x="36609" y="239161"/>
                      <a:pt x="26239" y="276659"/>
                      <a:pt x="24544" y="315432"/>
                    </a:cubicBezTo>
                    <a:lnTo>
                      <a:pt x="11351" y="315432"/>
                    </a:lnTo>
                    <a:cubicBezTo>
                      <a:pt x="8014" y="315432"/>
                      <a:pt x="4848" y="316900"/>
                      <a:pt x="2690" y="319445"/>
                    </a:cubicBezTo>
                    <a:cubicBezTo>
                      <a:pt x="533" y="321991"/>
                      <a:pt x="-395" y="325357"/>
                      <a:pt x="155" y="328649"/>
                    </a:cubicBezTo>
                    <a:lnTo>
                      <a:pt x="69568" y="745126"/>
                    </a:lnTo>
                    <a:cubicBezTo>
                      <a:pt x="72442" y="762370"/>
                      <a:pt x="87216" y="774886"/>
                      <a:pt x="104698" y="774886"/>
                    </a:cubicBezTo>
                    <a:lnTo>
                      <a:pt x="670189" y="774886"/>
                    </a:lnTo>
                    <a:cubicBezTo>
                      <a:pt x="687671" y="774886"/>
                      <a:pt x="702445" y="762370"/>
                      <a:pt x="705319" y="745126"/>
                    </a:cubicBezTo>
                    <a:lnTo>
                      <a:pt x="774732" y="328649"/>
                    </a:lnTo>
                    <a:cubicBezTo>
                      <a:pt x="775280" y="325358"/>
                      <a:pt x="774352" y="321992"/>
                      <a:pt x="772197" y="319447"/>
                    </a:cubicBezTo>
                    <a:close/>
                    <a:moveTo>
                      <a:pt x="154572" y="93080"/>
                    </a:moveTo>
                    <a:cubicBezTo>
                      <a:pt x="163679" y="86758"/>
                      <a:pt x="173132" y="80847"/>
                      <a:pt x="182871" y="75327"/>
                    </a:cubicBezTo>
                    <a:lnTo>
                      <a:pt x="194405" y="86861"/>
                    </a:lnTo>
                    <a:cubicBezTo>
                      <a:pt x="196620" y="89077"/>
                      <a:pt x="199526" y="90186"/>
                      <a:pt x="202430" y="90186"/>
                    </a:cubicBezTo>
                    <a:cubicBezTo>
                      <a:pt x="205335" y="90186"/>
                      <a:pt x="208241" y="89079"/>
                      <a:pt x="210456" y="86861"/>
                    </a:cubicBezTo>
                    <a:cubicBezTo>
                      <a:pt x="214889" y="82429"/>
                      <a:pt x="214889" y="75241"/>
                      <a:pt x="210456" y="70810"/>
                    </a:cubicBezTo>
                    <a:lnTo>
                      <a:pt x="203908" y="64261"/>
                    </a:lnTo>
                    <a:cubicBezTo>
                      <a:pt x="259368" y="37244"/>
                      <a:pt x="322790" y="22702"/>
                      <a:pt x="387444" y="22702"/>
                    </a:cubicBezTo>
                    <a:cubicBezTo>
                      <a:pt x="390414" y="22702"/>
                      <a:pt x="393378" y="22741"/>
                      <a:pt x="396338" y="22800"/>
                    </a:cubicBezTo>
                    <a:lnTo>
                      <a:pt x="391550" y="27589"/>
                    </a:lnTo>
                    <a:cubicBezTo>
                      <a:pt x="387117" y="32022"/>
                      <a:pt x="387117" y="39209"/>
                      <a:pt x="391550" y="43640"/>
                    </a:cubicBezTo>
                    <a:cubicBezTo>
                      <a:pt x="393765" y="45856"/>
                      <a:pt x="396671" y="46965"/>
                      <a:pt x="399575" y="46965"/>
                    </a:cubicBezTo>
                    <a:cubicBezTo>
                      <a:pt x="402480" y="46965"/>
                      <a:pt x="405385" y="45858"/>
                      <a:pt x="407601" y="43640"/>
                    </a:cubicBezTo>
                    <a:lnTo>
                      <a:pt x="426778" y="24463"/>
                    </a:lnTo>
                    <a:cubicBezTo>
                      <a:pt x="490172" y="30134"/>
                      <a:pt x="550236" y="49505"/>
                      <a:pt x="602373" y="81351"/>
                    </a:cubicBezTo>
                    <a:cubicBezTo>
                      <a:pt x="605336" y="83161"/>
                      <a:pt x="606078" y="85931"/>
                      <a:pt x="606255" y="87421"/>
                    </a:cubicBezTo>
                    <a:cubicBezTo>
                      <a:pt x="606559" y="89975"/>
                      <a:pt x="605695" y="92476"/>
                      <a:pt x="603885" y="94288"/>
                    </a:cubicBezTo>
                    <a:lnTo>
                      <a:pt x="587743" y="110430"/>
                    </a:lnTo>
                    <a:cubicBezTo>
                      <a:pt x="576432" y="121740"/>
                      <a:pt x="570205" y="136776"/>
                      <a:pt x="570205" y="152771"/>
                    </a:cubicBezTo>
                    <a:lnTo>
                      <a:pt x="570205" y="187264"/>
                    </a:lnTo>
                    <a:cubicBezTo>
                      <a:pt x="570205" y="197729"/>
                      <a:pt x="561691" y="206244"/>
                      <a:pt x="551224" y="206244"/>
                    </a:cubicBezTo>
                    <a:cubicBezTo>
                      <a:pt x="540757" y="206244"/>
                      <a:pt x="532244" y="197731"/>
                      <a:pt x="532244" y="187264"/>
                    </a:cubicBezTo>
                    <a:cubicBezTo>
                      <a:pt x="532244" y="164280"/>
                      <a:pt x="513547" y="145582"/>
                      <a:pt x="490564" y="145582"/>
                    </a:cubicBezTo>
                    <a:cubicBezTo>
                      <a:pt x="467581" y="145582"/>
                      <a:pt x="448882" y="164279"/>
                      <a:pt x="448882" y="187264"/>
                    </a:cubicBezTo>
                    <a:lnTo>
                      <a:pt x="448882" y="223659"/>
                    </a:lnTo>
                    <a:cubicBezTo>
                      <a:pt x="448882" y="234125"/>
                      <a:pt x="440369" y="242639"/>
                      <a:pt x="429903" y="242639"/>
                    </a:cubicBezTo>
                    <a:cubicBezTo>
                      <a:pt x="419438" y="242639"/>
                      <a:pt x="410923" y="234126"/>
                      <a:pt x="410923" y="223659"/>
                    </a:cubicBezTo>
                    <a:lnTo>
                      <a:pt x="410923" y="162998"/>
                    </a:lnTo>
                    <a:cubicBezTo>
                      <a:pt x="410923" y="140015"/>
                      <a:pt x="392226" y="121317"/>
                      <a:pt x="369241" y="121317"/>
                    </a:cubicBezTo>
                    <a:cubicBezTo>
                      <a:pt x="346258" y="121317"/>
                      <a:pt x="327561" y="140014"/>
                      <a:pt x="327561" y="162998"/>
                    </a:cubicBezTo>
                    <a:cubicBezTo>
                      <a:pt x="327561" y="173464"/>
                      <a:pt x="319048" y="181977"/>
                      <a:pt x="308581" y="181977"/>
                    </a:cubicBezTo>
                    <a:cubicBezTo>
                      <a:pt x="298115" y="181977"/>
                      <a:pt x="289602" y="173464"/>
                      <a:pt x="289602" y="162998"/>
                    </a:cubicBezTo>
                    <a:cubicBezTo>
                      <a:pt x="289602" y="140015"/>
                      <a:pt x="270905" y="121317"/>
                      <a:pt x="247920" y="121317"/>
                    </a:cubicBezTo>
                    <a:lnTo>
                      <a:pt x="186085" y="121317"/>
                    </a:lnTo>
                    <a:cubicBezTo>
                      <a:pt x="177675" y="121317"/>
                      <a:pt x="169428" y="118423"/>
                      <a:pt x="162861" y="113171"/>
                    </a:cubicBezTo>
                    <a:lnTo>
                      <a:pt x="154244" y="106276"/>
                    </a:lnTo>
                    <a:cubicBezTo>
                      <a:pt x="152169" y="104616"/>
                      <a:pt x="151031" y="102132"/>
                      <a:pt x="151121" y="99461"/>
                    </a:cubicBezTo>
                    <a:cubicBezTo>
                      <a:pt x="151179" y="97937"/>
                      <a:pt x="151695" y="95078"/>
                      <a:pt x="154572" y="93080"/>
                    </a:cubicBezTo>
                    <a:close/>
                    <a:moveTo>
                      <a:pt x="75516" y="214510"/>
                    </a:moveTo>
                    <a:cubicBezTo>
                      <a:pt x="92590" y="182549"/>
                      <a:pt x="116454" y="153874"/>
                      <a:pt x="146504" y="129155"/>
                    </a:cubicBezTo>
                    <a:lnTo>
                      <a:pt x="148685" y="130900"/>
                    </a:lnTo>
                    <a:cubicBezTo>
                      <a:pt x="159261" y="139361"/>
                      <a:pt x="172546" y="144020"/>
                      <a:pt x="186090" y="144020"/>
                    </a:cubicBezTo>
                    <a:lnTo>
                      <a:pt x="247925" y="144020"/>
                    </a:lnTo>
                    <a:cubicBezTo>
                      <a:pt x="258390" y="144020"/>
                      <a:pt x="266905" y="152533"/>
                      <a:pt x="266905" y="163000"/>
                    </a:cubicBezTo>
                    <a:cubicBezTo>
                      <a:pt x="266905" y="185983"/>
                      <a:pt x="285602" y="204680"/>
                      <a:pt x="308585" y="204680"/>
                    </a:cubicBezTo>
                    <a:cubicBezTo>
                      <a:pt x="331568" y="204680"/>
                      <a:pt x="350267" y="185983"/>
                      <a:pt x="350267" y="163000"/>
                    </a:cubicBezTo>
                    <a:cubicBezTo>
                      <a:pt x="350267" y="152535"/>
                      <a:pt x="358780" y="144020"/>
                      <a:pt x="369246" y="144020"/>
                    </a:cubicBezTo>
                    <a:cubicBezTo>
                      <a:pt x="379711" y="144020"/>
                      <a:pt x="388226" y="152533"/>
                      <a:pt x="388226" y="163000"/>
                    </a:cubicBezTo>
                    <a:lnTo>
                      <a:pt x="388226" y="223661"/>
                    </a:lnTo>
                    <a:cubicBezTo>
                      <a:pt x="388226" y="246644"/>
                      <a:pt x="406923" y="265342"/>
                      <a:pt x="429908" y="265342"/>
                    </a:cubicBezTo>
                    <a:cubicBezTo>
                      <a:pt x="452891" y="265342"/>
                      <a:pt x="471588" y="246645"/>
                      <a:pt x="471588" y="223661"/>
                    </a:cubicBezTo>
                    <a:lnTo>
                      <a:pt x="471588" y="187265"/>
                    </a:lnTo>
                    <a:cubicBezTo>
                      <a:pt x="471588" y="176800"/>
                      <a:pt x="480101" y="168285"/>
                      <a:pt x="490568" y="168285"/>
                    </a:cubicBezTo>
                    <a:cubicBezTo>
                      <a:pt x="501034" y="168285"/>
                      <a:pt x="509547" y="176798"/>
                      <a:pt x="509547" y="187265"/>
                    </a:cubicBezTo>
                    <a:cubicBezTo>
                      <a:pt x="509547" y="210248"/>
                      <a:pt x="528244" y="228947"/>
                      <a:pt x="551229" y="228947"/>
                    </a:cubicBezTo>
                    <a:cubicBezTo>
                      <a:pt x="574214" y="228947"/>
                      <a:pt x="592911" y="210250"/>
                      <a:pt x="592911" y="187265"/>
                    </a:cubicBezTo>
                    <a:lnTo>
                      <a:pt x="592911" y="152772"/>
                    </a:lnTo>
                    <a:cubicBezTo>
                      <a:pt x="592911" y="142841"/>
                      <a:pt x="596778" y="133506"/>
                      <a:pt x="603799" y="126483"/>
                    </a:cubicBezTo>
                    <a:lnTo>
                      <a:pt x="613022" y="117261"/>
                    </a:lnTo>
                    <a:cubicBezTo>
                      <a:pt x="682724" y="167969"/>
                      <a:pt x="723883" y="239229"/>
                      <a:pt x="727614" y="315433"/>
                    </a:cubicBezTo>
                    <a:lnTo>
                      <a:pt x="47266" y="315433"/>
                    </a:lnTo>
                    <a:cubicBezTo>
                      <a:pt x="48952" y="280422"/>
                      <a:pt x="58414" y="246521"/>
                      <a:pt x="75516" y="214510"/>
                    </a:cubicBezTo>
                    <a:close/>
                    <a:moveTo>
                      <a:pt x="610535" y="752184"/>
                    </a:moveTo>
                    <a:lnTo>
                      <a:pt x="658396" y="338133"/>
                    </a:lnTo>
                    <a:lnTo>
                      <a:pt x="701891" y="338133"/>
                    </a:lnTo>
                    <a:lnTo>
                      <a:pt x="641786" y="752184"/>
                    </a:lnTo>
                    <a:lnTo>
                      <a:pt x="610535" y="752184"/>
                    </a:lnTo>
                    <a:close/>
                    <a:moveTo>
                      <a:pt x="546504" y="752184"/>
                    </a:moveTo>
                    <a:lnTo>
                      <a:pt x="573888" y="412618"/>
                    </a:lnTo>
                    <a:cubicBezTo>
                      <a:pt x="574392" y="406369"/>
                      <a:pt x="569735" y="400895"/>
                      <a:pt x="563486" y="400391"/>
                    </a:cubicBezTo>
                    <a:cubicBezTo>
                      <a:pt x="557239" y="399885"/>
                      <a:pt x="551763" y="404543"/>
                      <a:pt x="551259" y="410793"/>
                    </a:cubicBezTo>
                    <a:lnTo>
                      <a:pt x="523730" y="752184"/>
                    </a:lnTo>
                    <a:lnTo>
                      <a:pt x="477565" y="752184"/>
                    </a:lnTo>
                    <a:lnTo>
                      <a:pt x="495374" y="338133"/>
                    </a:lnTo>
                    <a:lnTo>
                      <a:pt x="557121" y="338133"/>
                    </a:lnTo>
                    <a:lnTo>
                      <a:pt x="555175" y="362262"/>
                    </a:lnTo>
                    <a:cubicBezTo>
                      <a:pt x="554671" y="368511"/>
                      <a:pt x="559328" y="373985"/>
                      <a:pt x="565577" y="374489"/>
                    </a:cubicBezTo>
                    <a:cubicBezTo>
                      <a:pt x="565888" y="374515"/>
                      <a:pt x="566196" y="374527"/>
                      <a:pt x="566501" y="374527"/>
                    </a:cubicBezTo>
                    <a:cubicBezTo>
                      <a:pt x="572357" y="374527"/>
                      <a:pt x="577324" y="370026"/>
                      <a:pt x="577802" y="364089"/>
                    </a:cubicBezTo>
                    <a:lnTo>
                      <a:pt x="579895" y="338135"/>
                    </a:lnTo>
                    <a:lnTo>
                      <a:pt x="635543" y="338135"/>
                    </a:lnTo>
                    <a:lnTo>
                      <a:pt x="587682" y="752184"/>
                    </a:lnTo>
                    <a:lnTo>
                      <a:pt x="546504" y="752184"/>
                    </a:lnTo>
                    <a:close/>
                    <a:moveTo>
                      <a:pt x="251157" y="752184"/>
                    </a:moveTo>
                    <a:lnTo>
                      <a:pt x="217766" y="338133"/>
                    </a:lnTo>
                    <a:lnTo>
                      <a:pt x="279513" y="338133"/>
                    </a:lnTo>
                    <a:lnTo>
                      <a:pt x="297324" y="752184"/>
                    </a:lnTo>
                    <a:lnTo>
                      <a:pt x="251157" y="752184"/>
                    </a:lnTo>
                    <a:close/>
                    <a:moveTo>
                      <a:pt x="187205" y="752184"/>
                    </a:moveTo>
                    <a:lnTo>
                      <a:pt x="181354" y="701568"/>
                    </a:lnTo>
                    <a:cubicBezTo>
                      <a:pt x="180634" y="695341"/>
                      <a:pt x="175014" y="690871"/>
                      <a:pt x="168774" y="691596"/>
                    </a:cubicBezTo>
                    <a:cubicBezTo>
                      <a:pt x="162546" y="692317"/>
                      <a:pt x="158082" y="697948"/>
                      <a:pt x="158802" y="704176"/>
                    </a:cubicBezTo>
                    <a:lnTo>
                      <a:pt x="164352" y="752184"/>
                    </a:lnTo>
                    <a:lnTo>
                      <a:pt x="133101" y="752184"/>
                    </a:lnTo>
                    <a:lnTo>
                      <a:pt x="72997" y="338133"/>
                    </a:lnTo>
                    <a:lnTo>
                      <a:pt x="116491" y="338133"/>
                    </a:lnTo>
                    <a:lnTo>
                      <a:pt x="153193" y="655657"/>
                    </a:lnTo>
                    <a:cubicBezTo>
                      <a:pt x="153861" y="661441"/>
                      <a:pt x="158769" y="665704"/>
                      <a:pt x="164455" y="665704"/>
                    </a:cubicBezTo>
                    <a:cubicBezTo>
                      <a:pt x="164889" y="665704"/>
                      <a:pt x="165330" y="665680"/>
                      <a:pt x="165773" y="665629"/>
                    </a:cubicBezTo>
                    <a:cubicBezTo>
                      <a:pt x="172001" y="664908"/>
                      <a:pt x="176466" y="659277"/>
                      <a:pt x="175745" y="653049"/>
                    </a:cubicBezTo>
                    <a:lnTo>
                      <a:pt x="139344" y="338133"/>
                    </a:lnTo>
                    <a:lnTo>
                      <a:pt x="194992" y="338133"/>
                    </a:lnTo>
                    <a:lnTo>
                      <a:pt x="228383" y="752184"/>
                    </a:lnTo>
                    <a:lnTo>
                      <a:pt x="187205" y="752184"/>
                    </a:lnTo>
                    <a:close/>
                    <a:moveTo>
                      <a:pt x="302238" y="338133"/>
                    </a:moveTo>
                    <a:lnTo>
                      <a:pt x="376093" y="338133"/>
                    </a:lnTo>
                    <a:lnTo>
                      <a:pt x="376093" y="752184"/>
                    </a:lnTo>
                    <a:lnTo>
                      <a:pt x="320047" y="752184"/>
                    </a:lnTo>
                    <a:lnTo>
                      <a:pt x="302238" y="338133"/>
                    </a:lnTo>
                    <a:close/>
                    <a:moveTo>
                      <a:pt x="398794" y="338133"/>
                    </a:moveTo>
                    <a:lnTo>
                      <a:pt x="472649" y="338133"/>
                    </a:lnTo>
                    <a:lnTo>
                      <a:pt x="454840" y="752184"/>
                    </a:lnTo>
                    <a:lnTo>
                      <a:pt x="398794" y="752184"/>
                    </a:lnTo>
                    <a:lnTo>
                      <a:pt x="398794" y="338133"/>
                    </a:lnTo>
                    <a:close/>
                    <a:moveTo>
                      <a:pt x="91961" y="741395"/>
                    </a:moveTo>
                    <a:lnTo>
                      <a:pt x="24751" y="338133"/>
                    </a:lnTo>
                    <a:lnTo>
                      <a:pt x="50058" y="338133"/>
                    </a:lnTo>
                    <a:lnTo>
                      <a:pt x="110161" y="752184"/>
                    </a:lnTo>
                    <a:lnTo>
                      <a:pt x="104699" y="752184"/>
                    </a:lnTo>
                    <a:cubicBezTo>
                      <a:pt x="98360" y="752184"/>
                      <a:pt x="93002" y="747645"/>
                      <a:pt x="91961" y="741395"/>
                    </a:cubicBezTo>
                    <a:close/>
                    <a:moveTo>
                      <a:pt x="682926" y="741395"/>
                    </a:moveTo>
                    <a:cubicBezTo>
                      <a:pt x="681885" y="747647"/>
                      <a:pt x="676526" y="752184"/>
                      <a:pt x="670188" y="752184"/>
                    </a:cubicBezTo>
                    <a:lnTo>
                      <a:pt x="664726" y="752184"/>
                    </a:lnTo>
                    <a:lnTo>
                      <a:pt x="724829" y="338133"/>
                    </a:lnTo>
                    <a:lnTo>
                      <a:pt x="750136" y="338133"/>
                    </a:lnTo>
                    <a:lnTo>
                      <a:pt x="682926" y="741395"/>
                    </a:ln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86" name="Freeform: Shape 2585">
                <a:extLst>
                  <a:ext uri="{FF2B5EF4-FFF2-40B4-BE49-F238E27FC236}">
                    <a16:creationId xmlns:a16="http://schemas.microsoft.com/office/drawing/2014/main" id="{8682D347-90A5-4BAA-93A5-E0EFE85CC1C8}"/>
                  </a:ext>
                </a:extLst>
              </p:cNvPr>
              <p:cNvSpPr/>
              <p:nvPr/>
            </p:nvSpPr>
            <p:spPr>
              <a:xfrm>
                <a:off x="392422" y="5151081"/>
                <a:ext cx="46970" cy="34838"/>
              </a:xfrm>
              <a:custGeom>
                <a:avLst/>
                <a:gdLst>
                  <a:gd name="connsiteX0" fmla="*/ 11363 w 46970"/>
                  <a:gd name="connsiteY0" fmla="*/ 34838 h 34838"/>
                  <a:gd name="connsiteX1" fmla="*/ 16430 w 46970"/>
                  <a:gd name="connsiteY1" fmla="*/ 33638 h 34838"/>
                  <a:gd name="connsiteX2" fmla="*/ 40693 w 46970"/>
                  <a:gd name="connsiteY2" fmla="*/ 21506 h 34838"/>
                  <a:gd name="connsiteX3" fmla="*/ 45769 w 46970"/>
                  <a:gd name="connsiteY3" fmla="*/ 6278 h 34838"/>
                  <a:gd name="connsiteX4" fmla="*/ 30541 w 46970"/>
                  <a:gd name="connsiteY4" fmla="*/ 1202 h 34838"/>
                  <a:gd name="connsiteX5" fmla="*/ 6277 w 46970"/>
                  <a:gd name="connsiteY5" fmla="*/ 13334 h 34838"/>
                  <a:gd name="connsiteX6" fmla="*/ 1201 w 46970"/>
                  <a:gd name="connsiteY6" fmla="*/ 28562 h 34838"/>
                  <a:gd name="connsiteX7" fmla="*/ 11363 w 46970"/>
                  <a:gd name="connsiteY7" fmla="*/ 34838 h 348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6970" h="34838">
                    <a:moveTo>
                      <a:pt x="11363" y="34838"/>
                    </a:moveTo>
                    <a:cubicBezTo>
                      <a:pt x="13068" y="34838"/>
                      <a:pt x="14800" y="34452"/>
                      <a:pt x="16430" y="33638"/>
                    </a:cubicBezTo>
                    <a:lnTo>
                      <a:pt x="40693" y="21506"/>
                    </a:lnTo>
                    <a:cubicBezTo>
                      <a:pt x="46301" y="18703"/>
                      <a:pt x="48574" y="11885"/>
                      <a:pt x="45769" y="6278"/>
                    </a:cubicBezTo>
                    <a:cubicBezTo>
                      <a:pt x="42965" y="671"/>
                      <a:pt x="36150" y="-1604"/>
                      <a:pt x="30541" y="1202"/>
                    </a:cubicBezTo>
                    <a:lnTo>
                      <a:pt x="6277" y="13334"/>
                    </a:lnTo>
                    <a:cubicBezTo>
                      <a:pt x="670" y="16137"/>
                      <a:pt x="-1603" y="22955"/>
                      <a:pt x="1201" y="28562"/>
                    </a:cubicBezTo>
                    <a:cubicBezTo>
                      <a:pt x="3190" y="32539"/>
                      <a:pt x="7198" y="34838"/>
                      <a:pt x="11363" y="34838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87" name="Freeform: Shape 2586">
                <a:extLst>
                  <a:ext uri="{FF2B5EF4-FFF2-40B4-BE49-F238E27FC236}">
                    <a16:creationId xmlns:a16="http://schemas.microsoft.com/office/drawing/2014/main" id="{1ECF9723-891A-4988-9988-BC428B282162}"/>
                  </a:ext>
                </a:extLst>
              </p:cNvPr>
              <p:cNvSpPr/>
              <p:nvPr/>
            </p:nvSpPr>
            <p:spPr>
              <a:xfrm>
                <a:off x="598669" y="5151084"/>
                <a:ext cx="34832" cy="34833"/>
              </a:xfrm>
              <a:custGeom>
                <a:avLst/>
                <a:gdLst>
                  <a:gd name="connsiteX0" fmla="*/ 15456 w 34832"/>
                  <a:gd name="connsiteY0" fmla="*/ 31508 h 34833"/>
                  <a:gd name="connsiteX1" fmla="*/ 23482 w 34832"/>
                  <a:gd name="connsiteY1" fmla="*/ 34833 h 34833"/>
                  <a:gd name="connsiteX2" fmla="*/ 31508 w 34832"/>
                  <a:gd name="connsiteY2" fmla="*/ 31508 h 34833"/>
                  <a:gd name="connsiteX3" fmla="*/ 31508 w 34832"/>
                  <a:gd name="connsiteY3" fmla="*/ 15456 h 34833"/>
                  <a:gd name="connsiteX4" fmla="*/ 19376 w 34832"/>
                  <a:gd name="connsiteY4" fmla="*/ 3325 h 34833"/>
                  <a:gd name="connsiteX5" fmla="*/ 3325 w 34832"/>
                  <a:gd name="connsiteY5" fmla="*/ 3325 h 34833"/>
                  <a:gd name="connsiteX6" fmla="*/ 3325 w 34832"/>
                  <a:gd name="connsiteY6" fmla="*/ 19376 h 34833"/>
                  <a:gd name="connsiteX7" fmla="*/ 15456 w 34832"/>
                  <a:gd name="connsiteY7" fmla="*/ 31508 h 348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4832" h="34833">
                    <a:moveTo>
                      <a:pt x="15456" y="31508"/>
                    </a:moveTo>
                    <a:cubicBezTo>
                      <a:pt x="17672" y="33724"/>
                      <a:pt x="20578" y="34833"/>
                      <a:pt x="23482" y="34833"/>
                    </a:cubicBezTo>
                    <a:cubicBezTo>
                      <a:pt x="26387" y="34833"/>
                      <a:pt x="29292" y="33725"/>
                      <a:pt x="31508" y="31508"/>
                    </a:cubicBezTo>
                    <a:cubicBezTo>
                      <a:pt x="35941" y="27075"/>
                      <a:pt x="35941" y="19888"/>
                      <a:pt x="31508" y="15456"/>
                    </a:cubicBezTo>
                    <a:lnTo>
                      <a:pt x="19376" y="3325"/>
                    </a:lnTo>
                    <a:cubicBezTo>
                      <a:pt x="14943" y="-1108"/>
                      <a:pt x="7756" y="-1108"/>
                      <a:pt x="3325" y="3325"/>
                    </a:cubicBezTo>
                    <a:cubicBezTo>
                      <a:pt x="-1108" y="7758"/>
                      <a:pt x="-1108" y="14945"/>
                      <a:pt x="3325" y="19376"/>
                    </a:cubicBezTo>
                    <a:lnTo>
                      <a:pt x="15456" y="31508"/>
                    </a:ln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88" name="Freeform: Shape 2587">
                <a:extLst>
                  <a:ext uri="{FF2B5EF4-FFF2-40B4-BE49-F238E27FC236}">
                    <a16:creationId xmlns:a16="http://schemas.microsoft.com/office/drawing/2014/main" id="{EB234F70-8B67-45C8-B222-E809BE1B8140}"/>
                  </a:ext>
                </a:extLst>
              </p:cNvPr>
              <p:cNvSpPr/>
              <p:nvPr/>
            </p:nvSpPr>
            <p:spPr>
              <a:xfrm>
                <a:off x="538008" y="5187479"/>
                <a:ext cx="22701" cy="34833"/>
              </a:xfrm>
              <a:custGeom>
                <a:avLst/>
                <a:gdLst>
                  <a:gd name="connsiteX0" fmla="*/ 11351 w 22701"/>
                  <a:gd name="connsiteY0" fmla="*/ 34834 h 34833"/>
                  <a:gd name="connsiteX1" fmla="*/ 22702 w 22701"/>
                  <a:gd name="connsiteY1" fmla="*/ 23483 h 34833"/>
                  <a:gd name="connsiteX2" fmla="*/ 22702 w 22701"/>
                  <a:gd name="connsiteY2" fmla="*/ 11351 h 34833"/>
                  <a:gd name="connsiteX3" fmla="*/ 11351 w 22701"/>
                  <a:gd name="connsiteY3" fmla="*/ 0 h 34833"/>
                  <a:gd name="connsiteX4" fmla="*/ 0 w 22701"/>
                  <a:gd name="connsiteY4" fmla="*/ 11351 h 34833"/>
                  <a:gd name="connsiteX5" fmla="*/ 0 w 22701"/>
                  <a:gd name="connsiteY5" fmla="*/ 23483 h 34833"/>
                  <a:gd name="connsiteX6" fmla="*/ 11351 w 22701"/>
                  <a:gd name="connsiteY6" fmla="*/ 34834 h 348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2701" h="34833">
                    <a:moveTo>
                      <a:pt x="11351" y="34834"/>
                    </a:moveTo>
                    <a:cubicBezTo>
                      <a:pt x="17620" y="34834"/>
                      <a:pt x="22702" y="29751"/>
                      <a:pt x="22702" y="23483"/>
                    </a:cubicBezTo>
                    <a:lnTo>
                      <a:pt x="22702" y="11351"/>
                    </a:lnTo>
                    <a:cubicBezTo>
                      <a:pt x="22702" y="5082"/>
                      <a:pt x="17620" y="0"/>
                      <a:pt x="11351" y="0"/>
                    </a:cubicBezTo>
                    <a:cubicBezTo>
                      <a:pt x="5082" y="0"/>
                      <a:pt x="0" y="5082"/>
                      <a:pt x="0" y="11351"/>
                    </a:cubicBezTo>
                    <a:lnTo>
                      <a:pt x="0" y="23483"/>
                    </a:lnTo>
                    <a:cubicBezTo>
                      <a:pt x="0" y="29751"/>
                      <a:pt x="5082" y="34834"/>
                      <a:pt x="11351" y="34834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2589" name="Graphic 2779">
            <a:extLst>
              <a:ext uri="{FF2B5EF4-FFF2-40B4-BE49-F238E27FC236}">
                <a16:creationId xmlns:a16="http://schemas.microsoft.com/office/drawing/2014/main" id="{5EB33C6C-ADE6-4FC4-994B-B0368BFC6621}"/>
              </a:ext>
            </a:extLst>
          </p:cNvPr>
          <p:cNvGrpSpPr/>
          <p:nvPr/>
        </p:nvGrpSpPr>
        <p:grpSpPr>
          <a:xfrm>
            <a:off x="3815046" y="5991670"/>
            <a:ext cx="738493" cy="774886"/>
            <a:chOff x="3815046" y="5991670"/>
            <a:chExt cx="738493" cy="774886"/>
          </a:xfrm>
          <a:solidFill>
            <a:srgbClr val="FFFFFF"/>
          </a:solidFill>
        </p:grpSpPr>
        <p:grpSp>
          <p:nvGrpSpPr>
            <p:cNvPr id="2590" name="Graphic 2779">
              <a:extLst>
                <a:ext uri="{FF2B5EF4-FFF2-40B4-BE49-F238E27FC236}">
                  <a16:creationId xmlns:a16="http://schemas.microsoft.com/office/drawing/2014/main" id="{5EB33C6C-ADE6-4FC4-994B-B0368BFC6621}"/>
                </a:ext>
              </a:extLst>
            </p:cNvPr>
            <p:cNvGrpSpPr/>
            <p:nvPr/>
          </p:nvGrpSpPr>
          <p:grpSpPr>
            <a:xfrm>
              <a:off x="3904514" y="6003027"/>
              <a:ext cx="596315" cy="752186"/>
              <a:chOff x="3904514" y="6003027"/>
              <a:chExt cx="596315" cy="752186"/>
            </a:xfrm>
            <a:solidFill>
              <a:srgbClr val="FFFFFF"/>
            </a:solidFill>
          </p:grpSpPr>
          <p:sp>
            <p:nvSpPr>
              <p:cNvPr id="2591" name="Freeform: Shape 2590">
                <a:extLst>
                  <a:ext uri="{FF2B5EF4-FFF2-40B4-BE49-F238E27FC236}">
                    <a16:creationId xmlns:a16="http://schemas.microsoft.com/office/drawing/2014/main" id="{60B77DEF-3E31-474D-B631-AEB845AD756D}"/>
                  </a:ext>
                </a:extLst>
              </p:cNvPr>
              <p:cNvSpPr/>
              <p:nvPr/>
            </p:nvSpPr>
            <p:spPr>
              <a:xfrm>
                <a:off x="4056909" y="6003027"/>
                <a:ext cx="443920" cy="752184"/>
              </a:xfrm>
              <a:custGeom>
                <a:avLst/>
                <a:gdLst>
                  <a:gd name="connsiteX0" fmla="*/ 441311 w 443920"/>
                  <a:gd name="connsiteY0" fmla="*/ 696758 h 752184"/>
                  <a:gd name="connsiteX1" fmla="*/ 441311 w 443920"/>
                  <a:gd name="connsiteY1" fmla="*/ 696758 h 752184"/>
                  <a:gd name="connsiteX2" fmla="*/ 411773 w 443920"/>
                  <a:gd name="connsiteY2" fmla="*/ 665619 h 752184"/>
                  <a:gd name="connsiteX3" fmla="*/ 172236 w 443920"/>
                  <a:gd name="connsiteY3" fmla="*/ 415459 h 752184"/>
                  <a:gd name="connsiteX4" fmla="*/ 191032 w 443920"/>
                  <a:gd name="connsiteY4" fmla="*/ 69620 h 752184"/>
                  <a:gd name="connsiteX5" fmla="*/ 193160 w 443920"/>
                  <a:gd name="connsiteY5" fmla="*/ 26754 h 752184"/>
                  <a:gd name="connsiteX6" fmla="*/ 124779 w 443920"/>
                  <a:gd name="connsiteY6" fmla="*/ 12623 h 752184"/>
                  <a:gd name="connsiteX7" fmla="*/ 3969 w 443920"/>
                  <a:gd name="connsiteY7" fmla="*/ 376362 h 752184"/>
                  <a:gd name="connsiteX8" fmla="*/ 398633 w 443920"/>
                  <a:gd name="connsiteY8" fmla="*/ 752022 h 752184"/>
                  <a:gd name="connsiteX9" fmla="*/ 441311 w 443920"/>
                  <a:gd name="connsiteY9" fmla="*/ 696758 h 7521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43920" h="752184">
                    <a:moveTo>
                      <a:pt x="441311" y="696758"/>
                    </a:moveTo>
                    <a:lnTo>
                      <a:pt x="441311" y="696758"/>
                    </a:lnTo>
                    <a:cubicBezTo>
                      <a:pt x="436132" y="682774"/>
                      <a:pt x="425516" y="671405"/>
                      <a:pt x="411773" y="665619"/>
                    </a:cubicBezTo>
                    <a:cubicBezTo>
                      <a:pt x="304686" y="620544"/>
                      <a:pt x="215780" y="533029"/>
                      <a:pt x="172236" y="415459"/>
                    </a:cubicBezTo>
                    <a:cubicBezTo>
                      <a:pt x="128693" y="297890"/>
                      <a:pt x="139142" y="173575"/>
                      <a:pt x="191032" y="69620"/>
                    </a:cubicBezTo>
                    <a:cubicBezTo>
                      <a:pt x="197691" y="56277"/>
                      <a:pt x="198339" y="40737"/>
                      <a:pt x="193160" y="26754"/>
                    </a:cubicBezTo>
                    <a:cubicBezTo>
                      <a:pt x="182599" y="-1761"/>
                      <a:pt x="146061" y="-9097"/>
                      <a:pt x="124779" y="12623"/>
                    </a:cubicBezTo>
                    <a:cubicBezTo>
                      <a:pt x="31867" y="107444"/>
                      <a:pt x="-14402" y="241712"/>
                      <a:pt x="3969" y="376362"/>
                    </a:cubicBezTo>
                    <a:cubicBezTo>
                      <a:pt x="48528" y="630864"/>
                      <a:pt x="244235" y="738687"/>
                      <a:pt x="398633" y="752022"/>
                    </a:cubicBezTo>
                    <a:cubicBezTo>
                      <a:pt x="428926" y="754638"/>
                      <a:pt x="451872" y="725273"/>
                      <a:pt x="441311" y="696758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92" name="Freeform: Shape 2591">
                <a:extLst>
                  <a:ext uri="{FF2B5EF4-FFF2-40B4-BE49-F238E27FC236}">
                    <a16:creationId xmlns:a16="http://schemas.microsoft.com/office/drawing/2014/main" id="{C8B773CC-577D-4073-913E-8461DD1A8B2A}"/>
                  </a:ext>
                </a:extLst>
              </p:cNvPr>
              <p:cNvSpPr/>
              <p:nvPr/>
            </p:nvSpPr>
            <p:spPr>
              <a:xfrm>
                <a:off x="4056909" y="6003141"/>
                <a:ext cx="433748" cy="752071"/>
              </a:xfrm>
              <a:custGeom>
                <a:avLst/>
                <a:gdLst>
                  <a:gd name="connsiteX0" fmla="*/ 57459 w 433748"/>
                  <a:gd name="connsiteY0" fmla="*/ 364119 h 752071"/>
                  <a:gd name="connsiteX1" fmla="*/ 174069 w 433748"/>
                  <a:gd name="connsiteY1" fmla="*/ 4920 h 752071"/>
                  <a:gd name="connsiteX2" fmla="*/ 124779 w 433748"/>
                  <a:gd name="connsiteY2" fmla="*/ 12511 h 752071"/>
                  <a:gd name="connsiteX3" fmla="*/ 3969 w 433748"/>
                  <a:gd name="connsiteY3" fmla="*/ 376250 h 752071"/>
                  <a:gd name="connsiteX4" fmla="*/ 398633 w 433748"/>
                  <a:gd name="connsiteY4" fmla="*/ 751910 h 752071"/>
                  <a:gd name="connsiteX5" fmla="*/ 433748 w 433748"/>
                  <a:gd name="connsiteY5" fmla="*/ 737714 h 752071"/>
                  <a:gd name="connsiteX6" fmla="*/ 57459 w 433748"/>
                  <a:gd name="connsiteY6" fmla="*/ 364119 h 7520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33748" h="752071">
                    <a:moveTo>
                      <a:pt x="57459" y="364119"/>
                    </a:moveTo>
                    <a:cubicBezTo>
                      <a:pt x="39373" y="231565"/>
                      <a:pt x="84035" y="99463"/>
                      <a:pt x="174069" y="4920"/>
                    </a:cubicBezTo>
                    <a:cubicBezTo>
                      <a:pt x="158685" y="-3268"/>
                      <a:pt x="138573" y="-1564"/>
                      <a:pt x="124779" y="12511"/>
                    </a:cubicBezTo>
                    <a:cubicBezTo>
                      <a:pt x="31867" y="107332"/>
                      <a:pt x="-14402" y="241600"/>
                      <a:pt x="3969" y="376250"/>
                    </a:cubicBezTo>
                    <a:cubicBezTo>
                      <a:pt x="48528" y="630752"/>
                      <a:pt x="244235" y="738575"/>
                      <a:pt x="398633" y="751910"/>
                    </a:cubicBezTo>
                    <a:cubicBezTo>
                      <a:pt x="412897" y="753142"/>
                      <a:pt x="425473" y="747235"/>
                      <a:pt x="433748" y="737714"/>
                    </a:cubicBezTo>
                    <a:cubicBezTo>
                      <a:pt x="282579" y="717701"/>
                      <a:pt x="100269" y="608633"/>
                      <a:pt x="57459" y="364119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93" name="Freeform: Shape 2592">
                <a:extLst>
                  <a:ext uri="{FF2B5EF4-FFF2-40B4-BE49-F238E27FC236}">
                    <a16:creationId xmlns:a16="http://schemas.microsoft.com/office/drawing/2014/main" id="{FB8DAAD7-43A4-49B7-96B7-F398F4C293BC}"/>
                  </a:ext>
                </a:extLst>
              </p:cNvPr>
              <p:cNvSpPr/>
              <p:nvPr/>
            </p:nvSpPr>
            <p:spPr>
              <a:xfrm>
                <a:off x="4069872" y="6395250"/>
                <a:ext cx="430958" cy="359963"/>
              </a:xfrm>
              <a:custGeom>
                <a:avLst/>
                <a:gdLst>
                  <a:gd name="connsiteX0" fmla="*/ 0 w 430958"/>
                  <a:gd name="connsiteY0" fmla="*/ 25673 h 359963"/>
                  <a:gd name="connsiteX1" fmla="*/ 385669 w 430958"/>
                  <a:gd name="connsiteY1" fmla="*/ 359800 h 359963"/>
                  <a:gd name="connsiteX2" fmla="*/ 428349 w 430958"/>
                  <a:gd name="connsiteY2" fmla="*/ 304535 h 359963"/>
                  <a:gd name="connsiteX3" fmla="*/ 428349 w 430958"/>
                  <a:gd name="connsiteY3" fmla="*/ 304535 h 359963"/>
                  <a:gd name="connsiteX4" fmla="*/ 398811 w 430958"/>
                  <a:gd name="connsiteY4" fmla="*/ 273397 h 359963"/>
                  <a:gd name="connsiteX5" fmla="*/ 159274 w 430958"/>
                  <a:gd name="connsiteY5" fmla="*/ 23238 h 359963"/>
                  <a:gd name="connsiteX6" fmla="*/ 152775 w 430958"/>
                  <a:gd name="connsiteY6" fmla="*/ 4161 h 359963"/>
                  <a:gd name="connsiteX7" fmla="*/ 152746 w 430958"/>
                  <a:gd name="connsiteY7" fmla="*/ 4138 h 359963"/>
                  <a:gd name="connsiteX8" fmla="*/ 0 w 430958"/>
                  <a:gd name="connsiteY8" fmla="*/ 25673 h 3599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30958" h="359963">
                    <a:moveTo>
                      <a:pt x="0" y="25673"/>
                    </a:moveTo>
                    <a:cubicBezTo>
                      <a:pt x="57535" y="250416"/>
                      <a:pt x="239965" y="347217"/>
                      <a:pt x="385669" y="359800"/>
                    </a:cubicBezTo>
                    <a:cubicBezTo>
                      <a:pt x="415964" y="362417"/>
                      <a:pt x="438909" y="333050"/>
                      <a:pt x="428349" y="304535"/>
                    </a:cubicBezTo>
                    <a:lnTo>
                      <a:pt x="428349" y="304535"/>
                    </a:lnTo>
                    <a:cubicBezTo>
                      <a:pt x="423170" y="290552"/>
                      <a:pt x="412556" y="279182"/>
                      <a:pt x="398811" y="273397"/>
                    </a:cubicBezTo>
                    <a:cubicBezTo>
                      <a:pt x="291723" y="228322"/>
                      <a:pt x="202817" y="140807"/>
                      <a:pt x="159274" y="23238"/>
                    </a:cubicBezTo>
                    <a:cubicBezTo>
                      <a:pt x="156927" y="16900"/>
                      <a:pt x="154811" y="10534"/>
                      <a:pt x="152775" y="4161"/>
                    </a:cubicBezTo>
                    <a:lnTo>
                      <a:pt x="152746" y="4138"/>
                    </a:lnTo>
                    <a:cubicBezTo>
                      <a:pt x="152745" y="4138"/>
                      <a:pt x="56440" y="-14000"/>
                      <a:pt x="0" y="25673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94" name="Freeform: Shape 2593">
                <a:extLst>
                  <a:ext uri="{FF2B5EF4-FFF2-40B4-BE49-F238E27FC236}">
                    <a16:creationId xmlns:a16="http://schemas.microsoft.com/office/drawing/2014/main" id="{44D18CED-E337-4B7D-9360-93E1F810FF44}"/>
                  </a:ext>
                </a:extLst>
              </p:cNvPr>
              <p:cNvSpPr/>
              <p:nvPr/>
            </p:nvSpPr>
            <p:spPr>
              <a:xfrm>
                <a:off x="4069872" y="6395316"/>
                <a:ext cx="420784" cy="359891"/>
              </a:xfrm>
              <a:custGeom>
                <a:avLst/>
                <a:gdLst>
                  <a:gd name="connsiteX0" fmla="*/ 94613 w 420784"/>
                  <a:gd name="connsiteY0" fmla="*/ 49336 h 359891"/>
                  <a:gd name="connsiteX1" fmla="*/ 165478 w 420784"/>
                  <a:gd name="connsiteY1" fmla="*/ 39409 h 359891"/>
                  <a:gd name="connsiteX2" fmla="*/ 152772 w 420784"/>
                  <a:gd name="connsiteY2" fmla="*/ 4095 h 359891"/>
                  <a:gd name="connsiteX3" fmla="*/ 152743 w 420784"/>
                  <a:gd name="connsiteY3" fmla="*/ 4072 h 359891"/>
                  <a:gd name="connsiteX4" fmla="*/ 79844 w 420784"/>
                  <a:gd name="connsiteY4" fmla="*/ 832 h 359891"/>
                  <a:gd name="connsiteX5" fmla="*/ 79585 w 420784"/>
                  <a:gd name="connsiteY5" fmla="*/ 845 h 359891"/>
                  <a:gd name="connsiteX6" fmla="*/ 79586 w 420784"/>
                  <a:gd name="connsiteY6" fmla="*/ 854 h 359891"/>
                  <a:gd name="connsiteX7" fmla="*/ 51397 w 420784"/>
                  <a:gd name="connsiteY7" fmla="*/ 4842 h 359891"/>
                  <a:gd name="connsiteX8" fmla="*/ 51380 w 420784"/>
                  <a:gd name="connsiteY8" fmla="*/ 4783 h 359891"/>
                  <a:gd name="connsiteX9" fmla="*/ 49968 w 420784"/>
                  <a:gd name="connsiteY9" fmla="*/ 5131 h 359891"/>
                  <a:gd name="connsiteX10" fmla="*/ 40691 w 420784"/>
                  <a:gd name="connsiteY10" fmla="*/ 7421 h 359891"/>
                  <a:gd name="connsiteX11" fmla="*/ 36601 w 420784"/>
                  <a:gd name="connsiteY11" fmla="*/ 8538 h 359891"/>
                  <a:gd name="connsiteX12" fmla="*/ 28535 w 420784"/>
                  <a:gd name="connsiteY12" fmla="*/ 11267 h 359891"/>
                  <a:gd name="connsiteX13" fmla="*/ 23722 w 420784"/>
                  <a:gd name="connsiteY13" fmla="*/ 12989 h 359891"/>
                  <a:gd name="connsiteX14" fmla="*/ 16895 w 420784"/>
                  <a:gd name="connsiteY14" fmla="*/ 16096 h 359891"/>
                  <a:gd name="connsiteX15" fmla="*/ 0 w 420784"/>
                  <a:gd name="connsiteY15" fmla="*/ 25602 h 359891"/>
                  <a:gd name="connsiteX16" fmla="*/ 385668 w 420784"/>
                  <a:gd name="connsiteY16" fmla="*/ 359730 h 359891"/>
                  <a:gd name="connsiteX17" fmla="*/ 420784 w 420784"/>
                  <a:gd name="connsiteY17" fmla="*/ 345533 h 359891"/>
                  <a:gd name="connsiteX18" fmla="*/ 79830 w 420784"/>
                  <a:gd name="connsiteY18" fmla="*/ 84824 h 359891"/>
                  <a:gd name="connsiteX19" fmla="*/ 94613 w 420784"/>
                  <a:gd name="connsiteY19" fmla="*/ 49336 h 3598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420784" h="359891">
                    <a:moveTo>
                      <a:pt x="94613" y="49336"/>
                    </a:moveTo>
                    <a:cubicBezTo>
                      <a:pt x="125374" y="37248"/>
                      <a:pt x="159539" y="39434"/>
                      <a:pt x="165478" y="39409"/>
                    </a:cubicBezTo>
                    <a:cubicBezTo>
                      <a:pt x="165303" y="38942"/>
                      <a:pt x="154809" y="10468"/>
                      <a:pt x="152772" y="4095"/>
                    </a:cubicBezTo>
                    <a:lnTo>
                      <a:pt x="152743" y="4072"/>
                    </a:lnTo>
                    <a:cubicBezTo>
                      <a:pt x="152743" y="4072"/>
                      <a:pt x="119042" y="-2210"/>
                      <a:pt x="79844" y="832"/>
                    </a:cubicBezTo>
                    <a:cubicBezTo>
                      <a:pt x="79754" y="838"/>
                      <a:pt x="79671" y="839"/>
                      <a:pt x="79585" y="845"/>
                    </a:cubicBezTo>
                    <a:cubicBezTo>
                      <a:pt x="79585" y="848"/>
                      <a:pt x="79586" y="851"/>
                      <a:pt x="79586" y="854"/>
                    </a:cubicBezTo>
                    <a:cubicBezTo>
                      <a:pt x="70359" y="1579"/>
                      <a:pt x="60860" y="2873"/>
                      <a:pt x="51397" y="4842"/>
                    </a:cubicBezTo>
                    <a:cubicBezTo>
                      <a:pt x="51392" y="4823"/>
                      <a:pt x="51386" y="4804"/>
                      <a:pt x="51380" y="4783"/>
                    </a:cubicBezTo>
                    <a:cubicBezTo>
                      <a:pt x="50906" y="4882"/>
                      <a:pt x="50442" y="5030"/>
                      <a:pt x="49968" y="5131"/>
                    </a:cubicBezTo>
                    <a:cubicBezTo>
                      <a:pt x="46855" y="5803"/>
                      <a:pt x="43770" y="6581"/>
                      <a:pt x="40691" y="7421"/>
                    </a:cubicBezTo>
                    <a:cubicBezTo>
                      <a:pt x="39322" y="7790"/>
                      <a:pt x="37959" y="8136"/>
                      <a:pt x="36601" y="8538"/>
                    </a:cubicBezTo>
                    <a:cubicBezTo>
                      <a:pt x="33877" y="9355"/>
                      <a:pt x="31206" y="10301"/>
                      <a:pt x="28535" y="11267"/>
                    </a:cubicBezTo>
                    <a:cubicBezTo>
                      <a:pt x="26929" y="11843"/>
                      <a:pt x="25303" y="12357"/>
                      <a:pt x="23722" y="12989"/>
                    </a:cubicBezTo>
                    <a:cubicBezTo>
                      <a:pt x="21397" y="13924"/>
                      <a:pt x="19156" y="15031"/>
                      <a:pt x="16895" y="16096"/>
                    </a:cubicBezTo>
                    <a:cubicBezTo>
                      <a:pt x="11015" y="18848"/>
                      <a:pt x="5290" y="21884"/>
                      <a:pt x="0" y="25602"/>
                    </a:cubicBezTo>
                    <a:cubicBezTo>
                      <a:pt x="57535" y="250345"/>
                      <a:pt x="239963" y="347147"/>
                      <a:pt x="385668" y="359730"/>
                    </a:cubicBezTo>
                    <a:cubicBezTo>
                      <a:pt x="399932" y="360961"/>
                      <a:pt x="412509" y="355054"/>
                      <a:pt x="420784" y="345533"/>
                    </a:cubicBezTo>
                    <a:cubicBezTo>
                      <a:pt x="295696" y="328973"/>
                      <a:pt x="150752" y="249808"/>
                      <a:pt x="79830" y="84824"/>
                    </a:cubicBezTo>
                    <a:cubicBezTo>
                      <a:pt x="73868" y="70957"/>
                      <a:pt x="80561" y="54857"/>
                      <a:pt x="94613" y="49336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95" name="Freeform: Shape 2594">
                <a:extLst>
                  <a:ext uri="{FF2B5EF4-FFF2-40B4-BE49-F238E27FC236}">
                    <a16:creationId xmlns:a16="http://schemas.microsoft.com/office/drawing/2014/main" id="{5577139B-D245-4813-9C2B-11DF5850202C}"/>
                  </a:ext>
                </a:extLst>
              </p:cNvPr>
              <p:cNvSpPr/>
              <p:nvPr/>
            </p:nvSpPr>
            <p:spPr>
              <a:xfrm>
                <a:off x="3904514" y="6382538"/>
                <a:ext cx="318102" cy="309302"/>
              </a:xfrm>
              <a:custGeom>
                <a:avLst/>
                <a:gdLst>
                  <a:gd name="connsiteX0" fmla="*/ 12876 w 318102"/>
                  <a:gd name="connsiteY0" fmla="*/ 73419 h 309302"/>
                  <a:gd name="connsiteX1" fmla="*/ 93479 w 318102"/>
                  <a:gd name="connsiteY1" fmla="*/ 302001 h 309302"/>
                  <a:gd name="connsiteX2" fmla="*/ 133083 w 318102"/>
                  <a:gd name="connsiteY2" fmla="*/ 280144 h 309302"/>
                  <a:gd name="connsiteX3" fmla="*/ 318103 w 318102"/>
                  <a:gd name="connsiteY3" fmla="*/ 16851 h 309302"/>
                  <a:gd name="connsiteX4" fmla="*/ 12876 w 318102"/>
                  <a:gd name="connsiteY4" fmla="*/ 73419 h 3093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18102" h="309302">
                    <a:moveTo>
                      <a:pt x="12876" y="73419"/>
                    </a:moveTo>
                    <a:cubicBezTo>
                      <a:pt x="-28169" y="152088"/>
                      <a:pt x="37132" y="243381"/>
                      <a:pt x="93479" y="302001"/>
                    </a:cubicBezTo>
                    <a:cubicBezTo>
                      <a:pt x="110111" y="319304"/>
                      <a:pt x="139134" y="303369"/>
                      <a:pt x="133083" y="280144"/>
                    </a:cubicBezTo>
                    <a:cubicBezTo>
                      <a:pt x="57520" y="-9885"/>
                      <a:pt x="318103" y="16851"/>
                      <a:pt x="318103" y="16851"/>
                    </a:cubicBezTo>
                    <a:cubicBezTo>
                      <a:pt x="318103" y="16851"/>
                      <a:pt x="75618" y="-46837"/>
                      <a:pt x="12876" y="73419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2596" name="Freeform: Shape 2595">
              <a:extLst>
                <a:ext uri="{FF2B5EF4-FFF2-40B4-BE49-F238E27FC236}">
                  <a16:creationId xmlns:a16="http://schemas.microsoft.com/office/drawing/2014/main" id="{758A70B8-4F4E-4D92-A50B-EEF824CF44FB}"/>
                </a:ext>
              </a:extLst>
            </p:cNvPr>
            <p:cNvSpPr/>
            <p:nvPr/>
          </p:nvSpPr>
          <p:spPr>
            <a:xfrm>
              <a:off x="3815046" y="5991670"/>
              <a:ext cx="738493" cy="774886"/>
            </a:xfrm>
            <a:custGeom>
              <a:avLst/>
              <a:gdLst>
                <a:gd name="connsiteX0" fmla="*/ 736159 w 738493"/>
                <a:gd name="connsiteY0" fmla="*/ 514007 h 774886"/>
                <a:gd name="connsiteX1" fmla="*/ 564385 w 738493"/>
                <a:gd name="connsiteY1" fmla="*/ 364484 h 774886"/>
                <a:gd name="connsiteX2" fmla="*/ 420942 w 738493"/>
                <a:gd name="connsiteY2" fmla="*/ 337798 h 774886"/>
                <a:gd name="connsiteX3" fmla="*/ 404813 w 738493"/>
                <a:gd name="connsiteY3" fmla="*/ 349899 h 774886"/>
                <a:gd name="connsiteX4" fmla="*/ 399036 w 738493"/>
                <a:gd name="connsiteY4" fmla="*/ 249497 h 774886"/>
                <a:gd name="connsiteX5" fmla="*/ 443049 w 738493"/>
                <a:gd name="connsiteY5" fmla="*/ 86046 h 774886"/>
                <a:gd name="connsiteX6" fmla="*/ 445666 w 738493"/>
                <a:gd name="connsiteY6" fmla="*/ 34168 h 774886"/>
                <a:gd name="connsiteX7" fmla="*/ 407564 w 738493"/>
                <a:gd name="connsiteY7" fmla="*/ 1178 h 774886"/>
                <a:gd name="connsiteX8" fmla="*/ 358533 w 738493"/>
                <a:gd name="connsiteY8" fmla="*/ 16035 h 774886"/>
                <a:gd name="connsiteX9" fmla="*/ 253742 w 738493"/>
                <a:gd name="connsiteY9" fmla="*/ 187303 h 774886"/>
                <a:gd name="connsiteX10" fmla="*/ 232531 w 738493"/>
                <a:gd name="connsiteY10" fmla="*/ 371418 h 774886"/>
                <a:gd name="connsiteX11" fmla="*/ 69136 w 738493"/>
                <a:gd name="connsiteY11" fmla="*/ 351873 h 774886"/>
                <a:gd name="connsiteX12" fmla="*/ 338 w 738493"/>
                <a:gd name="connsiteY12" fmla="*/ 433240 h 774886"/>
                <a:gd name="connsiteX13" fmla="*/ 8618 w 738493"/>
                <a:gd name="connsiteY13" fmla="*/ 446992 h 774886"/>
                <a:gd name="connsiteX14" fmla="*/ 11362 w 738493"/>
                <a:gd name="connsiteY14" fmla="*/ 447329 h 774886"/>
                <a:gd name="connsiteX15" fmla="*/ 22369 w 738493"/>
                <a:gd name="connsiteY15" fmla="*/ 438712 h 774886"/>
                <a:gd name="connsiteX16" fmla="*/ 78339 w 738493"/>
                <a:gd name="connsiteY16" fmla="*/ 372624 h 774886"/>
                <a:gd name="connsiteX17" fmla="*/ 209772 w 738493"/>
                <a:gd name="connsiteY17" fmla="*/ 385798 h 774886"/>
                <a:gd name="connsiteX18" fmla="*/ 172727 w 738493"/>
                <a:gd name="connsiteY18" fmla="*/ 394688 h 774886"/>
                <a:gd name="connsiteX19" fmla="*/ 92278 w 738493"/>
                <a:gd name="connsiteY19" fmla="*/ 459034 h 774886"/>
                <a:gd name="connsiteX20" fmla="*/ 95794 w 738493"/>
                <a:gd name="connsiteY20" fmla="*/ 590804 h 774886"/>
                <a:gd name="connsiteX21" fmla="*/ 174761 w 738493"/>
                <a:gd name="connsiteY21" fmla="*/ 700732 h 774886"/>
                <a:gd name="connsiteX22" fmla="*/ 199730 w 738493"/>
                <a:gd name="connsiteY22" fmla="*/ 711515 h 774886"/>
                <a:gd name="connsiteX23" fmla="*/ 216946 w 738493"/>
                <a:gd name="connsiteY23" fmla="*/ 706958 h 774886"/>
                <a:gd name="connsiteX24" fmla="*/ 233534 w 738493"/>
                <a:gd name="connsiteY24" fmla="*/ 668146 h 774886"/>
                <a:gd name="connsiteX25" fmla="*/ 253106 w 738493"/>
                <a:gd name="connsiteY25" fmla="*/ 472495 h 774886"/>
                <a:gd name="connsiteX26" fmla="*/ 346931 w 738493"/>
                <a:gd name="connsiteY26" fmla="*/ 425832 h 774886"/>
                <a:gd name="connsiteX27" fmla="*/ 438499 w 738493"/>
                <a:gd name="connsiteY27" fmla="*/ 587087 h 774886"/>
                <a:gd name="connsiteX28" fmla="*/ 589115 w 738493"/>
                <a:gd name="connsiteY28" fmla="*/ 701277 h 774886"/>
                <a:gd name="connsiteX29" fmla="*/ 593997 w 738493"/>
                <a:gd name="connsiteY29" fmla="*/ 702388 h 774886"/>
                <a:gd name="connsiteX30" fmla="*/ 604570 w 738493"/>
                <a:gd name="connsiteY30" fmla="*/ 695187 h 774886"/>
                <a:gd name="connsiteX31" fmla="*/ 598456 w 738493"/>
                <a:gd name="connsiteY31" fmla="*/ 680580 h 774886"/>
                <a:gd name="connsiteX32" fmla="*/ 455592 w 738493"/>
                <a:gd name="connsiteY32" fmla="*/ 572148 h 774886"/>
                <a:gd name="connsiteX33" fmla="*/ 370013 w 738493"/>
                <a:gd name="connsiteY33" fmla="*/ 423344 h 774886"/>
                <a:gd name="connsiteX34" fmla="*/ 400828 w 738493"/>
                <a:gd name="connsiteY34" fmla="*/ 423376 h 774886"/>
                <a:gd name="connsiteX35" fmla="*/ 403455 w 738493"/>
                <a:gd name="connsiteY35" fmla="*/ 430757 h 774886"/>
                <a:gd name="connsiteX36" fmla="*/ 501902 w 738493"/>
                <a:gd name="connsiteY36" fmla="*/ 586992 h 774886"/>
                <a:gd name="connsiteX37" fmla="*/ 649234 w 738493"/>
                <a:gd name="connsiteY37" fmla="*/ 687433 h 774886"/>
                <a:gd name="connsiteX38" fmla="*/ 670629 w 738493"/>
                <a:gd name="connsiteY38" fmla="*/ 707688 h 774886"/>
                <a:gd name="connsiteX39" fmla="*/ 643398 w 738493"/>
                <a:gd name="connsiteY39" fmla="*/ 699149 h 774886"/>
                <a:gd name="connsiteX40" fmla="*/ 628692 w 738493"/>
                <a:gd name="connsiteY40" fmla="*/ 705616 h 774886"/>
                <a:gd name="connsiteX41" fmla="*/ 635507 w 738493"/>
                <a:gd name="connsiteY41" fmla="*/ 720439 h 774886"/>
                <a:gd name="connsiteX42" fmla="*/ 672883 w 738493"/>
                <a:gd name="connsiteY42" fmla="*/ 731803 h 774886"/>
                <a:gd name="connsiteX43" fmla="*/ 668342 w 738493"/>
                <a:gd name="connsiteY43" fmla="*/ 740256 h 774886"/>
                <a:gd name="connsiteX44" fmla="*/ 641471 w 738493"/>
                <a:gd name="connsiteY44" fmla="*/ 752065 h 774886"/>
                <a:gd name="connsiteX45" fmla="*/ 289525 w 738493"/>
                <a:gd name="connsiteY45" fmla="*/ 500721 h 774886"/>
                <a:gd name="connsiteX46" fmla="*/ 274560 w 738493"/>
                <a:gd name="connsiteY46" fmla="*/ 494912 h 774886"/>
                <a:gd name="connsiteX47" fmla="*/ 268751 w 738493"/>
                <a:gd name="connsiteY47" fmla="*/ 509877 h 774886"/>
                <a:gd name="connsiteX48" fmla="*/ 639517 w 738493"/>
                <a:gd name="connsiteY48" fmla="*/ 774684 h 774886"/>
                <a:gd name="connsiteX49" fmla="*/ 644207 w 738493"/>
                <a:gd name="connsiteY49" fmla="*/ 774887 h 774886"/>
                <a:gd name="connsiteX50" fmla="*/ 686398 w 738493"/>
                <a:gd name="connsiteY50" fmla="*/ 754016 h 774886"/>
                <a:gd name="connsiteX51" fmla="*/ 693815 w 738493"/>
                <a:gd name="connsiteY51" fmla="*/ 704166 h 774886"/>
                <a:gd name="connsiteX52" fmla="*/ 658037 w 738493"/>
                <a:gd name="connsiteY52" fmla="*/ 666508 h 774886"/>
                <a:gd name="connsiteX53" fmla="*/ 518172 w 738493"/>
                <a:gd name="connsiteY53" fmla="*/ 571161 h 774886"/>
                <a:gd name="connsiteX54" fmla="*/ 424741 w 738493"/>
                <a:gd name="connsiteY54" fmla="*/ 422869 h 774886"/>
                <a:gd name="connsiteX55" fmla="*/ 416504 w 738493"/>
                <a:gd name="connsiteY55" fmla="*/ 398422 h 774886"/>
                <a:gd name="connsiteX56" fmla="*/ 415351 w 738493"/>
                <a:gd name="connsiteY56" fmla="*/ 378520 h 774886"/>
                <a:gd name="connsiteX57" fmla="*/ 430805 w 738493"/>
                <a:gd name="connsiteY57" fmla="*/ 358237 h 774886"/>
                <a:gd name="connsiteX58" fmla="*/ 553643 w 738493"/>
                <a:gd name="connsiteY58" fmla="*/ 384479 h 774886"/>
                <a:gd name="connsiteX59" fmla="*/ 718123 w 738493"/>
                <a:gd name="connsiteY59" fmla="*/ 527790 h 774886"/>
                <a:gd name="connsiteX60" fmla="*/ 727147 w 738493"/>
                <a:gd name="connsiteY60" fmla="*/ 532247 h 774886"/>
                <a:gd name="connsiteX61" fmla="*/ 734034 w 738493"/>
                <a:gd name="connsiteY61" fmla="*/ 529912 h 774886"/>
                <a:gd name="connsiteX62" fmla="*/ 736159 w 738493"/>
                <a:gd name="connsiteY62" fmla="*/ 514007 h 774886"/>
                <a:gd name="connsiteX63" fmla="*/ 236095 w 738493"/>
                <a:gd name="connsiteY63" fmla="*/ 457463 h 774886"/>
                <a:gd name="connsiteX64" fmla="*/ 211565 w 738493"/>
                <a:gd name="connsiteY64" fmla="*/ 673871 h 774886"/>
                <a:gd name="connsiteX65" fmla="*/ 205858 w 738493"/>
                <a:gd name="connsiteY65" fmla="*/ 687149 h 774886"/>
                <a:gd name="connsiteX66" fmla="*/ 191129 w 738493"/>
                <a:gd name="connsiteY66" fmla="*/ 685001 h 774886"/>
                <a:gd name="connsiteX67" fmla="*/ 116449 w 738493"/>
                <a:gd name="connsiteY67" fmla="*/ 581384 h 774886"/>
                <a:gd name="connsiteX68" fmla="*/ 112406 w 738493"/>
                <a:gd name="connsiteY68" fmla="*/ 469536 h 774886"/>
                <a:gd name="connsiteX69" fmla="*/ 264106 w 738493"/>
                <a:gd name="connsiteY69" fmla="*/ 404465 h 774886"/>
                <a:gd name="connsiteX70" fmla="*/ 320499 w 738493"/>
                <a:gd name="connsiteY70" fmla="*/ 407925 h 774886"/>
                <a:gd name="connsiteX71" fmla="*/ 236095 w 738493"/>
                <a:gd name="connsiteY71" fmla="*/ 457463 h 774886"/>
                <a:gd name="connsiteX72" fmla="*/ 278248 w 738493"/>
                <a:gd name="connsiteY72" fmla="*/ 381938 h 774886"/>
                <a:gd name="connsiteX73" fmla="*/ 256515 w 738493"/>
                <a:gd name="connsiteY73" fmla="*/ 381809 h 774886"/>
                <a:gd name="connsiteX74" fmla="*/ 275268 w 738493"/>
                <a:gd name="connsiteY74" fmla="*/ 194524 h 774886"/>
                <a:gd name="connsiteX75" fmla="*/ 374750 w 738493"/>
                <a:gd name="connsiteY75" fmla="*/ 31924 h 774886"/>
                <a:gd name="connsiteX76" fmla="*/ 402829 w 738493"/>
                <a:gd name="connsiteY76" fmla="*/ 23379 h 774886"/>
                <a:gd name="connsiteX77" fmla="*/ 424379 w 738493"/>
                <a:gd name="connsiteY77" fmla="*/ 42052 h 774886"/>
                <a:gd name="connsiteX78" fmla="*/ 422740 w 738493"/>
                <a:gd name="connsiteY78" fmla="*/ 75906 h 774886"/>
                <a:gd name="connsiteX79" fmla="*/ 376381 w 738493"/>
                <a:gd name="connsiteY79" fmla="*/ 248087 h 774886"/>
                <a:gd name="connsiteX80" fmla="*/ 392498 w 738493"/>
                <a:gd name="connsiteY80" fmla="*/ 397270 h 774886"/>
                <a:gd name="connsiteX81" fmla="*/ 278248 w 738493"/>
                <a:gd name="connsiteY81" fmla="*/ 381938 h 774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</a:cxnLst>
              <a:rect l="l" t="t" r="r" b="b"/>
              <a:pathLst>
                <a:path w="738493" h="774886">
                  <a:moveTo>
                    <a:pt x="736159" y="514007"/>
                  </a:moveTo>
                  <a:cubicBezTo>
                    <a:pt x="688232" y="451332"/>
                    <a:pt x="627228" y="398231"/>
                    <a:pt x="564385" y="364484"/>
                  </a:cubicBezTo>
                  <a:cubicBezTo>
                    <a:pt x="504605" y="332381"/>
                    <a:pt x="452323" y="322654"/>
                    <a:pt x="420942" y="337798"/>
                  </a:cubicBezTo>
                  <a:cubicBezTo>
                    <a:pt x="415935" y="340213"/>
                    <a:pt x="410012" y="344021"/>
                    <a:pt x="404813" y="349899"/>
                  </a:cubicBezTo>
                  <a:cubicBezTo>
                    <a:pt x="398886" y="316876"/>
                    <a:pt x="396932" y="283309"/>
                    <a:pt x="399036" y="249497"/>
                  </a:cubicBezTo>
                  <a:cubicBezTo>
                    <a:pt x="402585" y="192437"/>
                    <a:pt x="417393" y="137444"/>
                    <a:pt x="443049" y="86046"/>
                  </a:cubicBezTo>
                  <a:cubicBezTo>
                    <a:pt x="451013" y="70091"/>
                    <a:pt x="451968" y="51182"/>
                    <a:pt x="445666" y="34168"/>
                  </a:cubicBezTo>
                  <a:cubicBezTo>
                    <a:pt x="439404" y="17266"/>
                    <a:pt x="425163" y="4933"/>
                    <a:pt x="407564" y="1178"/>
                  </a:cubicBezTo>
                  <a:cubicBezTo>
                    <a:pt x="389716" y="-2631"/>
                    <a:pt x="371381" y="2923"/>
                    <a:pt x="358533" y="16035"/>
                  </a:cubicBezTo>
                  <a:cubicBezTo>
                    <a:pt x="311447" y="64088"/>
                    <a:pt x="275212" y="123312"/>
                    <a:pt x="253742" y="187303"/>
                  </a:cubicBezTo>
                  <a:cubicBezTo>
                    <a:pt x="233929" y="246360"/>
                    <a:pt x="226682" y="309640"/>
                    <a:pt x="232531" y="371418"/>
                  </a:cubicBezTo>
                  <a:cubicBezTo>
                    <a:pt x="167215" y="339323"/>
                    <a:pt x="112298" y="332729"/>
                    <a:pt x="69136" y="351873"/>
                  </a:cubicBezTo>
                  <a:cubicBezTo>
                    <a:pt x="15150" y="375816"/>
                    <a:pt x="916" y="430907"/>
                    <a:pt x="338" y="433240"/>
                  </a:cubicBezTo>
                  <a:cubicBezTo>
                    <a:pt x="-1174" y="439325"/>
                    <a:pt x="2534" y="445481"/>
                    <a:pt x="8618" y="446992"/>
                  </a:cubicBezTo>
                  <a:cubicBezTo>
                    <a:pt x="9536" y="447220"/>
                    <a:pt x="10457" y="447329"/>
                    <a:pt x="11362" y="447329"/>
                  </a:cubicBezTo>
                  <a:cubicBezTo>
                    <a:pt x="16454" y="447329"/>
                    <a:pt x="21087" y="443877"/>
                    <a:pt x="22369" y="438712"/>
                  </a:cubicBezTo>
                  <a:cubicBezTo>
                    <a:pt x="22484" y="438247"/>
                    <a:pt x="34392" y="392114"/>
                    <a:pt x="78339" y="372624"/>
                  </a:cubicBezTo>
                  <a:cubicBezTo>
                    <a:pt x="112416" y="357512"/>
                    <a:pt x="156544" y="361969"/>
                    <a:pt x="209772" y="385798"/>
                  </a:cubicBezTo>
                  <a:cubicBezTo>
                    <a:pt x="196487" y="387931"/>
                    <a:pt x="184110" y="390890"/>
                    <a:pt x="172727" y="394688"/>
                  </a:cubicBezTo>
                  <a:cubicBezTo>
                    <a:pt x="135063" y="407258"/>
                    <a:pt x="107997" y="428907"/>
                    <a:pt x="92278" y="459034"/>
                  </a:cubicBezTo>
                  <a:cubicBezTo>
                    <a:pt x="72245" y="497433"/>
                    <a:pt x="73427" y="541767"/>
                    <a:pt x="95794" y="590804"/>
                  </a:cubicBezTo>
                  <a:cubicBezTo>
                    <a:pt x="111793" y="625878"/>
                    <a:pt x="138360" y="662863"/>
                    <a:pt x="174761" y="700732"/>
                  </a:cubicBezTo>
                  <a:cubicBezTo>
                    <a:pt x="181578" y="707824"/>
                    <a:pt x="190560" y="711515"/>
                    <a:pt x="199730" y="711515"/>
                  </a:cubicBezTo>
                  <a:cubicBezTo>
                    <a:pt x="205563" y="711515"/>
                    <a:pt x="211471" y="710022"/>
                    <a:pt x="216946" y="706958"/>
                  </a:cubicBezTo>
                  <a:cubicBezTo>
                    <a:pt x="230883" y="699158"/>
                    <a:pt x="237550" y="683560"/>
                    <a:pt x="233534" y="668146"/>
                  </a:cubicBezTo>
                  <a:cubicBezTo>
                    <a:pt x="210476" y="579643"/>
                    <a:pt x="217061" y="513815"/>
                    <a:pt x="253106" y="472495"/>
                  </a:cubicBezTo>
                  <a:cubicBezTo>
                    <a:pt x="278847" y="442984"/>
                    <a:pt x="315872" y="430696"/>
                    <a:pt x="346931" y="425832"/>
                  </a:cubicBezTo>
                  <a:cubicBezTo>
                    <a:pt x="366409" y="485573"/>
                    <a:pt x="397167" y="539793"/>
                    <a:pt x="438499" y="587087"/>
                  </a:cubicBezTo>
                  <a:cubicBezTo>
                    <a:pt x="480572" y="635231"/>
                    <a:pt x="531247" y="673650"/>
                    <a:pt x="589115" y="701277"/>
                  </a:cubicBezTo>
                  <a:cubicBezTo>
                    <a:pt x="590693" y="702031"/>
                    <a:pt x="592358" y="702388"/>
                    <a:pt x="593997" y="702388"/>
                  </a:cubicBezTo>
                  <a:cubicBezTo>
                    <a:pt x="598485" y="702388"/>
                    <a:pt x="602780" y="699714"/>
                    <a:pt x="604570" y="695187"/>
                  </a:cubicBezTo>
                  <a:cubicBezTo>
                    <a:pt x="606798" y="689554"/>
                    <a:pt x="603919" y="683197"/>
                    <a:pt x="598456" y="680580"/>
                  </a:cubicBezTo>
                  <a:cubicBezTo>
                    <a:pt x="543577" y="654309"/>
                    <a:pt x="495513" y="617828"/>
                    <a:pt x="455592" y="572148"/>
                  </a:cubicBezTo>
                  <a:cubicBezTo>
                    <a:pt x="417340" y="528377"/>
                    <a:pt x="388601" y="478367"/>
                    <a:pt x="370013" y="423344"/>
                  </a:cubicBezTo>
                  <a:cubicBezTo>
                    <a:pt x="384024" y="422493"/>
                    <a:pt x="395119" y="422975"/>
                    <a:pt x="400828" y="423376"/>
                  </a:cubicBezTo>
                  <a:cubicBezTo>
                    <a:pt x="401692" y="425838"/>
                    <a:pt x="402546" y="428302"/>
                    <a:pt x="403455" y="430757"/>
                  </a:cubicBezTo>
                  <a:cubicBezTo>
                    <a:pt x="425293" y="489718"/>
                    <a:pt x="458415" y="542283"/>
                    <a:pt x="501902" y="586992"/>
                  </a:cubicBezTo>
                  <a:cubicBezTo>
                    <a:pt x="543897" y="630168"/>
                    <a:pt x="593466" y="663961"/>
                    <a:pt x="649234" y="687433"/>
                  </a:cubicBezTo>
                  <a:cubicBezTo>
                    <a:pt x="658475" y="691323"/>
                    <a:pt x="666074" y="698575"/>
                    <a:pt x="670629" y="707688"/>
                  </a:cubicBezTo>
                  <a:cubicBezTo>
                    <a:pt x="661464" y="705124"/>
                    <a:pt x="652347" y="702285"/>
                    <a:pt x="643398" y="699149"/>
                  </a:cubicBezTo>
                  <a:cubicBezTo>
                    <a:pt x="637574" y="697109"/>
                    <a:pt x="630924" y="699862"/>
                    <a:pt x="628692" y="705616"/>
                  </a:cubicBezTo>
                  <a:cubicBezTo>
                    <a:pt x="626361" y="711623"/>
                    <a:pt x="629475" y="718320"/>
                    <a:pt x="635507" y="720439"/>
                  </a:cubicBezTo>
                  <a:cubicBezTo>
                    <a:pt x="647755" y="724743"/>
                    <a:pt x="660301" y="728534"/>
                    <a:pt x="672883" y="731803"/>
                  </a:cubicBezTo>
                  <a:cubicBezTo>
                    <a:pt x="671863" y="734776"/>
                    <a:pt x="670348" y="737622"/>
                    <a:pt x="668342" y="740256"/>
                  </a:cubicBezTo>
                  <a:cubicBezTo>
                    <a:pt x="662018" y="748557"/>
                    <a:pt x="651974" y="752984"/>
                    <a:pt x="641471" y="752065"/>
                  </a:cubicBezTo>
                  <a:cubicBezTo>
                    <a:pt x="486830" y="738709"/>
                    <a:pt x="351971" y="642399"/>
                    <a:pt x="289525" y="500721"/>
                  </a:cubicBezTo>
                  <a:cubicBezTo>
                    <a:pt x="286997" y="494985"/>
                    <a:pt x="280296" y="492385"/>
                    <a:pt x="274560" y="494912"/>
                  </a:cubicBezTo>
                  <a:cubicBezTo>
                    <a:pt x="268822" y="497439"/>
                    <a:pt x="266222" y="504141"/>
                    <a:pt x="268751" y="509877"/>
                  </a:cubicBezTo>
                  <a:cubicBezTo>
                    <a:pt x="334544" y="659145"/>
                    <a:pt x="476613" y="760613"/>
                    <a:pt x="639517" y="774684"/>
                  </a:cubicBezTo>
                  <a:cubicBezTo>
                    <a:pt x="641088" y="774820"/>
                    <a:pt x="642652" y="774887"/>
                    <a:pt x="644207" y="774887"/>
                  </a:cubicBezTo>
                  <a:cubicBezTo>
                    <a:pt x="660769" y="774887"/>
                    <a:pt x="676283" y="767289"/>
                    <a:pt x="686398" y="754016"/>
                  </a:cubicBezTo>
                  <a:cubicBezTo>
                    <a:pt x="697302" y="739703"/>
                    <a:pt x="700076" y="721068"/>
                    <a:pt x="693815" y="704166"/>
                  </a:cubicBezTo>
                  <a:cubicBezTo>
                    <a:pt x="687513" y="687152"/>
                    <a:pt x="674473" y="673426"/>
                    <a:pt x="658037" y="666508"/>
                  </a:cubicBezTo>
                  <a:cubicBezTo>
                    <a:pt x="605092" y="644223"/>
                    <a:pt x="558035" y="612144"/>
                    <a:pt x="518172" y="571161"/>
                  </a:cubicBezTo>
                  <a:cubicBezTo>
                    <a:pt x="476906" y="528735"/>
                    <a:pt x="445470" y="478842"/>
                    <a:pt x="424741" y="422869"/>
                  </a:cubicBezTo>
                  <a:cubicBezTo>
                    <a:pt x="421741" y="414769"/>
                    <a:pt x="418997" y="406617"/>
                    <a:pt x="416504" y="398422"/>
                  </a:cubicBezTo>
                  <a:cubicBezTo>
                    <a:pt x="414543" y="391969"/>
                    <a:pt x="413963" y="385120"/>
                    <a:pt x="415351" y="378520"/>
                  </a:cubicBezTo>
                  <a:cubicBezTo>
                    <a:pt x="417347" y="369029"/>
                    <a:pt x="422504" y="362243"/>
                    <a:pt x="430805" y="358237"/>
                  </a:cubicBezTo>
                  <a:cubicBezTo>
                    <a:pt x="454837" y="346642"/>
                    <a:pt x="501905" y="356696"/>
                    <a:pt x="553643" y="384479"/>
                  </a:cubicBezTo>
                  <a:cubicBezTo>
                    <a:pt x="613701" y="416730"/>
                    <a:pt x="672114" y="467626"/>
                    <a:pt x="718123" y="527790"/>
                  </a:cubicBezTo>
                  <a:cubicBezTo>
                    <a:pt x="720357" y="530713"/>
                    <a:pt x="723733" y="532247"/>
                    <a:pt x="727147" y="532247"/>
                  </a:cubicBezTo>
                  <a:cubicBezTo>
                    <a:pt x="729552" y="532247"/>
                    <a:pt x="731977" y="531486"/>
                    <a:pt x="734034" y="529912"/>
                  </a:cubicBezTo>
                  <a:cubicBezTo>
                    <a:pt x="739017" y="526110"/>
                    <a:pt x="739966" y="518986"/>
                    <a:pt x="736159" y="514007"/>
                  </a:cubicBezTo>
                  <a:close/>
                  <a:moveTo>
                    <a:pt x="236095" y="457463"/>
                  </a:moveTo>
                  <a:cubicBezTo>
                    <a:pt x="194733" y="504778"/>
                    <a:pt x="186481" y="577589"/>
                    <a:pt x="211565" y="673871"/>
                  </a:cubicBezTo>
                  <a:cubicBezTo>
                    <a:pt x="213693" y="682038"/>
                    <a:pt x="207735" y="686100"/>
                    <a:pt x="205858" y="687149"/>
                  </a:cubicBezTo>
                  <a:cubicBezTo>
                    <a:pt x="201878" y="689378"/>
                    <a:pt x="195918" y="689982"/>
                    <a:pt x="191129" y="685001"/>
                  </a:cubicBezTo>
                  <a:cubicBezTo>
                    <a:pt x="156507" y="648983"/>
                    <a:pt x="131381" y="614122"/>
                    <a:pt x="116449" y="581384"/>
                  </a:cubicBezTo>
                  <a:cubicBezTo>
                    <a:pt x="97136" y="539043"/>
                    <a:pt x="95776" y="501411"/>
                    <a:pt x="112406" y="469536"/>
                  </a:cubicBezTo>
                  <a:cubicBezTo>
                    <a:pt x="139147" y="418282"/>
                    <a:pt x="203005" y="404465"/>
                    <a:pt x="264106" y="404465"/>
                  </a:cubicBezTo>
                  <a:cubicBezTo>
                    <a:pt x="283618" y="404465"/>
                    <a:pt x="302852" y="405876"/>
                    <a:pt x="320499" y="407925"/>
                  </a:cubicBezTo>
                  <a:cubicBezTo>
                    <a:pt x="291227" y="415544"/>
                    <a:pt x="259987" y="430133"/>
                    <a:pt x="236095" y="457463"/>
                  </a:cubicBezTo>
                  <a:close/>
                  <a:moveTo>
                    <a:pt x="278248" y="381938"/>
                  </a:moveTo>
                  <a:cubicBezTo>
                    <a:pt x="270821" y="381711"/>
                    <a:pt x="263578" y="381671"/>
                    <a:pt x="256515" y="381809"/>
                  </a:cubicBezTo>
                  <a:cubicBezTo>
                    <a:pt x="248660" y="319243"/>
                    <a:pt x="255116" y="254587"/>
                    <a:pt x="275268" y="194524"/>
                  </a:cubicBezTo>
                  <a:cubicBezTo>
                    <a:pt x="295651" y="133767"/>
                    <a:pt x="330052" y="77541"/>
                    <a:pt x="374750" y="31924"/>
                  </a:cubicBezTo>
                  <a:cubicBezTo>
                    <a:pt x="382126" y="24396"/>
                    <a:pt x="392622" y="21202"/>
                    <a:pt x="402829" y="23379"/>
                  </a:cubicBezTo>
                  <a:cubicBezTo>
                    <a:pt x="412927" y="25534"/>
                    <a:pt x="420781" y="32340"/>
                    <a:pt x="424379" y="42052"/>
                  </a:cubicBezTo>
                  <a:cubicBezTo>
                    <a:pt x="428509" y="53204"/>
                    <a:pt x="427911" y="65543"/>
                    <a:pt x="422740" y="75906"/>
                  </a:cubicBezTo>
                  <a:cubicBezTo>
                    <a:pt x="395719" y="130042"/>
                    <a:pt x="380120" y="187971"/>
                    <a:pt x="376381" y="248087"/>
                  </a:cubicBezTo>
                  <a:cubicBezTo>
                    <a:pt x="373238" y="298640"/>
                    <a:pt x="378655" y="348673"/>
                    <a:pt x="392498" y="397270"/>
                  </a:cubicBezTo>
                  <a:cubicBezTo>
                    <a:pt x="369531" y="391946"/>
                    <a:pt x="326032" y="383395"/>
                    <a:pt x="278248" y="381938"/>
                  </a:cubicBezTo>
                  <a:close/>
                </a:path>
              </a:pathLst>
            </a:custGeom>
            <a:solidFill>
              <a:schemeClr val="bg1"/>
            </a:solidFill>
            <a:ln w="1507" cap="flat">
              <a:solidFill>
                <a:schemeClr val="tx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597" name="Graphic 2781">
            <a:extLst>
              <a:ext uri="{FF2B5EF4-FFF2-40B4-BE49-F238E27FC236}">
                <a16:creationId xmlns:a16="http://schemas.microsoft.com/office/drawing/2014/main" id="{F5181FAE-07F9-4071-A780-450B81EA5BD6}"/>
              </a:ext>
            </a:extLst>
          </p:cNvPr>
          <p:cNvGrpSpPr/>
          <p:nvPr/>
        </p:nvGrpSpPr>
        <p:grpSpPr>
          <a:xfrm>
            <a:off x="3189934" y="5996114"/>
            <a:ext cx="604251" cy="774909"/>
            <a:chOff x="3189934" y="5996114"/>
            <a:chExt cx="604251" cy="774909"/>
          </a:xfrm>
          <a:solidFill>
            <a:srgbClr val="FFFFFF"/>
          </a:solidFill>
        </p:grpSpPr>
        <p:grpSp>
          <p:nvGrpSpPr>
            <p:cNvPr id="2598" name="Graphic 2781">
              <a:extLst>
                <a:ext uri="{FF2B5EF4-FFF2-40B4-BE49-F238E27FC236}">
                  <a16:creationId xmlns:a16="http://schemas.microsoft.com/office/drawing/2014/main" id="{F5181FAE-07F9-4071-A780-450B81EA5BD6}"/>
                </a:ext>
              </a:extLst>
            </p:cNvPr>
            <p:cNvGrpSpPr/>
            <p:nvPr/>
          </p:nvGrpSpPr>
          <p:grpSpPr>
            <a:xfrm>
              <a:off x="3201285" y="6007487"/>
              <a:ext cx="581536" cy="752184"/>
              <a:chOff x="3201285" y="6007487"/>
              <a:chExt cx="581536" cy="752184"/>
            </a:xfrm>
            <a:solidFill>
              <a:srgbClr val="FFFFFF"/>
            </a:solidFill>
          </p:grpSpPr>
          <p:sp>
            <p:nvSpPr>
              <p:cNvPr id="2599" name="Freeform: Shape 2598">
                <a:extLst>
                  <a:ext uri="{FF2B5EF4-FFF2-40B4-BE49-F238E27FC236}">
                    <a16:creationId xmlns:a16="http://schemas.microsoft.com/office/drawing/2014/main" id="{1EFCC286-50A6-49B4-B1B7-47A8B8E6F232}"/>
                  </a:ext>
                </a:extLst>
              </p:cNvPr>
              <p:cNvSpPr/>
              <p:nvPr/>
            </p:nvSpPr>
            <p:spPr>
              <a:xfrm>
                <a:off x="3201286" y="6201600"/>
                <a:ext cx="581535" cy="558071"/>
              </a:xfrm>
              <a:custGeom>
                <a:avLst/>
                <a:gdLst>
                  <a:gd name="connsiteX0" fmla="*/ 575966 w 581535"/>
                  <a:gd name="connsiteY0" fmla="*/ 277840 h 558071"/>
                  <a:gd name="connsiteX1" fmla="*/ 558071 w 581535"/>
                  <a:gd name="connsiteY1" fmla="*/ 268771 h 558071"/>
                  <a:gd name="connsiteX2" fmla="*/ 515428 w 581535"/>
                  <a:gd name="connsiteY2" fmla="*/ 264111 h 558071"/>
                  <a:gd name="connsiteX3" fmla="*/ 490103 w 581535"/>
                  <a:gd name="connsiteY3" fmla="*/ 229484 h 558071"/>
                  <a:gd name="connsiteX4" fmla="*/ 455477 w 581535"/>
                  <a:gd name="connsiteY4" fmla="*/ 204159 h 558071"/>
                  <a:gd name="connsiteX5" fmla="*/ 450820 w 581535"/>
                  <a:gd name="connsiteY5" fmla="*/ 161521 h 558071"/>
                  <a:gd name="connsiteX6" fmla="*/ 433556 w 581535"/>
                  <a:gd name="connsiteY6" fmla="*/ 122254 h 558071"/>
                  <a:gd name="connsiteX7" fmla="*/ 450820 w 581535"/>
                  <a:gd name="connsiteY7" fmla="*/ 82986 h 558071"/>
                  <a:gd name="connsiteX8" fmla="*/ 455480 w 581535"/>
                  <a:gd name="connsiteY8" fmla="*/ 40343 h 558071"/>
                  <a:gd name="connsiteX9" fmla="*/ 490109 w 581535"/>
                  <a:gd name="connsiteY9" fmla="*/ 15019 h 558071"/>
                  <a:gd name="connsiteX10" fmla="*/ 495703 w 581535"/>
                  <a:gd name="connsiteY10" fmla="*/ 7670 h 558071"/>
                  <a:gd name="connsiteX11" fmla="*/ 303300 w 581535"/>
                  <a:gd name="connsiteY11" fmla="*/ 29940 h 558071"/>
                  <a:gd name="connsiteX12" fmla="*/ 266126 w 581535"/>
                  <a:gd name="connsiteY12" fmla="*/ 22893 h 558071"/>
                  <a:gd name="connsiteX13" fmla="*/ 217598 w 581535"/>
                  <a:gd name="connsiteY13" fmla="*/ 8352 h 558071"/>
                  <a:gd name="connsiteX14" fmla="*/ 84924 w 581535"/>
                  <a:gd name="connsiteY14" fmla="*/ 18203 h 558071"/>
                  <a:gd name="connsiteX15" fmla="*/ 0 w 581535"/>
                  <a:gd name="connsiteY15" fmla="*/ 170774 h 558071"/>
                  <a:gd name="connsiteX16" fmla="*/ 54595 w 581535"/>
                  <a:gd name="connsiteY16" fmla="*/ 352686 h 558071"/>
                  <a:gd name="connsiteX17" fmla="*/ 218377 w 581535"/>
                  <a:gd name="connsiteY17" fmla="*/ 558072 h 558071"/>
                  <a:gd name="connsiteX18" fmla="*/ 303301 w 581535"/>
                  <a:gd name="connsiteY18" fmla="*/ 546335 h 558071"/>
                  <a:gd name="connsiteX19" fmla="*/ 388225 w 581535"/>
                  <a:gd name="connsiteY19" fmla="*/ 558072 h 558071"/>
                  <a:gd name="connsiteX20" fmla="*/ 552008 w 581535"/>
                  <a:gd name="connsiteY20" fmla="*/ 352686 h 558071"/>
                  <a:gd name="connsiteX21" fmla="*/ 580760 w 581535"/>
                  <a:gd name="connsiteY21" fmla="*/ 291726 h 558071"/>
                  <a:gd name="connsiteX22" fmla="*/ 575966 w 581535"/>
                  <a:gd name="connsiteY22" fmla="*/ 277840 h 5580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581535" h="558071">
                    <a:moveTo>
                      <a:pt x="575966" y="277840"/>
                    </a:moveTo>
                    <a:cubicBezTo>
                      <a:pt x="570000" y="274208"/>
                      <a:pt x="564131" y="270391"/>
                      <a:pt x="558071" y="268771"/>
                    </a:cubicBezTo>
                    <a:cubicBezTo>
                      <a:pt x="544595" y="265169"/>
                      <a:pt x="527227" y="270939"/>
                      <a:pt x="515428" y="264111"/>
                    </a:cubicBezTo>
                    <a:cubicBezTo>
                      <a:pt x="503461" y="257187"/>
                      <a:pt x="499815" y="239196"/>
                      <a:pt x="490103" y="229484"/>
                    </a:cubicBezTo>
                    <a:cubicBezTo>
                      <a:pt x="480391" y="219772"/>
                      <a:pt x="462401" y="216126"/>
                      <a:pt x="455477" y="204159"/>
                    </a:cubicBezTo>
                    <a:cubicBezTo>
                      <a:pt x="448651" y="192362"/>
                      <a:pt x="454421" y="174995"/>
                      <a:pt x="450820" y="161521"/>
                    </a:cubicBezTo>
                    <a:cubicBezTo>
                      <a:pt x="447338" y="148498"/>
                      <a:pt x="433556" y="136376"/>
                      <a:pt x="433556" y="122254"/>
                    </a:cubicBezTo>
                    <a:cubicBezTo>
                      <a:pt x="433556" y="108132"/>
                      <a:pt x="447338" y="96010"/>
                      <a:pt x="450820" y="82986"/>
                    </a:cubicBezTo>
                    <a:cubicBezTo>
                      <a:pt x="454422" y="69511"/>
                      <a:pt x="448653" y="52142"/>
                      <a:pt x="455480" y="40343"/>
                    </a:cubicBezTo>
                    <a:cubicBezTo>
                      <a:pt x="462404" y="28377"/>
                      <a:pt x="480396" y="24731"/>
                      <a:pt x="490109" y="15019"/>
                    </a:cubicBezTo>
                    <a:cubicBezTo>
                      <a:pt x="492221" y="12908"/>
                      <a:pt x="494017" y="10364"/>
                      <a:pt x="495703" y="7670"/>
                    </a:cubicBezTo>
                    <a:cubicBezTo>
                      <a:pt x="415773" y="-17690"/>
                      <a:pt x="347140" y="29940"/>
                      <a:pt x="303300" y="29940"/>
                    </a:cubicBezTo>
                    <a:cubicBezTo>
                      <a:pt x="292376" y="29940"/>
                      <a:pt x="279915" y="26966"/>
                      <a:pt x="266126" y="22893"/>
                    </a:cubicBezTo>
                    <a:lnTo>
                      <a:pt x="217598" y="8352"/>
                    </a:lnTo>
                    <a:cubicBezTo>
                      <a:pt x="178687" y="-1809"/>
                      <a:pt x="133538" y="-6878"/>
                      <a:pt x="84924" y="18203"/>
                    </a:cubicBezTo>
                    <a:cubicBezTo>
                      <a:pt x="33866" y="44546"/>
                      <a:pt x="0" y="100358"/>
                      <a:pt x="0" y="170774"/>
                    </a:cubicBezTo>
                    <a:cubicBezTo>
                      <a:pt x="0" y="238259"/>
                      <a:pt x="27742" y="303557"/>
                      <a:pt x="54595" y="352686"/>
                    </a:cubicBezTo>
                    <a:cubicBezTo>
                      <a:pt x="124354" y="480318"/>
                      <a:pt x="133453" y="558072"/>
                      <a:pt x="218377" y="558072"/>
                    </a:cubicBezTo>
                    <a:cubicBezTo>
                      <a:pt x="254773" y="558072"/>
                      <a:pt x="266906" y="546335"/>
                      <a:pt x="303301" y="546335"/>
                    </a:cubicBezTo>
                    <a:cubicBezTo>
                      <a:pt x="339697" y="546335"/>
                      <a:pt x="351830" y="558072"/>
                      <a:pt x="388225" y="558072"/>
                    </a:cubicBezTo>
                    <a:cubicBezTo>
                      <a:pt x="473150" y="558072"/>
                      <a:pt x="482249" y="480318"/>
                      <a:pt x="552008" y="352686"/>
                    </a:cubicBezTo>
                    <a:cubicBezTo>
                      <a:pt x="562003" y="334401"/>
                      <a:pt x="572020" y="313789"/>
                      <a:pt x="580760" y="291726"/>
                    </a:cubicBezTo>
                    <a:cubicBezTo>
                      <a:pt x="582796" y="286582"/>
                      <a:pt x="580691" y="280719"/>
                      <a:pt x="575966" y="27784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636" name="Freeform: Shape 2635">
                <a:extLst>
                  <a:ext uri="{FF2B5EF4-FFF2-40B4-BE49-F238E27FC236}">
                    <a16:creationId xmlns:a16="http://schemas.microsoft.com/office/drawing/2014/main" id="{94CF7B1C-8ED0-414A-8BFA-40FD7BF90B23}"/>
                  </a:ext>
                </a:extLst>
              </p:cNvPr>
              <p:cNvSpPr/>
              <p:nvPr/>
            </p:nvSpPr>
            <p:spPr>
              <a:xfrm>
                <a:off x="3201285" y="6201762"/>
                <a:ext cx="280479" cy="557907"/>
              </a:xfrm>
              <a:custGeom>
                <a:avLst/>
                <a:gdLst>
                  <a:gd name="connsiteX0" fmla="*/ 155331 w 280479"/>
                  <a:gd name="connsiteY0" fmla="*/ 359703 h 557907"/>
                  <a:gd name="connsiteX1" fmla="*/ 80582 w 280479"/>
                  <a:gd name="connsiteY1" fmla="*/ 168005 h 557907"/>
                  <a:gd name="connsiteX2" fmla="*/ 152928 w 280479"/>
                  <a:gd name="connsiteY2" fmla="*/ 0 h 557907"/>
                  <a:gd name="connsiteX3" fmla="*/ 84924 w 280479"/>
                  <a:gd name="connsiteY3" fmla="*/ 18039 h 557907"/>
                  <a:gd name="connsiteX4" fmla="*/ 0 w 280479"/>
                  <a:gd name="connsiteY4" fmla="*/ 170610 h 557907"/>
                  <a:gd name="connsiteX5" fmla="*/ 54595 w 280479"/>
                  <a:gd name="connsiteY5" fmla="*/ 352522 h 557907"/>
                  <a:gd name="connsiteX6" fmla="*/ 218377 w 280479"/>
                  <a:gd name="connsiteY6" fmla="*/ 557907 h 557907"/>
                  <a:gd name="connsiteX7" fmla="*/ 280480 w 280479"/>
                  <a:gd name="connsiteY7" fmla="*/ 547922 h 557907"/>
                  <a:gd name="connsiteX8" fmla="*/ 155331 w 280479"/>
                  <a:gd name="connsiteY8" fmla="*/ 359703 h 5579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80479" h="557907">
                    <a:moveTo>
                      <a:pt x="155331" y="359703"/>
                    </a:moveTo>
                    <a:cubicBezTo>
                      <a:pt x="122069" y="308981"/>
                      <a:pt x="86442" y="240879"/>
                      <a:pt x="80582" y="168005"/>
                    </a:cubicBezTo>
                    <a:cubicBezTo>
                      <a:pt x="74710" y="94972"/>
                      <a:pt x="103800" y="33857"/>
                      <a:pt x="152928" y="0"/>
                    </a:cubicBezTo>
                    <a:cubicBezTo>
                      <a:pt x="131284" y="834"/>
                      <a:pt x="108517" y="5866"/>
                      <a:pt x="84924" y="18039"/>
                    </a:cubicBezTo>
                    <a:cubicBezTo>
                      <a:pt x="33866" y="44382"/>
                      <a:pt x="0" y="100193"/>
                      <a:pt x="0" y="170610"/>
                    </a:cubicBezTo>
                    <a:cubicBezTo>
                      <a:pt x="0" y="238094"/>
                      <a:pt x="27742" y="303392"/>
                      <a:pt x="54595" y="352522"/>
                    </a:cubicBezTo>
                    <a:cubicBezTo>
                      <a:pt x="124354" y="480154"/>
                      <a:pt x="133453" y="557907"/>
                      <a:pt x="218377" y="557907"/>
                    </a:cubicBezTo>
                    <a:cubicBezTo>
                      <a:pt x="245960" y="557907"/>
                      <a:pt x="259646" y="551186"/>
                      <a:pt x="280480" y="547922"/>
                    </a:cubicBezTo>
                    <a:cubicBezTo>
                      <a:pt x="240648" y="516498"/>
                      <a:pt x="214156" y="449404"/>
                      <a:pt x="155331" y="359703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637" name="Freeform: Shape 2636">
                <a:extLst>
                  <a:ext uri="{FF2B5EF4-FFF2-40B4-BE49-F238E27FC236}">
                    <a16:creationId xmlns:a16="http://schemas.microsoft.com/office/drawing/2014/main" id="{DE049E1D-266A-4080-AC8E-B35651C6E0AF}"/>
                  </a:ext>
                </a:extLst>
              </p:cNvPr>
              <p:cNvSpPr/>
              <p:nvPr/>
            </p:nvSpPr>
            <p:spPr>
              <a:xfrm>
                <a:off x="3540503" y="6007487"/>
                <a:ext cx="202789" cy="114796"/>
              </a:xfrm>
              <a:custGeom>
                <a:avLst/>
                <a:gdLst>
                  <a:gd name="connsiteX0" fmla="*/ 82779 w 202789"/>
                  <a:gd name="connsiteY0" fmla="*/ 12258 h 114796"/>
                  <a:gd name="connsiteX1" fmla="*/ 1245 w 202789"/>
                  <a:gd name="connsiteY1" fmla="*/ 88281 h 114796"/>
                  <a:gd name="connsiteX2" fmla="*/ 8587 w 202789"/>
                  <a:gd name="connsiteY2" fmla="*/ 106084 h 114796"/>
                  <a:gd name="connsiteX3" fmla="*/ 120010 w 202789"/>
                  <a:gd name="connsiteY3" fmla="*/ 102538 h 114796"/>
                  <a:gd name="connsiteX4" fmla="*/ 201544 w 202789"/>
                  <a:gd name="connsiteY4" fmla="*/ 26514 h 114796"/>
                  <a:gd name="connsiteX5" fmla="*/ 194203 w 202789"/>
                  <a:gd name="connsiteY5" fmla="*/ 8712 h 114796"/>
                  <a:gd name="connsiteX6" fmla="*/ 82779 w 202789"/>
                  <a:gd name="connsiteY6" fmla="*/ 12258 h 1147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02789" h="114796">
                    <a:moveTo>
                      <a:pt x="82779" y="12258"/>
                    </a:moveTo>
                    <a:cubicBezTo>
                      <a:pt x="44954" y="27855"/>
                      <a:pt x="16537" y="55833"/>
                      <a:pt x="1245" y="88281"/>
                    </a:cubicBezTo>
                    <a:cubicBezTo>
                      <a:pt x="-2021" y="95213"/>
                      <a:pt x="1383" y="103470"/>
                      <a:pt x="8587" y="106084"/>
                    </a:cubicBezTo>
                    <a:cubicBezTo>
                      <a:pt x="42307" y="118322"/>
                      <a:pt x="82183" y="118137"/>
                      <a:pt x="120010" y="102538"/>
                    </a:cubicBezTo>
                    <a:cubicBezTo>
                      <a:pt x="157837" y="86939"/>
                      <a:pt x="186252" y="58963"/>
                      <a:pt x="201544" y="26514"/>
                    </a:cubicBezTo>
                    <a:cubicBezTo>
                      <a:pt x="204810" y="19583"/>
                      <a:pt x="201407" y="11325"/>
                      <a:pt x="194203" y="8712"/>
                    </a:cubicBezTo>
                    <a:cubicBezTo>
                      <a:pt x="160481" y="-3525"/>
                      <a:pt x="120605" y="-3340"/>
                      <a:pt x="82779" y="12258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2638" name="Freeform: Shape 2637">
              <a:extLst>
                <a:ext uri="{FF2B5EF4-FFF2-40B4-BE49-F238E27FC236}">
                  <a16:creationId xmlns:a16="http://schemas.microsoft.com/office/drawing/2014/main" id="{41F34790-64FE-462A-A726-8A56A60BC456}"/>
                </a:ext>
              </a:extLst>
            </p:cNvPr>
            <p:cNvSpPr/>
            <p:nvPr/>
          </p:nvSpPr>
          <p:spPr>
            <a:xfrm>
              <a:off x="3189934" y="5996114"/>
              <a:ext cx="604251" cy="774909"/>
            </a:xfrm>
            <a:custGeom>
              <a:avLst/>
              <a:gdLst>
                <a:gd name="connsiteX0" fmla="*/ 593222 w 604251"/>
                <a:gd name="connsiteY0" fmla="*/ 473630 h 774909"/>
                <a:gd name="connsiteX1" fmla="*/ 591562 w 604251"/>
                <a:gd name="connsiteY1" fmla="*/ 472615 h 774909"/>
                <a:gd name="connsiteX2" fmla="*/ 572355 w 604251"/>
                <a:gd name="connsiteY2" fmla="*/ 463290 h 774909"/>
                <a:gd name="connsiteX3" fmla="*/ 550482 w 604251"/>
                <a:gd name="connsiteY3" fmla="*/ 461712 h 774909"/>
                <a:gd name="connsiteX4" fmla="*/ 532465 w 604251"/>
                <a:gd name="connsiteY4" fmla="*/ 459773 h 774909"/>
                <a:gd name="connsiteX5" fmla="*/ 521628 w 604251"/>
                <a:gd name="connsiteY5" fmla="*/ 444934 h 774909"/>
                <a:gd name="connsiteX6" fmla="*/ 509481 w 604251"/>
                <a:gd name="connsiteY6" fmla="*/ 426943 h 774909"/>
                <a:gd name="connsiteX7" fmla="*/ 491493 w 604251"/>
                <a:gd name="connsiteY7" fmla="*/ 414796 h 774909"/>
                <a:gd name="connsiteX8" fmla="*/ 476655 w 604251"/>
                <a:gd name="connsiteY8" fmla="*/ 403960 h 774909"/>
                <a:gd name="connsiteX9" fmla="*/ 474718 w 604251"/>
                <a:gd name="connsiteY9" fmla="*/ 385949 h 774909"/>
                <a:gd name="connsiteX10" fmla="*/ 473139 w 604251"/>
                <a:gd name="connsiteY10" fmla="*/ 364073 h 774909"/>
                <a:gd name="connsiteX11" fmla="*/ 463789 w 604251"/>
                <a:gd name="connsiteY11" fmla="*/ 344913 h 774909"/>
                <a:gd name="connsiteX12" fmla="*/ 456261 w 604251"/>
                <a:gd name="connsiteY12" fmla="*/ 327738 h 774909"/>
                <a:gd name="connsiteX13" fmla="*/ 463789 w 604251"/>
                <a:gd name="connsiteY13" fmla="*/ 310565 h 774909"/>
                <a:gd name="connsiteX14" fmla="*/ 473141 w 604251"/>
                <a:gd name="connsiteY14" fmla="*/ 291402 h 774909"/>
                <a:gd name="connsiteX15" fmla="*/ 474721 w 604251"/>
                <a:gd name="connsiteY15" fmla="*/ 269528 h 774909"/>
                <a:gd name="connsiteX16" fmla="*/ 476659 w 604251"/>
                <a:gd name="connsiteY16" fmla="*/ 251512 h 774909"/>
                <a:gd name="connsiteX17" fmla="*/ 491497 w 604251"/>
                <a:gd name="connsiteY17" fmla="*/ 240677 h 774909"/>
                <a:gd name="connsiteX18" fmla="*/ 509488 w 604251"/>
                <a:gd name="connsiteY18" fmla="*/ 228532 h 774909"/>
                <a:gd name="connsiteX19" fmla="*/ 516679 w 604251"/>
                <a:gd name="connsiteY19" fmla="*/ 219174 h 774909"/>
                <a:gd name="connsiteX20" fmla="*/ 517710 w 604251"/>
                <a:gd name="connsiteY20" fmla="*/ 209238 h 774909"/>
                <a:gd name="connsiteX21" fmla="*/ 510489 w 604251"/>
                <a:gd name="connsiteY21" fmla="*/ 202335 h 774909"/>
                <a:gd name="connsiteX22" fmla="*/ 364543 w 604251"/>
                <a:gd name="connsiteY22" fmla="*/ 212660 h 774909"/>
                <a:gd name="connsiteX23" fmla="*/ 324712 w 604251"/>
                <a:gd name="connsiteY23" fmla="*/ 223235 h 774909"/>
                <a:gd name="connsiteX24" fmla="*/ 311012 w 604251"/>
                <a:gd name="connsiteY24" fmla="*/ 139176 h 774909"/>
                <a:gd name="connsiteX25" fmla="*/ 346412 w 604251"/>
                <a:gd name="connsiteY25" fmla="*/ 124579 h 774909"/>
                <a:gd name="connsiteX26" fmla="*/ 409423 w 604251"/>
                <a:gd name="connsiteY26" fmla="*/ 137548 h 774909"/>
                <a:gd name="connsiteX27" fmla="*/ 474907 w 604251"/>
                <a:gd name="connsiteY27" fmla="*/ 124409 h 774909"/>
                <a:gd name="connsiteX28" fmla="*/ 567987 w 604251"/>
                <a:gd name="connsiteY28" fmla="*/ 29145 h 774909"/>
                <a:gd name="connsiteX29" fmla="*/ 562196 w 604251"/>
                <a:gd name="connsiteY29" fmla="*/ 15105 h 774909"/>
                <a:gd name="connsiteX30" fmla="*/ 429020 w 604251"/>
                <a:gd name="connsiteY30" fmla="*/ 13138 h 774909"/>
                <a:gd name="connsiteX31" fmla="*/ 337758 w 604251"/>
                <a:gd name="connsiteY31" fmla="*/ 103589 h 774909"/>
                <a:gd name="connsiteX32" fmla="*/ 306203 w 604251"/>
                <a:gd name="connsiteY32" fmla="*/ 116602 h 774909"/>
                <a:gd name="connsiteX33" fmla="*/ 276884 w 604251"/>
                <a:gd name="connsiteY33" fmla="*/ 7760 h 774909"/>
                <a:gd name="connsiteX34" fmla="*/ 262512 w 604251"/>
                <a:gd name="connsiteY34" fmla="*/ 612 h 774909"/>
                <a:gd name="connsiteX35" fmla="*/ 255363 w 604251"/>
                <a:gd name="connsiteY35" fmla="*/ 14984 h 774909"/>
                <a:gd name="connsiteX36" fmla="*/ 301785 w 604251"/>
                <a:gd name="connsiteY36" fmla="*/ 222750 h 774909"/>
                <a:gd name="connsiteX37" fmla="*/ 280693 w 604251"/>
                <a:gd name="connsiteY37" fmla="*/ 217493 h 774909"/>
                <a:gd name="connsiteX38" fmla="*/ 266593 w 604251"/>
                <a:gd name="connsiteY38" fmla="*/ 225163 h 774909"/>
                <a:gd name="connsiteX39" fmla="*/ 274263 w 604251"/>
                <a:gd name="connsiteY39" fmla="*/ 239264 h 774909"/>
                <a:gd name="connsiteX40" fmla="*/ 314580 w 604251"/>
                <a:gd name="connsiteY40" fmla="*/ 246773 h 774909"/>
                <a:gd name="connsiteX41" fmla="*/ 314639 w 604251"/>
                <a:gd name="connsiteY41" fmla="*/ 246776 h 774909"/>
                <a:gd name="connsiteX42" fmla="*/ 314676 w 604251"/>
                <a:gd name="connsiteY42" fmla="*/ 246775 h 774909"/>
                <a:gd name="connsiteX43" fmla="*/ 371302 w 604251"/>
                <a:gd name="connsiteY43" fmla="*/ 234333 h 774909"/>
                <a:gd name="connsiteX44" fmla="*/ 483614 w 604251"/>
                <a:gd name="connsiteY44" fmla="*/ 219126 h 774909"/>
                <a:gd name="connsiteX45" fmla="*/ 480714 w 604251"/>
                <a:gd name="connsiteY45" fmla="*/ 220701 h 774909"/>
                <a:gd name="connsiteX46" fmla="*/ 457009 w 604251"/>
                <a:gd name="connsiteY46" fmla="*/ 240144 h 774909"/>
                <a:gd name="connsiteX47" fmla="*/ 452026 w 604251"/>
                <a:gd name="connsiteY47" fmla="*/ 270126 h 774909"/>
                <a:gd name="connsiteX48" fmla="*/ 451208 w 604251"/>
                <a:gd name="connsiteY48" fmla="*/ 285540 h 774909"/>
                <a:gd name="connsiteX49" fmla="*/ 444468 w 604251"/>
                <a:gd name="connsiteY49" fmla="*/ 298645 h 774909"/>
                <a:gd name="connsiteX50" fmla="*/ 433559 w 604251"/>
                <a:gd name="connsiteY50" fmla="*/ 327741 h 774909"/>
                <a:gd name="connsiteX51" fmla="*/ 444470 w 604251"/>
                <a:gd name="connsiteY51" fmla="*/ 356837 h 774909"/>
                <a:gd name="connsiteX52" fmla="*/ 451208 w 604251"/>
                <a:gd name="connsiteY52" fmla="*/ 369939 h 774909"/>
                <a:gd name="connsiteX53" fmla="*/ 452025 w 604251"/>
                <a:gd name="connsiteY53" fmla="*/ 385354 h 774909"/>
                <a:gd name="connsiteX54" fmla="*/ 457006 w 604251"/>
                <a:gd name="connsiteY54" fmla="*/ 415331 h 774909"/>
                <a:gd name="connsiteX55" fmla="*/ 480711 w 604251"/>
                <a:gd name="connsiteY55" fmla="*/ 434776 h 774909"/>
                <a:gd name="connsiteX56" fmla="*/ 493430 w 604251"/>
                <a:gd name="connsiteY56" fmla="*/ 442998 h 774909"/>
                <a:gd name="connsiteX57" fmla="*/ 501652 w 604251"/>
                <a:gd name="connsiteY57" fmla="*/ 455719 h 774909"/>
                <a:gd name="connsiteX58" fmla="*/ 521097 w 604251"/>
                <a:gd name="connsiteY58" fmla="*/ 479425 h 774909"/>
                <a:gd name="connsiteX59" fmla="*/ 551079 w 604251"/>
                <a:gd name="connsiteY59" fmla="*/ 484408 h 774909"/>
                <a:gd name="connsiteX60" fmla="*/ 566492 w 604251"/>
                <a:gd name="connsiteY60" fmla="*/ 485225 h 774909"/>
                <a:gd name="connsiteX61" fmla="*/ 579701 w 604251"/>
                <a:gd name="connsiteY61" fmla="*/ 491975 h 774909"/>
                <a:gd name="connsiteX62" fmla="*/ 581414 w 604251"/>
                <a:gd name="connsiteY62" fmla="*/ 493022 h 774909"/>
                <a:gd name="connsiteX63" fmla="*/ 581529 w 604251"/>
                <a:gd name="connsiteY63" fmla="*/ 493108 h 774909"/>
                <a:gd name="connsiteX64" fmla="*/ 553399 w 604251"/>
                <a:gd name="connsiteY64" fmla="*/ 552731 h 774909"/>
                <a:gd name="connsiteX65" fmla="*/ 510477 w 604251"/>
                <a:gd name="connsiteY65" fmla="*/ 638294 h 774909"/>
                <a:gd name="connsiteX66" fmla="*/ 399576 w 604251"/>
                <a:gd name="connsiteY66" fmla="*/ 752209 h 774909"/>
                <a:gd name="connsiteX67" fmla="*/ 359783 w 604251"/>
                <a:gd name="connsiteY67" fmla="*/ 746660 h 774909"/>
                <a:gd name="connsiteX68" fmla="*/ 316866 w 604251"/>
                <a:gd name="connsiteY68" fmla="*/ 740495 h 774909"/>
                <a:gd name="connsiteX69" fmla="*/ 313852 w 604251"/>
                <a:gd name="connsiteY69" fmla="*/ 740078 h 774909"/>
                <a:gd name="connsiteX70" fmla="*/ 310746 w 604251"/>
                <a:gd name="connsiteY70" fmla="*/ 740518 h 774909"/>
                <a:gd name="connsiteX71" fmla="*/ 269523 w 604251"/>
                <a:gd name="connsiteY71" fmla="*/ 746658 h 774909"/>
                <a:gd name="connsiteX72" fmla="*/ 229729 w 604251"/>
                <a:gd name="connsiteY72" fmla="*/ 752208 h 774909"/>
                <a:gd name="connsiteX73" fmla="*/ 118828 w 604251"/>
                <a:gd name="connsiteY73" fmla="*/ 638292 h 774909"/>
                <a:gd name="connsiteX74" fmla="*/ 75907 w 604251"/>
                <a:gd name="connsiteY74" fmla="*/ 552729 h 774909"/>
                <a:gd name="connsiteX75" fmla="*/ 22702 w 604251"/>
                <a:gd name="connsiteY75" fmla="*/ 376260 h 774909"/>
                <a:gd name="connsiteX76" fmla="*/ 101480 w 604251"/>
                <a:gd name="connsiteY76" fmla="*/ 233776 h 774909"/>
                <a:gd name="connsiteX77" fmla="*/ 226081 w 604251"/>
                <a:gd name="connsiteY77" fmla="*/ 224821 h 774909"/>
                <a:gd name="connsiteX78" fmla="*/ 239932 w 604251"/>
                <a:gd name="connsiteY78" fmla="*/ 216706 h 774909"/>
                <a:gd name="connsiteX79" fmla="*/ 231817 w 604251"/>
                <a:gd name="connsiteY79" fmla="*/ 202855 h 774909"/>
                <a:gd name="connsiteX80" fmla="*/ 91070 w 604251"/>
                <a:gd name="connsiteY80" fmla="*/ 213602 h 774909"/>
                <a:gd name="connsiteX81" fmla="*/ 0 w 604251"/>
                <a:gd name="connsiteY81" fmla="*/ 376260 h 774909"/>
                <a:gd name="connsiteX82" fmla="*/ 55986 w 604251"/>
                <a:gd name="connsiteY82" fmla="*/ 563617 h 774909"/>
                <a:gd name="connsiteX83" fmla="*/ 98321 w 604251"/>
                <a:gd name="connsiteY83" fmla="*/ 648033 h 774909"/>
                <a:gd name="connsiteX84" fmla="*/ 229728 w 604251"/>
                <a:gd name="connsiteY84" fmla="*/ 774908 h 774909"/>
                <a:gd name="connsiteX85" fmla="*/ 274858 w 604251"/>
                <a:gd name="connsiteY85" fmla="*/ 768723 h 774909"/>
                <a:gd name="connsiteX86" fmla="*/ 302505 w 604251"/>
                <a:gd name="connsiteY86" fmla="*/ 763683 h 774909"/>
                <a:gd name="connsiteX87" fmla="*/ 313850 w 604251"/>
                <a:gd name="connsiteY87" fmla="*/ 774910 h 774909"/>
                <a:gd name="connsiteX88" fmla="*/ 325201 w 604251"/>
                <a:gd name="connsiteY88" fmla="*/ 763559 h 774909"/>
                <a:gd name="connsiteX89" fmla="*/ 325201 w 604251"/>
                <a:gd name="connsiteY89" fmla="*/ 763559 h 774909"/>
                <a:gd name="connsiteX90" fmla="*/ 354445 w 604251"/>
                <a:gd name="connsiteY90" fmla="*/ 768724 h 774909"/>
                <a:gd name="connsiteX91" fmla="*/ 399575 w 604251"/>
                <a:gd name="connsiteY91" fmla="*/ 774910 h 774909"/>
                <a:gd name="connsiteX92" fmla="*/ 530982 w 604251"/>
                <a:gd name="connsiteY92" fmla="*/ 648034 h 774909"/>
                <a:gd name="connsiteX93" fmla="*/ 573317 w 604251"/>
                <a:gd name="connsiteY93" fmla="*/ 563619 h 774909"/>
                <a:gd name="connsiteX94" fmla="*/ 602663 w 604251"/>
                <a:gd name="connsiteY94" fmla="*/ 501395 h 774909"/>
                <a:gd name="connsiteX95" fmla="*/ 593222 w 604251"/>
                <a:gd name="connsiteY95" fmla="*/ 473630 h 774909"/>
                <a:gd name="connsiteX96" fmla="*/ 437676 w 604251"/>
                <a:gd name="connsiteY96" fmla="*/ 34125 h 774909"/>
                <a:gd name="connsiteX97" fmla="*/ 542622 w 604251"/>
                <a:gd name="connsiteY97" fmla="*/ 31387 h 774909"/>
                <a:gd name="connsiteX98" fmla="*/ 466251 w 604251"/>
                <a:gd name="connsiteY98" fmla="*/ 103419 h 774909"/>
                <a:gd name="connsiteX99" fmla="*/ 378506 w 604251"/>
                <a:gd name="connsiteY99" fmla="*/ 111342 h 774909"/>
                <a:gd name="connsiteX100" fmla="*/ 441245 w 604251"/>
                <a:gd name="connsiteY100" fmla="*/ 85471 h 774909"/>
                <a:gd name="connsiteX101" fmla="*/ 447410 w 604251"/>
                <a:gd name="connsiteY101" fmla="*/ 70650 h 774909"/>
                <a:gd name="connsiteX102" fmla="*/ 432589 w 604251"/>
                <a:gd name="connsiteY102" fmla="*/ 64484 h 774909"/>
                <a:gd name="connsiteX103" fmla="*/ 369852 w 604251"/>
                <a:gd name="connsiteY103" fmla="*/ 90355 h 774909"/>
                <a:gd name="connsiteX104" fmla="*/ 437676 w 604251"/>
                <a:gd name="connsiteY104" fmla="*/ 34125 h 774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</a:cxnLst>
              <a:rect l="l" t="t" r="r" b="b"/>
              <a:pathLst>
                <a:path w="604251" h="774909">
                  <a:moveTo>
                    <a:pt x="593222" y="473630"/>
                  </a:moveTo>
                  <a:lnTo>
                    <a:pt x="591562" y="472615"/>
                  </a:lnTo>
                  <a:cubicBezTo>
                    <a:pt x="585600" y="468961"/>
                    <a:pt x="579436" y="465184"/>
                    <a:pt x="572355" y="463290"/>
                  </a:cubicBezTo>
                  <a:cubicBezTo>
                    <a:pt x="565018" y="461331"/>
                    <a:pt x="557632" y="461524"/>
                    <a:pt x="550482" y="461712"/>
                  </a:cubicBezTo>
                  <a:cubicBezTo>
                    <a:pt x="543265" y="461901"/>
                    <a:pt x="536451" y="462080"/>
                    <a:pt x="532465" y="459773"/>
                  </a:cubicBezTo>
                  <a:cubicBezTo>
                    <a:pt x="528354" y="457396"/>
                    <a:pt x="525087" y="451342"/>
                    <a:pt x="521628" y="444934"/>
                  </a:cubicBezTo>
                  <a:cubicBezTo>
                    <a:pt x="518260" y="438692"/>
                    <a:pt x="514777" y="432237"/>
                    <a:pt x="509481" y="426943"/>
                  </a:cubicBezTo>
                  <a:cubicBezTo>
                    <a:pt x="504187" y="421649"/>
                    <a:pt x="497734" y="418165"/>
                    <a:pt x="491493" y="414796"/>
                  </a:cubicBezTo>
                  <a:cubicBezTo>
                    <a:pt x="485086" y="411338"/>
                    <a:pt x="479034" y="408072"/>
                    <a:pt x="476655" y="403960"/>
                  </a:cubicBezTo>
                  <a:cubicBezTo>
                    <a:pt x="474348" y="399975"/>
                    <a:pt x="474527" y="393162"/>
                    <a:pt x="474718" y="385949"/>
                  </a:cubicBezTo>
                  <a:cubicBezTo>
                    <a:pt x="474905" y="378802"/>
                    <a:pt x="475099" y="371413"/>
                    <a:pt x="473139" y="364073"/>
                  </a:cubicBezTo>
                  <a:cubicBezTo>
                    <a:pt x="471247" y="356998"/>
                    <a:pt x="467456" y="350855"/>
                    <a:pt x="463789" y="344913"/>
                  </a:cubicBezTo>
                  <a:cubicBezTo>
                    <a:pt x="459918" y="338640"/>
                    <a:pt x="456261" y="332715"/>
                    <a:pt x="456261" y="327738"/>
                  </a:cubicBezTo>
                  <a:cubicBezTo>
                    <a:pt x="456261" y="322762"/>
                    <a:pt x="459918" y="316837"/>
                    <a:pt x="463789" y="310565"/>
                  </a:cubicBezTo>
                  <a:cubicBezTo>
                    <a:pt x="467456" y="304622"/>
                    <a:pt x="471249" y="298477"/>
                    <a:pt x="473141" y="291402"/>
                  </a:cubicBezTo>
                  <a:cubicBezTo>
                    <a:pt x="475102" y="284065"/>
                    <a:pt x="474908" y="276675"/>
                    <a:pt x="474721" y="269528"/>
                  </a:cubicBezTo>
                  <a:cubicBezTo>
                    <a:pt x="474531" y="262313"/>
                    <a:pt x="474353" y="255498"/>
                    <a:pt x="476659" y="251512"/>
                  </a:cubicBezTo>
                  <a:cubicBezTo>
                    <a:pt x="479037" y="247403"/>
                    <a:pt x="485089" y="244135"/>
                    <a:pt x="491497" y="240677"/>
                  </a:cubicBezTo>
                  <a:cubicBezTo>
                    <a:pt x="497739" y="237308"/>
                    <a:pt x="504194" y="233824"/>
                    <a:pt x="509488" y="228532"/>
                  </a:cubicBezTo>
                  <a:cubicBezTo>
                    <a:pt x="511958" y="226063"/>
                    <a:pt x="514175" y="223177"/>
                    <a:pt x="516679" y="219174"/>
                  </a:cubicBezTo>
                  <a:cubicBezTo>
                    <a:pt x="518540" y="216199"/>
                    <a:pt x="518921" y="212532"/>
                    <a:pt x="517710" y="209238"/>
                  </a:cubicBezTo>
                  <a:cubicBezTo>
                    <a:pt x="516499" y="205945"/>
                    <a:pt x="513833" y="203396"/>
                    <a:pt x="510489" y="202335"/>
                  </a:cubicBezTo>
                  <a:cubicBezTo>
                    <a:pt x="454551" y="184589"/>
                    <a:pt x="404643" y="200153"/>
                    <a:pt x="364543" y="212660"/>
                  </a:cubicBezTo>
                  <a:cubicBezTo>
                    <a:pt x="349558" y="217334"/>
                    <a:pt x="336140" y="221512"/>
                    <a:pt x="324712" y="223235"/>
                  </a:cubicBezTo>
                  <a:cubicBezTo>
                    <a:pt x="321263" y="194078"/>
                    <a:pt x="316367" y="165503"/>
                    <a:pt x="311012" y="139176"/>
                  </a:cubicBezTo>
                  <a:lnTo>
                    <a:pt x="346412" y="124579"/>
                  </a:lnTo>
                  <a:cubicBezTo>
                    <a:pt x="366146" y="133212"/>
                    <a:pt x="387605" y="137548"/>
                    <a:pt x="409423" y="137548"/>
                  </a:cubicBezTo>
                  <a:cubicBezTo>
                    <a:pt x="431356" y="137548"/>
                    <a:pt x="453650" y="133174"/>
                    <a:pt x="474907" y="124409"/>
                  </a:cubicBezTo>
                  <a:cubicBezTo>
                    <a:pt x="518989" y="106230"/>
                    <a:pt x="552916" y="71508"/>
                    <a:pt x="567987" y="29145"/>
                  </a:cubicBezTo>
                  <a:cubicBezTo>
                    <a:pt x="569935" y="23673"/>
                    <a:pt x="567436" y="17613"/>
                    <a:pt x="562196" y="15105"/>
                  </a:cubicBezTo>
                  <a:cubicBezTo>
                    <a:pt x="521645" y="-4326"/>
                    <a:pt x="473104" y="-5040"/>
                    <a:pt x="429020" y="13138"/>
                  </a:cubicBezTo>
                  <a:cubicBezTo>
                    <a:pt x="386620" y="30623"/>
                    <a:pt x="353625" y="63416"/>
                    <a:pt x="337758" y="103589"/>
                  </a:cubicBezTo>
                  <a:lnTo>
                    <a:pt x="306203" y="116602"/>
                  </a:lnTo>
                  <a:cubicBezTo>
                    <a:pt x="292203" y="53763"/>
                    <a:pt x="277120" y="8463"/>
                    <a:pt x="276884" y="7760"/>
                  </a:cubicBezTo>
                  <a:cubicBezTo>
                    <a:pt x="274889" y="1819"/>
                    <a:pt x="268456" y="-1384"/>
                    <a:pt x="262512" y="612"/>
                  </a:cubicBezTo>
                  <a:cubicBezTo>
                    <a:pt x="256569" y="2607"/>
                    <a:pt x="253368" y="9041"/>
                    <a:pt x="255363" y="14984"/>
                  </a:cubicBezTo>
                  <a:cubicBezTo>
                    <a:pt x="255709" y="16013"/>
                    <a:pt x="288631" y="114982"/>
                    <a:pt x="301785" y="222750"/>
                  </a:cubicBezTo>
                  <a:cubicBezTo>
                    <a:pt x="294750" y="221484"/>
                    <a:pt x="287419" y="219478"/>
                    <a:pt x="280693" y="217493"/>
                  </a:cubicBezTo>
                  <a:cubicBezTo>
                    <a:pt x="274682" y="215719"/>
                    <a:pt x="268368" y="219151"/>
                    <a:pt x="266593" y="225163"/>
                  </a:cubicBezTo>
                  <a:cubicBezTo>
                    <a:pt x="264817" y="231176"/>
                    <a:pt x="268251" y="237488"/>
                    <a:pt x="274263" y="239264"/>
                  </a:cubicBezTo>
                  <a:cubicBezTo>
                    <a:pt x="286815" y="242972"/>
                    <a:pt x="301417" y="246758"/>
                    <a:pt x="314580" y="246773"/>
                  </a:cubicBezTo>
                  <a:cubicBezTo>
                    <a:pt x="314599" y="246773"/>
                    <a:pt x="314619" y="246776"/>
                    <a:pt x="314639" y="246776"/>
                  </a:cubicBezTo>
                  <a:cubicBezTo>
                    <a:pt x="314651" y="246776"/>
                    <a:pt x="314664" y="246775"/>
                    <a:pt x="314676" y="246775"/>
                  </a:cubicBezTo>
                  <a:cubicBezTo>
                    <a:pt x="331424" y="246769"/>
                    <a:pt x="349905" y="241006"/>
                    <a:pt x="371302" y="234333"/>
                  </a:cubicBezTo>
                  <a:cubicBezTo>
                    <a:pt x="404929" y="223845"/>
                    <a:pt x="442424" y="212147"/>
                    <a:pt x="483614" y="219126"/>
                  </a:cubicBezTo>
                  <a:cubicBezTo>
                    <a:pt x="482665" y="219648"/>
                    <a:pt x="481695" y="220171"/>
                    <a:pt x="480714" y="220701"/>
                  </a:cubicBezTo>
                  <a:cubicBezTo>
                    <a:pt x="472225" y="225282"/>
                    <a:pt x="462602" y="230475"/>
                    <a:pt x="457009" y="240144"/>
                  </a:cubicBezTo>
                  <a:cubicBezTo>
                    <a:pt x="451489" y="249684"/>
                    <a:pt x="451775" y="260544"/>
                    <a:pt x="452026" y="270126"/>
                  </a:cubicBezTo>
                  <a:cubicBezTo>
                    <a:pt x="452178" y="275912"/>
                    <a:pt x="452322" y="281377"/>
                    <a:pt x="451208" y="285540"/>
                  </a:cubicBezTo>
                  <a:cubicBezTo>
                    <a:pt x="450177" y="289395"/>
                    <a:pt x="447404" y="293889"/>
                    <a:pt x="444468" y="298645"/>
                  </a:cubicBezTo>
                  <a:cubicBezTo>
                    <a:pt x="439354" y="306931"/>
                    <a:pt x="433559" y="316324"/>
                    <a:pt x="433559" y="327741"/>
                  </a:cubicBezTo>
                  <a:cubicBezTo>
                    <a:pt x="433559" y="339159"/>
                    <a:pt x="439356" y="348551"/>
                    <a:pt x="444470" y="356837"/>
                  </a:cubicBezTo>
                  <a:cubicBezTo>
                    <a:pt x="447404" y="361594"/>
                    <a:pt x="450177" y="366086"/>
                    <a:pt x="451208" y="369939"/>
                  </a:cubicBezTo>
                  <a:cubicBezTo>
                    <a:pt x="452320" y="374103"/>
                    <a:pt x="452178" y="379568"/>
                    <a:pt x="452025" y="385354"/>
                  </a:cubicBezTo>
                  <a:cubicBezTo>
                    <a:pt x="451772" y="394935"/>
                    <a:pt x="451488" y="405793"/>
                    <a:pt x="457006" y="415331"/>
                  </a:cubicBezTo>
                  <a:cubicBezTo>
                    <a:pt x="462599" y="425000"/>
                    <a:pt x="472222" y="430194"/>
                    <a:pt x="480711" y="434776"/>
                  </a:cubicBezTo>
                  <a:cubicBezTo>
                    <a:pt x="485737" y="437488"/>
                    <a:pt x="490485" y="440051"/>
                    <a:pt x="493430" y="442998"/>
                  </a:cubicBezTo>
                  <a:cubicBezTo>
                    <a:pt x="496377" y="445945"/>
                    <a:pt x="498940" y="450692"/>
                    <a:pt x="501652" y="455719"/>
                  </a:cubicBezTo>
                  <a:cubicBezTo>
                    <a:pt x="506234" y="464208"/>
                    <a:pt x="511428" y="473830"/>
                    <a:pt x="521097" y="479425"/>
                  </a:cubicBezTo>
                  <a:cubicBezTo>
                    <a:pt x="530636" y="484945"/>
                    <a:pt x="541496" y="484662"/>
                    <a:pt x="551079" y="484408"/>
                  </a:cubicBezTo>
                  <a:cubicBezTo>
                    <a:pt x="556863" y="484256"/>
                    <a:pt x="562330" y="484112"/>
                    <a:pt x="566492" y="485225"/>
                  </a:cubicBezTo>
                  <a:cubicBezTo>
                    <a:pt x="570386" y="486266"/>
                    <a:pt x="574911" y="489040"/>
                    <a:pt x="579701" y="491975"/>
                  </a:cubicBezTo>
                  <a:lnTo>
                    <a:pt x="581414" y="493022"/>
                  </a:lnTo>
                  <a:cubicBezTo>
                    <a:pt x="581476" y="493060"/>
                    <a:pt x="581508" y="493107"/>
                    <a:pt x="581529" y="493108"/>
                  </a:cubicBezTo>
                  <a:cubicBezTo>
                    <a:pt x="573727" y="512792"/>
                    <a:pt x="564264" y="532853"/>
                    <a:pt x="553399" y="552731"/>
                  </a:cubicBezTo>
                  <a:cubicBezTo>
                    <a:pt x="536023" y="584524"/>
                    <a:pt x="522452" y="613090"/>
                    <a:pt x="510477" y="638294"/>
                  </a:cubicBezTo>
                  <a:cubicBezTo>
                    <a:pt x="474447" y="714139"/>
                    <a:pt x="456361" y="752209"/>
                    <a:pt x="399576" y="752209"/>
                  </a:cubicBezTo>
                  <a:cubicBezTo>
                    <a:pt x="382732" y="752209"/>
                    <a:pt x="371584" y="749514"/>
                    <a:pt x="359783" y="746660"/>
                  </a:cubicBezTo>
                  <a:cubicBezTo>
                    <a:pt x="347692" y="743736"/>
                    <a:pt x="335188" y="740724"/>
                    <a:pt x="316866" y="740495"/>
                  </a:cubicBezTo>
                  <a:cubicBezTo>
                    <a:pt x="315905" y="740230"/>
                    <a:pt x="314897" y="740078"/>
                    <a:pt x="313852" y="740078"/>
                  </a:cubicBezTo>
                  <a:cubicBezTo>
                    <a:pt x="312774" y="740078"/>
                    <a:pt x="311734" y="740238"/>
                    <a:pt x="310746" y="740518"/>
                  </a:cubicBezTo>
                  <a:cubicBezTo>
                    <a:pt x="293335" y="740904"/>
                    <a:pt x="281240" y="743825"/>
                    <a:pt x="269523" y="746658"/>
                  </a:cubicBezTo>
                  <a:cubicBezTo>
                    <a:pt x="257721" y="749512"/>
                    <a:pt x="246573" y="752208"/>
                    <a:pt x="229729" y="752208"/>
                  </a:cubicBezTo>
                  <a:cubicBezTo>
                    <a:pt x="172945" y="752208"/>
                    <a:pt x="154861" y="714139"/>
                    <a:pt x="118828" y="638292"/>
                  </a:cubicBezTo>
                  <a:cubicBezTo>
                    <a:pt x="106854" y="613089"/>
                    <a:pt x="93284" y="584522"/>
                    <a:pt x="75907" y="552729"/>
                  </a:cubicBezTo>
                  <a:cubicBezTo>
                    <a:pt x="40603" y="488135"/>
                    <a:pt x="22702" y="428763"/>
                    <a:pt x="22702" y="376260"/>
                  </a:cubicBezTo>
                  <a:cubicBezTo>
                    <a:pt x="22702" y="312492"/>
                    <a:pt x="52152" y="259228"/>
                    <a:pt x="101480" y="233776"/>
                  </a:cubicBezTo>
                  <a:cubicBezTo>
                    <a:pt x="148808" y="209356"/>
                    <a:pt x="192930" y="216162"/>
                    <a:pt x="226081" y="224821"/>
                  </a:cubicBezTo>
                  <a:cubicBezTo>
                    <a:pt x="232142" y="226405"/>
                    <a:pt x="238347" y="222772"/>
                    <a:pt x="239932" y="216706"/>
                  </a:cubicBezTo>
                  <a:cubicBezTo>
                    <a:pt x="241515" y="210640"/>
                    <a:pt x="237882" y="204439"/>
                    <a:pt x="231817" y="202855"/>
                  </a:cubicBezTo>
                  <a:cubicBezTo>
                    <a:pt x="194749" y="193175"/>
                    <a:pt x="145252" y="185647"/>
                    <a:pt x="91070" y="213602"/>
                  </a:cubicBezTo>
                  <a:cubicBezTo>
                    <a:pt x="34045" y="243023"/>
                    <a:pt x="0" y="303830"/>
                    <a:pt x="0" y="376260"/>
                  </a:cubicBezTo>
                  <a:cubicBezTo>
                    <a:pt x="0" y="432611"/>
                    <a:pt x="18836" y="495646"/>
                    <a:pt x="55986" y="563617"/>
                  </a:cubicBezTo>
                  <a:cubicBezTo>
                    <a:pt x="73053" y="594844"/>
                    <a:pt x="86477" y="623102"/>
                    <a:pt x="98321" y="648033"/>
                  </a:cubicBezTo>
                  <a:cubicBezTo>
                    <a:pt x="134617" y="724435"/>
                    <a:pt x="158596" y="774908"/>
                    <a:pt x="229728" y="774908"/>
                  </a:cubicBezTo>
                  <a:cubicBezTo>
                    <a:pt x="249279" y="774908"/>
                    <a:pt x="262282" y="771763"/>
                    <a:pt x="274858" y="768723"/>
                  </a:cubicBezTo>
                  <a:cubicBezTo>
                    <a:pt x="283575" y="766614"/>
                    <a:pt x="291943" y="764595"/>
                    <a:pt x="302505" y="763683"/>
                  </a:cubicBezTo>
                  <a:cubicBezTo>
                    <a:pt x="302573" y="769894"/>
                    <a:pt x="307624" y="774910"/>
                    <a:pt x="313850" y="774910"/>
                  </a:cubicBezTo>
                  <a:cubicBezTo>
                    <a:pt x="320119" y="774910"/>
                    <a:pt x="325201" y="769827"/>
                    <a:pt x="325201" y="763559"/>
                  </a:cubicBezTo>
                  <a:lnTo>
                    <a:pt x="325201" y="763559"/>
                  </a:lnTo>
                  <a:cubicBezTo>
                    <a:pt x="336525" y="764399"/>
                    <a:pt x="345295" y="766510"/>
                    <a:pt x="354445" y="768724"/>
                  </a:cubicBezTo>
                  <a:cubicBezTo>
                    <a:pt x="367021" y="771765"/>
                    <a:pt x="380024" y="774910"/>
                    <a:pt x="399575" y="774910"/>
                  </a:cubicBezTo>
                  <a:cubicBezTo>
                    <a:pt x="470707" y="774910"/>
                    <a:pt x="494686" y="724436"/>
                    <a:pt x="530982" y="648034"/>
                  </a:cubicBezTo>
                  <a:cubicBezTo>
                    <a:pt x="542826" y="623103"/>
                    <a:pt x="556250" y="594846"/>
                    <a:pt x="573317" y="563619"/>
                  </a:cubicBezTo>
                  <a:cubicBezTo>
                    <a:pt x="584641" y="542901"/>
                    <a:pt x="594515" y="521965"/>
                    <a:pt x="602663" y="501395"/>
                  </a:cubicBezTo>
                  <a:cubicBezTo>
                    <a:pt x="606734" y="491118"/>
                    <a:pt x="602763" y="479442"/>
                    <a:pt x="593222" y="473630"/>
                  </a:cubicBezTo>
                  <a:close/>
                  <a:moveTo>
                    <a:pt x="437676" y="34125"/>
                  </a:moveTo>
                  <a:cubicBezTo>
                    <a:pt x="472310" y="19842"/>
                    <a:pt x="509967" y="18966"/>
                    <a:pt x="542622" y="31387"/>
                  </a:cubicBezTo>
                  <a:cubicBezTo>
                    <a:pt x="528213" y="63216"/>
                    <a:pt x="500884" y="89137"/>
                    <a:pt x="466251" y="103419"/>
                  </a:cubicBezTo>
                  <a:cubicBezTo>
                    <a:pt x="437555" y="115255"/>
                    <a:pt x="406789" y="117855"/>
                    <a:pt x="378506" y="111342"/>
                  </a:cubicBezTo>
                  <a:lnTo>
                    <a:pt x="441245" y="85471"/>
                  </a:lnTo>
                  <a:cubicBezTo>
                    <a:pt x="447040" y="83082"/>
                    <a:pt x="449800" y="76447"/>
                    <a:pt x="447410" y="70650"/>
                  </a:cubicBezTo>
                  <a:cubicBezTo>
                    <a:pt x="445021" y="64855"/>
                    <a:pt x="438386" y="62092"/>
                    <a:pt x="432589" y="64484"/>
                  </a:cubicBezTo>
                  <a:lnTo>
                    <a:pt x="369852" y="90355"/>
                  </a:lnTo>
                  <a:cubicBezTo>
                    <a:pt x="385323" y="65798"/>
                    <a:pt x="408979" y="45958"/>
                    <a:pt x="437676" y="34125"/>
                  </a:cubicBezTo>
                  <a:close/>
                </a:path>
              </a:pathLst>
            </a:custGeom>
            <a:solidFill>
              <a:schemeClr val="bg1"/>
            </a:solidFill>
            <a:ln w="1507" cap="flat">
              <a:solidFill>
                <a:schemeClr val="tx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639" name="Graphic 1631">
            <a:extLst>
              <a:ext uri="{FF2B5EF4-FFF2-40B4-BE49-F238E27FC236}">
                <a16:creationId xmlns:a16="http://schemas.microsoft.com/office/drawing/2014/main" id="{74093F5E-2B5D-47B4-AFC9-917EBAB3D2BD}"/>
              </a:ext>
            </a:extLst>
          </p:cNvPr>
          <p:cNvGrpSpPr/>
          <p:nvPr/>
        </p:nvGrpSpPr>
        <p:grpSpPr>
          <a:xfrm>
            <a:off x="2276486" y="5991673"/>
            <a:ext cx="750190" cy="774886"/>
            <a:chOff x="2276486" y="5991673"/>
            <a:chExt cx="750190" cy="774886"/>
          </a:xfrm>
          <a:solidFill>
            <a:srgbClr val="FFFFFF"/>
          </a:solidFill>
        </p:grpSpPr>
        <p:grpSp>
          <p:nvGrpSpPr>
            <p:cNvPr id="2640" name="Graphic 1631">
              <a:extLst>
                <a:ext uri="{FF2B5EF4-FFF2-40B4-BE49-F238E27FC236}">
                  <a16:creationId xmlns:a16="http://schemas.microsoft.com/office/drawing/2014/main" id="{74093F5E-2B5D-47B4-AFC9-917EBAB3D2BD}"/>
                </a:ext>
              </a:extLst>
            </p:cNvPr>
            <p:cNvGrpSpPr/>
            <p:nvPr/>
          </p:nvGrpSpPr>
          <p:grpSpPr>
            <a:xfrm>
              <a:off x="2287756" y="6003023"/>
              <a:ext cx="727651" cy="752182"/>
              <a:chOff x="2287756" y="6003023"/>
              <a:chExt cx="727651" cy="752182"/>
            </a:xfrm>
            <a:solidFill>
              <a:srgbClr val="FFFFFF"/>
            </a:solidFill>
          </p:grpSpPr>
          <p:sp>
            <p:nvSpPr>
              <p:cNvPr id="2641" name="Freeform: Shape 2640">
                <a:extLst>
                  <a:ext uri="{FF2B5EF4-FFF2-40B4-BE49-F238E27FC236}">
                    <a16:creationId xmlns:a16="http://schemas.microsoft.com/office/drawing/2014/main" id="{347D4841-2A79-4CF5-AA12-E5F4F4D621A9}"/>
                  </a:ext>
                </a:extLst>
              </p:cNvPr>
              <p:cNvSpPr/>
              <p:nvPr/>
            </p:nvSpPr>
            <p:spPr>
              <a:xfrm>
                <a:off x="2287756" y="6003023"/>
                <a:ext cx="727651" cy="752182"/>
              </a:xfrm>
              <a:custGeom>
                <a:avLst/>
                <a:gdLst>
                  <a:gd name="connsiteX0" fmla="*/ 688531 w 727651"/>
                  <a:gd name="connsiteY0" fmla="*/ 58235 h 752182"/>
                  <a:gd name="connsiteX1" fmla="*/ 363826 w 727651"/>
                  <a:gd name="connsiteY1" fmla="*/ 0 h 752182"/>
                  <a:gd name="connsiteX2" fmla="*/ 39122 w 727651"/>
                  <a:gd name="connsiteY2" fmla="*/ 58235 h 752182"/>
                  <a:gd name="connsiteX3" fmla="*/ 3490 w 727651"/>
                  <a:gd name="connsiteY3" fmla="*/ 135709 h 752182"/>
                  <a:gd name="connsiteX4" fmla="*/ 32891 w 727651"/>
                  <a:gd name="connsiteY4" fmla="*/ 169030 h 752182"/>
                  <a:gd name="connsiteX5" fmla="*/ 72658 w 727651"/>
                  <a:gd name="connsiteY5" fmla="*/ 230114 h 752182"/>
                  <a:gd name="connsiteX6" fmla="*/ 72658 w 727651"/>
                  <a:gd name="connsiteY6" fmla="*/ 715787 h 752182"/>
                  <a:gd name="connsiteX7" fmla="*/ 109054 w 727651"/>
                  <a:gd name="connsiteY7" fmla="*/ 752183 h 752182"/>
                  <a:gd name="connsiteX8" fmla="*/ 618597 w 727651"/>
                  <a:gd name="connsiteY8" fmla="*/ 752183 h 752182"/>
                  <a:gd name="connsiteX9" fmla="*/ 654993 w 727651"/>
                  <a:gd name="connsiteY9" fmla="*/ 715787 h 752182"/>
                  <a:gd name="connsiteX10" fmla="*/ 654993 w 727651"/>
                  <a:gd name="connsiteY10" fmla="*/ 230115 h 752182"/>
                  <a:gd name="connsiteX11" fmla="*/ 694760 w 727651"/>
                  <a:gd name="connsiteY11" fmla="*/ 169031 h 752182"/>
                  <a:gd name="connsiteX12" fmla="*/ 724160 w 727651"/>
                  <a:gd name="connsiteY12" fmla="*/ 135711 h 752182"/>
                  <a:gd name="connsiteX13" fmla="*/ 688531 w 727651"/>
                  <a:gd name="connsiteY13" fmla="*/ 58235 h 7521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727651" h="752182">
                    <a:moveTo>
                      <a:pt x="688531" y="58235"/>
                    </a:moveTo>
                    <a:cubicBezTo>
                      <a:pt x="598608" y="20669"/>
                      <a:pt x="483419" y="0"/>
                      <a:pt x="363826" y="0"/>
                    </a:cubicBezTo>
                    <a:cubicBezTo>
                      <a:pt x="244233" y="0"/>
                      <a:pt x="129046" y="20669"/>
                      <a:pt x="39122" y="58235"/>
                    </a:cubicBezTo>
                    <a:cubicBezTo>
                      <a:pt x="8981" y="70825"/>
                      <a:pt x="-7685" y="105017"/>
                      <a:pt x="3490" y="135709"/>
                    </a:cubicBezTo>
                    <a:cubicBezTo>
                      <a:pt x="8998" y="150833"/>
                      <a:pt x="19768" y="162331"/>
                      <a:pt x="32891" y="169030"/>
                    </a:cubicBezTo>
                    <a:cubicBezTo>
                      <a:pt x="56439" y="181048"/>
                      <a:pt x="72658" y="203678"/>
                      <a:pt x="72658" y="230114"/>
                    </a:cubicBezTo>
                    <a:lnTo>
                      <a:pt x="72658" y="715787"/>
                    </a:lnTo>
                    <a:cubicBezTo>
                      <a:pt x="72658" y="735889"/>
                      <a:pt x="88953" y="752183"/>
                      <a:pt x="109054" y="752183"/>
                    </a:cubicBezTo>
                    <a:lnTo>
                      <a:pt x="618597" y="752183"/>
                    </a:lnTo>
                    <a:cubicBezTo>
                      <a:pt x="638699" y="752183"/>
                      <a:pt x="654993" y="735887"/>
                      <a:pt x="654993" y="715787"/>
                    </a:cubicBezTo>
                    <a:lnTo>
                      <a:pt x="654993" y="230115"/>
                    </a:lnTo>
                    <a:cubicBezTo>
                      <a:pt x="654993" y="203678"/>
                      <a:pt x="671212" y="181049"/>
                      <a:pt x="694760" y="169031"/>
                    </a:cubicBezTo>
                    <a:cubicBezTo>
                      <a:pt x="707885" y="162333"/>
                      <a:pt x="718654" y="150835"/>
                      <a:pt x="724160" y="135711"/>
                    </a:cubicBezTo>
                    <a:cubicBezTo>
                      <a:pt x="735337" y="105017"/>
                      <a:pt x="718671" y="70825"/>
                      <a:pt x="688531" y="58235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642" name="Freeform: Shape 2641">
                <a:extLst>
                  <a:ext uri="{FF2B5EF4-FFF2-40B4-BE49-F238E27FC236}">
                    <a16:creationId xmlns:a16="http://schemas.microsoft.com/office/drawing/2014/main" id="{82746512-24BE-4C83-B9E1-DE0FDC6EF6E9}"/>
                  </a:ext>
                </a:extLst>
              </p:cNvPr>
              <p:cNvSpPr/>
              <p:nvPr/>
            </p:nvSpPr>
            <p:spPr>
              <a:xfrm>
                <a:off x="2287757" y="6051732"/>
                <a:ext cx="654993" cy="703472"/>
              </a:xfrm>
              <a:custGeom>
                <a:avLst/>
                <a:gdLst>
                  <a:gd name="connsiteX0" fmla="*/ 133318 w 654993"/>
                  <a:gd name="connsiteY0" fmla="*/ 533627 h 703472"/>
                  <a:gd name="connsiteX1" fmla="*/ 133318 w 654993"/>
                  <a:gd name="connsiteY1" fmla="*/ 72611 h 703472"/>
                  <a:gd name="connsiteX2" fmla="*/ 64112 w 654993"/>
                  <a:gd name="connsiteY2" fmla="*/ 0 h 703472"/>
                  <a:gd name="connsiteX3" fmla="*/ 39121 w 654993"/>
                  <a:gd name="connsiteY3" fmla="*/ 9524 h 703472"/>
                  <a:gd name="connsiteX4" fmla="*/ 3491 w 654993"/>
                  <a:gd name="connsiteY4" fmla="*/ 86999 h 703472"/>
                  <a:gd name="connsiteX5" fmla="*/ 32892 w 654993"/>
                  <a:gd name="connsiteY5" fmla="*/ 120319 h 703472"/>
                  <a:gd name="connsiteX6" fmla="*/ 72659 w 654993"/>
                  <a:gd name="connsiteY6" fmla="*/ 181404 h 703472"/>
                  <a:gd name="connsiteX7" fmla="*/ 72659 w 654993"/>
                  <a:gd name="connsiteY7" fmla="*/ 667077 h 703472"/>
                  <a:gd name="connsiteX8" fmla="*/ 109054 w 654993"/>
                  <a:gd name="connsiteY8" fmla="*/ 703472 h 703472"/>
                  <a:gd name="connsiteX9" fmla="*/ 618598 w 654993"/>
                  <a:gd name="connsiteY9" fmla="*/ 703472 h 703472"/>
                  <a:gd name="connsiteX10" fmla="*/ 654993 w 654993"/>
                  <a:gd name="connsiteY10" fmla="*/ 667077 h 703472"/>
                  <a:gd name="connsiteX11" fmla="*/ 654993 w 654993"/>
                  <a:gd name="connsiteY11" fmla="*/ 642813 h 703472"/>
                  <a:gd name="connsiteX12" fmla="*/ 242506 w 654993"/>
                  <a:gd name="connsiteY12" fmla="*/ 642813 h 703472"/>
                  <a:gd name="connsiteX13" fmla="*/ 133318 w 654993"/>
                  <a:gd name="connsiteY13" fmla="*/ 533627 h 7034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654993" h="703472">
                    <a:moveTo>
                      <a:pt x="133318" y="533627"/>
                    </a:moveTo>
                    <a:lnTo>
                      <a:pt x="133318" y="72611"/>
                    </a:lnTo>
                    <a:cubicBezTo>
                      <a:pt x="133318" y="33620"/>
                      <a:pt x="102639" y="1883"/>
                      <a:pt x="64112" y="0"/>
                    </a:cubicBezTo>
                    <a:cubicBezTo>
                      <a:pt x="55664" y="3092"/>
                      <a:pt x="47178" y="6158"/>
                      <a:pt x="39121" y="9524"/>
                    </a:cubicBezTo>
                    <a:cubicBezTo>
                      <a:pt x="8981" y="22115"/>
                      <a:pt x="-7686" y="56306"/>
                      <a:pt x="3491" y="86999"/>
                    </a:cubicBezTo>
                    <a:cubicBezTo>
                      <a:pt x="8997" y="102123"/>
                      <a:pt x="19767" y="113621"/>
                      <a:pt x="32892" y="120319"/>
                    </a:cubicBezTo>
                    <a:cubicBezTo>
                      <a:pt x="56439" y="132338"/>
                      <a:pt x="72659" y="154968"/>
                      <a:pt x="72659" y="181404"/>
                    </a:cubicBezTo>
                    <a:lnTo>
                      <a:pt x="72659" y="667077"/>
                    </a:lnTo>
                    <a:cubicBezTo>
                      <a:pt x="72659" y="687179"/>
                      <a:pt x="88954" y="703472"/>
                      <a:pt x="109054" y="703472"/>
                    </a:cubicBezTo>
                    <a:lnTo>
                      <a:pt x="618598" y="703472"/>
                    </a:lnTo>
                    <a:cubicBezTo>
                      <a:pt x="638700" y="703472"/>
                      <a:pt x="654993" y="687177"/>
                      <a:pt x="654993" y="667077"/>
                    </a:cubicBezTo>
                    <a:lnTo>
                      <a:pt x="654993" y="642813"/>
                    </a:lnTo>
                    <a:lnTo>
                      <a:pt x="242506" y="642813"/>
                    </a:lnTo>
                    <a:cubicBezTo>
                      <a:pt x="182202" y="642815"/>
                      <a:pt x="133318" y="593930"/>
                      <a:pt x="133318" y="533627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643" name="Freeform: Shape 2642">
                <a:extLst>
                  <a:ext uri="{FF2B5EF4-FFF2-40B4-BE49-F238E27FC236}">
                    <a16:creationId xmlns:a16="http://schemas.microsoft.com/office/drawing/2014/main" id="{AFBFC6D9-55CB-41A2-9C67-F0B5D19C5B06}"/>
                  </a:ext>
                </a:extLst>
              </p:cNvPr>
              <p:cNvSpPr/>
              <p:nvPr/>
            </p:nvSpPr>
            <p:spPr>
              <a:xfrm>
                <a:off x="2324143" y="6039419"/>
                <a:ext cx="654880" cy="678588"/>
              </a:xfrm>
              <a:custGeom>
                <a:avLst/>
                <a:gdLst>
                  <a:gd name="connsiteX0" fmla="*/ 641829 w 654880"/>
                  <a:gd name="connsiteY0" fmla="*/ 100221 h 678588"/>
                  <a:gd name="connsiteX1" fmla="*/ 653583 w 654880"/>
                  <a:gd name="connsiteY1" fmla="*/ 86863 h 678588"/>
                  <a:gd name="connsiteX2" fmla="*/ 638109 w 654880"/>
                  <a:gd name="connsiteY2" fmla="*/ 55426 h 678588"/>
                  <a:gd name="connsiteX3" fmla="*/ 327439 w 654880"/>
                  <a:gd name="connsiteY3" fmla="*/ 0 h 678588"/>
                  <a:gd name="connsiteX4" fmla="*/ 16770 w 654880"/>
                  <a:gd name="connsiteY4" fmla="*/ 55424 h 678588"/>
                  <a:gd name="connsiteX5" fmla="*/ 1297 w 654880"/>
                  <a:gd name="connsiteY5" fmla="*/ 86867 h 678588"/>
                  <a:gd name="connsiteX6" fmla="*/ 13050 w 654880"/>
                  <a:gd name="connsiteY6" fmla="*/ 100219 h 678588"/>
                  <a:gd name="connsiteX7" fmla="*/ 73614 w 654880"/>
                  <a:gd name="connsiteY7" fmla="*/ 193722 h 678588"/>
                  <a:gd name="connsiteX8" fmla="*/ 73614 w 654880"/>
                  <a:gd name="connsiteY8" fmla="*/ 666456 h 678588"/>
                  <a:gd name="connsiteX9" fmla="*/ 85746 w 654880"/>
                  <a:gd name="connsiteY9" fmla="*/ 678588 h 678588"/>
                  <a:gd name="connsiteX10" fmla="*/ 569418 w 654880"/>
                  <a:gd name="connsiteY10" fmla="*/ 678588 h 678588"/>
                  <a:gd name="connsiteX11" fmla="*/ 581550 w 654880"/>
                  <a:gd name="connsiteY11" fmla="*/ 666456 h 678588"/>
                  <a:gd name="connsiteX12" fmla="*/ 581550 w 654880"/>
                  <a:gd name="connsiteY12" fmla="*/ 193722 h 678588"/>
                  <a:gd name="connsiteX13" fmla="*/ 641829 w 654880"/>
                  <a:gd name="connsiteY13" fmla="*/ 100221 h 6785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654880" h="678588">
                    <a:moveTo>
                      <a:pt x="641829" y="100221"/>
                    </a:moveTo>
                    <a:cubicBezTo>
                      <a:pt x="647279" y="97436"/>
                      <a:pt x="651461" y="92691"/>
                      <a:pt x="653583" y="86863"/>
                    </a:cubicBezTo>
                    <a:cubicBezTo>
                      <a:pt x="657931" y="74908"/>
                      <a:pt x="650999" y="60804"/>
                      <a:pt x="638109" y="55426"/>
                    </a:cubicBezTo>
                    <a:cubicBezTo>
                      <a:pt x="552557" y="19685"/>
                      <a:pt x="442231" y="0"/>
                      <a:pt x="327439" y="0"/>
                    </a:cubicBezTo>
                    <a:cubicBezTo>
                      <a:pt x="212647" y="0"/>
                      <a:pt x="102321" y="19685"/>
                      <a:pt x="16770" y="55424"/>
                    </a:cubicBezTo>
                    <a:cubicBezTo>
                      <a:pt x="3892" y="60803"/>
                      <a:pt x="-3051" y="74908"/>
                      <a:pt x="1297" y="86867"/>
                    </a:cubicBezTo>
                    <a:cubicBezTo>
                      <a:pt x="3417" y="92691"/>
                      <a:pt x="7600" y="97436"/>
                      <a:pt x="13050" y="100219"/>
                    </a:cubicBezTo>
                    <a:cubicBezTo>
                      <a:pt x="49826" y="118980"/>
                      <a:pt x="73614" y="154814"/>
                      <a:pt x="73614" y="193722"/>
                    </a:cubicBezTo>
                    <a:lnTo>
                      <a:pt x="73614" y="666456"/>
                    </a:lnTo>
                    <a:cubicBezTo>
                      <a:pt x="73614" y="673157"/>
                      <a:pt x="79046" y="678588"/>
                      <a:pt x="85746" y="678588"/>
                    </a:cubicBezTo>
                    <a:lnTo>
                      <a:pt x="569418" y="678588"/>
                    </a:lnTo>
                    <a:cubicBezTo>
                      <a:pt x="576119" y="678588"/>
                      <a:pt x="581550" y="673157"/>
                      <a:pt x="581550" y="666456"/>
                    </a:cubicBezTo>
                    <a:lnTo>
                      <a:pt x="581550" y="193722"/>
                    </a:lnTo>
                    <a:cubicBezTo>
                      <a:pt x="581549" y="154814"/>
                      <a:pt x="605054" y="118981"/>
                      <a:pt x="641829" y="100221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644" name="Freeform: Shape 2643">
                <a:extLst>
                  <a:ext uri="{FF2B5EF4-FFF2-40B4-BE49-F238E27FC236}">
                    <a16:creationId xmlns:a16="http://schemas.microsoft.com/office/drawing/2014/main" id="{D8A8A862-5FC0-4491-B0F1-71F0CE613442}"/>
                  </a:ext>
                </a:extLst>
              </p:cNvPr>
              <p:cNvSpPr/>
              <p:nvPr/>
            </p:nvSpPr>
            <p:spPr>
              <a:xfrm>
                <a:off x="2324152" y="6073706"/>
                <a:ext cx="581595" cy="644287"/>
              </a:xfrm>
              <a:custGeom>
                <a:avLst/>
                <a:gdLst>
                  <a:gd name="connsiteX0" fmla="*/ 13050 w 581595"/>
                  <a:gd name="connsiteY0" fmla="*/ 65933 h 644287"/>
                  <a:gd name="connsiteX1" fmla="*/ 73590 w 581595"/>
                  <a:gd name="connsiteY1" fmla="*/ 159436 h 644287"/>
                  <a:gd name="connsiteX2" fmla="*/ 73590 w 581595"/>
                  <a:gd name="connsiteY2" fmla="*/ 632156 h 644287"/>
                  <a:gd name="connsiteX3" fmla="*/ 85722 w 581595"/>
                  <a:gd name="connsiteY3" fmla="*/ 644287 h 644287"/>
                  <a:gd name="connsiteX4" fmla="*/ 569464 w 581595"/>
                  <a:gd name="connsiteY4" fmla="*/ 644287 h 644287"/>
                  <a:gd name="connsiteX5" fmla="*/ 581596 w 581595"/>
                  <a:gd name="connsiteY5" fmla="*/ 632156 h 644287"/>
                  <a:gd name="connsiteX6" fmla="*/ 581596 w 581595"/>
                  <a:gd name="connsiteY6" fmla="*/ 620844 h 644287"/>
                  <a:gd name="connsiteX7" fmla="*/ 206120 w 581595"/>
                  <a:gd name="connsiteY7" fmla="*/ 620844 h 644287"/>
                  <a:gd name="connsiteX8" fmla="*/ 96932 w 581595"/>
                  <a:gd name="connsiteY8" fmla="*/ 511656 h 644287"/>
                  <a:gd name="connsiteX9" fmla="*/ 96932 w 581595"/>
                  <a:gd name="connsiteY9" fmla="*/ 50637 h 644287"/>
                  <a:gd name="connsiteX10" fmla="*/ 76364 w 581595"/>
                  <a:gd name="connsiteY10" fmla="*/ 0 h 644287"/>
                  <a:gd name="connsiteX11" fmla="*/ 16770 w 581595"/>
                  <a:gd name="connsiteY11" fmla="*/ 21137 h 644287"/>
                  <a:gd name="connsiteX12" fmla="*/ 1297 w 581595"/>
                  <a:gd name="connsiteY12" fmla="*/ 52580 h 644287"/>
                  <a:gd name="connsiteX13" fmla="*/ 13050 w 581595"/>
                  <a:gd name="connsiteY13" fmla="*/ 65933 h 644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581595" h="644287">
                    <a:moveTo>
                      <a:pt x="13050" y="65933"/>
                    </a:moveTo>
                    <a:cubicBezTo>
                      <a:pt x="49826" y="84694"/>
                      <a:pt x="73590" y="120528"/>
                      <a:pt x="73590" y="159436"/>
                    </a:cubicBezTo>
                    <a:lnTo>
                      <a:pt x="73590" y="632156"/>
                    </a:lnTo>
                    <a:cubicBezTo>
                      <a:pt x="73590" y="638856"/>
                      <a:pt x="79022" y="644287"/>
                      <a:pt x="85722" y="644287"/>
                    </a:cubicBezTo>
                    <a:lnTo>
                      <a:pt x="569464" y="644287"/>
                    </a:lnTo>
                    <a:cubicBezTo>
                      <a:pt x="576164" y="644287"/>
                      <a:pt x="581596" y="638856"/>
                      <a:pt x="581596" y="632156"/>
                    </a:cubicBezTo>
                    <a:lnTo>
                      <a:pt x="581596" y="620844"/>
                    </a:lnTo>
                    <a:lnTo>
                      <a:pt x="206120" y="620844"/>
                    </a:lnTo>
                    <a:cubicBezTo>
                      <a:pt x="145816" y="620844"/>
                      <a:pt x="96932" y="571960"/>
                      <a:pt x="96932" y="511656"/>
                    </a:cubicBezTo>
                    <a:lnTo>
                      <a:pt x="96932" y="50637"/>
                    </a:lnTo>
                    <a:cubicBezTo>
                      <a:pt x="96932" y="31015"/>
                      <a:pt x="88985" y="13091"/>
                      <a:pt x="76364" y="0"/>
                    </a:cubicBezTo>
                    <a:cubicBezTo>
                      <a:pt x="55463" y="6249"/>
                      <a:pt x="35504" y="13311"/>
                      <a:pt x="16770" y="21137"/>
                    </a:cubicBezTo>
                    <a:cubicBezTo>
                      <a:pt x="3892" y="26516"/>
                      <a:pt x="-3051" y="40621"/>
                      <a:pt x="1297" y="52580"/>
                    </a:cubicBezTo>
                    <a:cubicBezTo>
                      <a:pt x="3417" y="58404"/>
                      <a:pt x="7600" y="63149"/>
                      <a:pt x="13050" y="65933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645" name="Freeform: Shape 2644">
                <a:extLst>
                  <a:ext uri="{FF2B5EF4-FFF2-40B4-BE49-F238E27FC236}">
                    <a16:creationId xmlns:a16="http://schemas.microsoft.com/office/drawing/2014/main" id="{0517D666-2517-4887-A595-6078023AA986}"/>
                  </a:ext>
                </a:extLst>
              </p:cNvPr>
              <p:cNvSpPr/>
              <p:nvPr/>
            </p:nvSpPr>
            <p:spPr>
              <a:xfrm>
                <a:off x="2409075" y="6051552"/>
                <a:ext cx="485281" cy="655128"/>
              </a:xfrm>
              <a:custGeom>
                <a:avLst/>
                <a:gdLst>
                  <a:gd name="connsiteX0" fmla="*/ 414388 w 485281"/>
                  <a:gd name="connsiteY0" fmla="*/ 14848 h 655128"/>
                  <a:gd name="connsiteX1" fmla="*/ 242775 w 485281"/>
                  <a:gd name="connsiteY1" fmla="*/ 0 h 655128"/>
                  <a:gd name="connsiteX2" fmla="*/ 242641 w 485281"/>
                  <a:gd name="connsiteY2" fmla="*/ 3 h 655128"/>
                  <a:gd name="connsiteX3" fmla="*/ 242506 w 485281"/>
                  <a:gd name="connsiteY3" fmla="*/ 0 h 655128"/>
                  <a:gd name="connsiteX4" fmla="*/ 70893 w 485281"/>
                  <a:gd name="connsiteY4" fmla="*/ 14848 h 655128"/>
                  <a:gd name="connsiteX5" fmla="*/ 0 w 485281"/>
                  <a:gd name="connsiteY5" fmla="*/ 98635 h 655128"/>
                  <a:gd name="connsiteX6" fmla="*/ 0 w 485281"/>
                  <a:gd name="connsiteY6" fmla="*/ 582336 h 655128"/>
                  <a:gd name="connsiteX7" fmla="*/ 72792 w 485281"/>
                  <a:gd name="connsiteY7" fmla="*/ 655128 h 655128"/>
                  <a:gd name="connsiteX8" fmla="*/ 242641 w 485281"/>
                  <a:gd name="connsiteY8" fmla="*/ 655128 h 655128"/>
                  <a:gd name="connsiteX9" fmla="*/ 412489 w 485281"/>
                  <a:gd name="connsiteY9" fmla="*/ 655128 h 655128"/>
                  <a:gd name="connsiteX10" fmla="*/ 485281 w 485281"/>
                  <a:gd name="connsiteY10" fmla="*/ 582336 h 655128"/>
                  <a:gd name="connsiteX11" fmla="*/ 485281 w 485281"/>
                  <a:gd name="connsiteY11" fmla="*/ 98635 h 655128"/>
                  <a:gd name="connsiteX12" fmla="*/ 414388 w 485281"/>
                  <a:gd name="connsiteY12" fmla="*/ 14848 h 6551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85281" h="655128">
                    <a:moveTo>
                      <a:pt x="414388" y="14848"/>
                    </a:moveTo>
                    <a:cubicBezTo>
                      <a:pt x="359953" y="5138"/>
                      <a:pt x="301945" y="0"/>
                      <a:pt x="242775" y="0"/>
                    </a:cubicBezTo>
                    <a:cubicBezTo>
                      <a:pt x="242730" y="0"/>
                      <a:pt x="242686" y="3"/>
                      <a:pt x="242641" y="3"/>
                    </a:cubicBezTo>
                    <a:cubicBezTo>
                      <a:pt x="242595" y="3"/>
                      <a:pt x="242551" y="0"/>
                      <a:pt x="242506" y="0"/>
                    </a:cubicBezTo>
                    <a:cubicBezTo>
                      <a:pt x="183336" y="0"/>
                      <a:pt x="125329" y="5138"/>
                      <a:pt x="70893" y="14848"/>
                    </a:cubicBezTo>
                    <a:cubicBezTo>
                      <a:pt x="30043" y="22136"/>
                      <a:pt x="0" y="57139"/>
                      <a:pt x="0" y="98635"/>
                    </a:cubicBezTo>
                    <a:lnTo>
                      <a:pt x="0" y="582336"/>
                    </a:lnTo>
                    <a:cubicBezTo>
                      <a:pt x="0" y="622538"/>
                      <a:pt x="32591" y="655128"/>
                      <a:pt x="72792" y="655128"/>
                    </a:cubicBezTo>
                    <a:lnTo>
                      <a:pt x="242641" y="655128"/>
                    </a:lnTo>
                    <a:lnTo>
                      <a:pt x="412489" y="655128"/>
                    </a:lnTo>
                    <a:cubicBezTo>
                      <a:pt x="452691" y="655128"/>
                      <a:pt x="485281" y="622538"/>
                      <a:pt x="485281" y="582336"/>
                    </a:cubicBezTo>
                    <a:lnTo>
                      <a:pt x="485281" y="98635"/>
                    </a:lnTo>
                    <a:cubicBezTo>
                      <a:pt x="485281" y="57139"/>
                      <a:pt x="455239" y="22136"/>
                      <a:pt x="414388" y="14848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646" name="Freeform: Shape 2645">
                <a:extLst>
                  <a:ext uri="{FF2B5EF4-FFF2-40B4-BE49-F238E27FC236}">
                    <a16:creationId xmlns:a16="http://schemas.microsoft.com/office/drawing/2014/main" id="{88EC8507-FC98-4819-9A2A-BE44D809283A}"/>
                  </a:ext>
                </a:extLst>
              </p:cNvPr>
              <p:cNvSpPr/>
              <p:nvPr/>
            </p:nvSpPr>
            <p:spPr>
              <a:xfrm>
                <a:off x="2466880" y="6123346"/>
                <a:ext cx="358790" cy="526974"/>
              </a:xfrm>
              <a:custGeom>
                <a:avLst/>
                <a:gdLst>
                  <a:gd name="connsiteX0" fmla="*/ 346581 w 358790"/>
                  <a:gd name="connsiteY0" fmla="*/ 76515 h 526974"/>
                  <a:gd name="connsiteX1" fmla="*/ 256794 w 358790"/>
                  <a:gd name="connsiteY1" fmla="*/ 42596 h 526974"/>
                  <a:gd name="connsiteX2" fmla="*/ 251403 w 358790"/>
                  <a:gd name="connsiteY2" fmla="*/ 43187 h 526974"/>
                  <a:gd name="connsiteX3" fmla="*/ 133106 w 358790"/>
                  <a:gd name="connsiteY3" fmla="*/ 40955 h 526974"/>
                  <a:gd name="connsiteX4" fmla="*/ 90620 w 358790"/>
                  <a:gd name="connsiteY4" fmla="*/ 17492 h 526974"/>
                  <a:gd name="connsiteX5" fmla="*/ 80263 w 358790"/>
                  <a:gd name="connsiteY5" fmla="*/ 7609 h 526974"/>
                  <a:gd name="connsiteX6" fmla="*/ 45964 w 358790"/>
                  <a:gd name="connsiteY6" fmla="*/ 6603 h 526974"/>
                  <a:gd name="connsiteX7" fmla="*/ 44958 w 358790"/>
                  <a:gd name="connsiteY7" fmla="*/ 40902 h 526974"/>
                  <a:gd name="connsiteX8" fmla="*/ 256698 w 358790"/>
                  <a:gd name="connsiteY8" fmla="*/ 91421 h 526974"/>
                  <a:gd name="connsiteX9" fmla="*/ 262059 w 358790"/>
                  <a:gd name="connsiteY9" fmla="*/ 90840 h 526974"/>
                  <a:gd name="connsiteX10" fmla="*/ 306707 w 358790"/>
                  <a:gd name="connsiteY10" fmla="*/ 104181 h 526974"/>
                  <a:gd name="connsiteX11" fmla="*/ 308313 w 358790"/>
                  <a:gd name="connsiteY11" fmla="*/ 122604 h 526974"/>
                  <a:gd name="connsiteX12" fmla="*/ 266982 w 358790"/>
                  <a:gd name="connsiteY12" fmla="*/ 140529 h 526974"/>
                  <a:gd name="connsiteX13" fmla="*/ 2952 w 358790"/>
                  <a:gd name="connsiteY13" fmla="*/ 221413 h 526974"/>
                  <a:gd name="connsiteX14" fmla="*/ 25534 w 358790"/>
                  <a:gd name="connsiteY14" fmla="*/ 296823 h 526974"/>
                  <a:gd name="connsiteX15" fmla="*/ 175845 w 358790"/>
                  <a:gd name="connsiteY15" fmla="*/ 308599 h 526974"/>
                  <a:gd name="connsiteX16" fmla="*/ 279927 w 358790"/>
                  <a:gd name="connsiteY16" fmla="*/ 309890 h 526974"/>
                  <a:gd name="connsiteX17" fmla="*/ 279471 w 358790"/>
                  <a:gd name="connsiteY17" fmla="*/ 338112 h 526974"/>
                  <a:gd name="connsiteX18" fmla="*/ 204801 w 358790"/>
                  <a:gd name="connsiteY18" fmla="*/ 370220 h 526974"/>
                  <a:gd name="connsiteX19" fmla="*/ 165843 w 358790"/>
                  <a:gd name="connsiteY19" fmla="*/ 381882 h 526974"/>
                  <a:gd name="connsiteX20" fmla="*/ 123159 w 358790"/>
                  <a:gd name="connsiteY20" fmla="*/ 404168 h 526974"/>
                  <a:gd name="connsiteX21" fmla="*/ 100156 w 358790"/>
                  <a:gd name="connsiteY21" fmla="*/ 442632 h 526974"/>
                  <a:gd name="connsiteX22" fmla="*/ 128709 w 358790"/>
                  <a:gd name="connsiteY22" fmla="*/ 511349 h 526974"/>
                  <a:gd name="connsiteX23" fmla="*/ 191933 w 358790"/>
                  <a:gd name="connsiteY23" fmla="*/ 526975 h 526974"/>
                  <a:gd name="connsiteX24" fmla="*/ 296051 w 358790"/>
                  <a:gd name="connsiteY24" fmla="*/ 497190 h 526974"/>
                  <a:gd name="connsiteX25" fmla="*/ 302355 w 358790"/>
                  <a:gd name="connsiteY25" fmla="*/ 463460 h 526974"/>
                  <a:gd name="connsiteX26" fmla="*/ 268624 w 358790"/>
                  <a:gd name="connsiteY26" fmla="*/ 457169 h 526974"/>
                  <a:gd name="connsiteX27" fmla="*/ 154993 w 358790"/>
                  <a:gd name="connsiteY27" fmla="*/ 470557 h 526974"/>
                  <a:gd name="connsiteX28" fmla="*/ 147950 w 358790"/>
                  <a:gd name="connsiteY28" fmla="*/ 451068 h 526974"/>
                  <a:gd name="connsiteX29" fmla="*/ 217608 w 358790"/>
                  <a:gd name="connsiteY29" fmla="*/ 417018 h 526974"/>
                  <a:gd name="connsiteX30" fmla="*/ 316428 w 358790"/>
                  <a:gd name="connsiteY30" fmla="*/ 369557 h 526974"/>
                  <a:gd name="connsiteX31" fmla="*/ 319278 w 358790"/>
                  <a:gd name="connsiteY31" fmla="*/ 281494 h 526974"/>
                  <a:gd name="connsiteX32" fmla="*/ 157646 w 358790"/>
                  <a:gd name="connsiteY32" fmla="*/ 263603 h 526974"/>
                  <a:gd name="connsiteX33" fmla="*/ 58285 w 358790"/>
                  <a:gd name="connsiteY33" fmla="*/ 261020 h 526974"/>
                  <a:gd name="connsiteX34" fmla="*/ 49382 w 358790"/>
                  <a:gd name="connsiteY34" fmla="*/ 235535 h 526974"/>
                  <a:gd name="connsiteX35" fmla="*/ 268521 w 358790"/>
                  <a:gd name="connsiteY35" fmla="*/ 189032 h 526974"/>
                  <a:gd name="connsiteX36" fmla="*/ 351657 w 358790"/>
                  <a:gd name="connsiteY36" fmla="*/ 144414 h 526974"/>
                  <a:gd name="connsiteX37" fmla="*/ 346581 w 358790"/>
                  <a:gd name="connsiteY37" fmla="*/ 76515 h 5269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358790" h="526974">
                    <a:moveTo>
                      <a:pt x="346581" y="76515"/>
                    </a:moveTo>
                    <a:cubicBezTo>
                      <a:pt x="328655" y="50686"/>
                      <a:pt x="295938" y="38331"/>
                      <a:pt x="256794" y="42596"/>
                    </a:cubicBezTo>
                    <a:lnTo>
                      <a:pt x="251403" y="43187"/>
                    </a:lnTo>
                    <a:cubicBezTo>
                      <a:pt x="209464" y="47782"/>
                      <a:pt x="169045" y="52215"/>
                      <a:pt x="133106" y="40955"/>
                    </a:cubicBezTo>
                    <a:cubicBezTo>
                      <a:pt x="133106" y="40955"/>
                      <a:pt x="107873" y="35499"/>
                      <a:pt x="90620" y="17492"/>
                    </a:cubicBezTo>
                    <a:cubicBezTo>
                      <a:pt x="87412" y="14144"/>
                      <a:pt x="83642" y="11191"/>
                      <a:pt x="80263" y="7609"/>
                    </a:cubicBezTo>
                    <a:cubicBezTo>
                      <a:pt x="71075" y="-2130"/>
                      <a:pt x="55715" y="-2579"/>
                      <a:pt x="45964" y="6603"/>
                    </a:cubicBezTo>
                    <a:cubicBezTo>
                      <a:pt x="36213" y="15797"/>
                      <a:pt x="35764" y="31151"/>
                      <a:pt x="44958" y="40902"/>
                    </a:cubicBezTo>
                    <a:cubicBezTo>
                      <a:pt x="107975" y="107747"/>
                      <a:pt x="190441" y="98719"/>
                      <a:pt x="256698" y="91421"/>
                    </a:cubicBezTo>
                    <a:lnTo>
                      <a:pt x="262059" y="90840"/>
                    </a:lnTo>
                    <a:cubicBezTo>
                      <a:pt x="282680" y="88589"/>
                      <a:pt x="299355" y="93588"/>
                      <a:pt x="306707" y="104181"/>
                    </a:cubicBezTo>
                    <a:cubicBezTo>
                      <a:pt x="310712" y="109950"/>
                      <a:pt x="311298" y="116668"/>
                      <a:pt x="308313" y="122604"/>
                    </a:cubicBezTo>
                    <a:cubicBezTo>
                      <a:pt x="302987" y="133172"/>
                      <a:pt x="287538" y="139879"/>
                      <a:pt x="266982" y="140529"/>
                    </a:cubicBezTo>
                    <a:cubicBezTo>
                      <a:pt x="126640" y="144973"/>
                      <a:pt x="25236" y="148183"/>
                      <a:pt x="2952" y="221413"/>
                    </a:cubicBezTo>
                    <a:cubicBezTo>
                      <a:pt x="-5086" y="247833"/>
                      <a:pt x="3568" y="276729"/>
                      <a:pt x="25534" y="296823"/>
                    </a:cubicBezTo>
                    <a:cubicBezTo>
                      <a:pt x="59976" y="328350"/>
                      <a:pt x="116175" y="332710"/>
                      <a:pt x="175845" y="308599"/>
                    </a:cubicBezTo>
                    <a:cubicBezTo>
                      <a:pt x="234776" y="284750"/>
                      <a:pt x="268742" y="294394"/>
                      <a:pt x="279927" y="309890"/>
                    </a:cubicBezTo>
                    <a:cubicBezTo>
                      <a:pt x="286289" y="318717"/>
                      <a:pt x="286105" y="330316"/>
                      <a:pt x="279471" y="338112"/>
                    </a:cubicBezTo>
                    <a:cubicBezTo>
                      <a:pt x="266528" y="353323"/>
                      <a:pt x="235150" y="361914"/>
                      <a:pt x="204801" y="370220"/>
                    </a:cubicBezTo>
                    <a:cubicBezTo>
                      <a:pt x="191926" y="373740"/>
                      <a:pt x="178562" y="377393"/>
                      <a:pt x="165843" y="381882"/>
                    </a:cubicBezTo>
                    <a:cubicBezTo>
                      <a:pt x="165843" y="381882"/>
                      <a:pt x="134415" y="393773"/>
                      <a:pt x="123159" y="404168"/>
                    </a:cubicBezTo>
                    <a:cubicBezTo>
                      <a:pt x="112023" y="414453"/>
                      <a:pt x="103061" y="426187"/>
                      <a:pt x="100156" y="442632"/>
                    </a:cubicBezTo>
                    <a:cubicBezTo>
                      <a:pt x="95086" y="471339"/>
                      <a:pt x="105494" y="496397"/>
                      <a:pt x="128709" y="511349"/>
                    </a:cubicBezTo>
                    <a:cubicBezTo>
                      <a:pt x="145569" y="522224"/>
                      <a:pt x="168121" y="526975"/>
                      <a:pt x="191933" y="526975"/>
                    </a:cubicBezTo>
                    <a:cubicBezTo>
                      <a:pt x="229229" y="526975"/>
                      <a:pt x="269619" y="515305"/>
                      <a:pt x="296051" y="497190"/>
                    </a:cubicBezTo>
                    <a:cubicBezTo>
                      <a:pt x="307105" y="489620"/>
                      <a:pt x="309931" y="474514"/>
                      <a:pt x="302355" y="463460"/>
                    </a:cubicBezTo>
                    <a:cubicBezTo>
                      <a:pt x="294784" y="452418"/>
                      <a:pt x="279679" y="449574"/>
                      <a:pt x="268624" y="457169"/>
                    </a:cubicBezTo>
                    <a:cubicBezTo>
                      <a:pt x="237571" y="478448"/>
                      <a:pt x="178114" y="485437"/>
                      <a:pt x="154993" y="470557"/>
                    </a:cubicBezTo>
                    <a:cubicBezTo>
                      <a:pt x="149342" y="466920"/>
                      <a:pt x="145977" y="462204"/>
                      <a:pt x="147950" y="451068"/>
                    </a:cubicBezTo>
                    <a:cubicBezTo>
                      <a:pt x="150728" y="435322"/>
                      <a:pt x="186259" y="425595"/>
                      <a:pt x="217608" y="417018"/>
                    </a:cubicBezTo>
                    <a:cubicBezTo>
                      <a:pt x="255058" y="406781"/>
                      <a:pt x="293782" y="396178"/>
                      <a:pt x="316428" y="369557"/>
                    </a:cubicBezTo>
                    <a:cubicBezTo>
                      <a:pt x="337582" y="344700"/>
                      <a:pt x="338755" y="308481"/>
                      <a:pt x="319278" y="281494"/>
                    </a:cubicBezTo>
                    <a:cubicBezTo>
                      <a:pt x="308360" y="266376"/>
                      <a:pt x="264453" y="220418"/>
                      <a:pt x="157646" y="263603"/>
                    </a:cubicBezTo>
                    <a:cubicBezTo>
                      <a:pt x="108288" y="283567"/>
                      <a:pt x="73960" y="275356"/>
                      <a:pt x="58285" y="261020"/>
                    </a:cubicBezTo>
                    <a:cubicBezTo>
                      <a:pt x="50004" y="253437"/>
                      <a:pt x="46757" y="244149"/>
                      <a:pt x="49382" y="235535"/>
                    </a:cubicBezTo>
                    <a:cubicBezTo>
                      <a:pt x="61538" y="195584"/>
                      <a:pt x="157455" y="192551"/>
                      <a:pt x="268521" y="189032"/>
                    </a:cubicBezTo>
                    <a:cubicBezTo>
                      <a:pt x="307714" y="187788"/>
                      <a:pt x="338014" y="171534"/>
                      <a:pt x="351657" y="144414"/>
                    </a:cubicBezTo>
                    <a:cubicBezTo>
                      <a:pt x="362723" y="122424"/>
                      <a:pt x="360827" y="97046"/>
                      <a:pt x="346581" y="76515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647" name="Freeform: Shape 2646">
                <a:extLst>
                  <a:ext uri="{FF2B5EF4-FFF2-40B4-BE49-F238E27FC236}">
                    <a16:creationId xmlns:a16="http://schemas.microsoft.com/office/drawing/2014/main" id="{7FE88D06-9BC6-4D10-AD64-9839A7856514}"/>
                  </a:ext>
                </a:extLst>
              </p:cNvPr>
              <p:cNvSpPr/>
              <p:nvPr/>
            </p:nvSpPr>
            <p:spPr>
              <a:xfrm>
                <a:off x="2469737" y="6488303"/>
                <a:ext cx="48527" cy="48527"/>
              </a:xfrm>
              <a:custGeom>
                <a:avLst/>
                <a:gdLst>
                  <a:gd name="connsiteX0" fmla="*/ 48527 w 48527"/>
                  <a:gd name="connsiteY0" fmla="*/ 24264 h 48527"/>
                  <a:gd name="connsiteX1" fmla="*/ 24264 w 48527"/>
                  <a:gd name="connsiteY1" fmla="*/ 48527 h 48527"/>
                  <a:gd name="connsiteX2" fmla="*/ 0 w 48527"/>
                  <a:gd name="connsiteY2" fmla="*/ 24264 h 48527"/>
                  <a:gd name="connsiteX3" fmla="*/ 24264 w 48527"/>
                  <a:gd name="connsiteY3" fmla="*/ 0 h 48527"/>
                  <a:gd name="connsiteX4" fmla="*/ 48527 w 48527"/>
                  <a:gd name="connsiteY4" fmla="*/ 24264 h 485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8527" h="48527">
                    <a:moveTo>
                      <a:pt x="48527" y="24264"/>
                    </a:moveTo>
                    <a:cubicBezTo>
                      <a:pt x="48527" y="37664"/>
                      <a:pt x="37664" y="48527"/>
                      <a:pt x="24264" y="48527"/>
                    </a:cubicBezTo>
                    <a:cubicBezTo>
                      <a:pt x="10863" y="48527"/>
                      <a:pt x="0" y="37664"/>
                      <a:pt x="0" y="24264"/>
                    </a:cubicBezTo>
                    <a:cubicBezTo>
                      <a:pt x="0" y="10863"/>
                      <a:pt x="10863" y="0"/>
                      <a:pt x="24264" y="0"/>
                    </a:cubicBezTo>
                    <a:cubicBezTo>
                      <a:pt x="37664" y="0"/>
                      <a:pt x="48527" y="10863"/>
                      <a:pt x="48527" y="24264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784" name="Freeform: Shape 2783">
                <a:extLst>
                  <a:ext uri="{FF2B5EF4-FFF2-40B4-BE49-F238E27FC236}">
                    <a16:creationId xmlns:a16="http://schemas.microsoft.com/office/drawing/2014/main" id="{B1E3EFE7-CBAE-4109-9203-A0680AA81539}"/>
                  </a:ext>
                </a:extLst>
              </p:cNvPr>
              <p:cNvSpPr/>
              <p:nvPr/>
            </p:nvSpPr>
            <p:spPr>
              <a:xfrm>
                <a:off x="2409076" y="6080675"/>
                <a:ext cx="475462" cy="626004"/>
              </a:xfrm>
              <a:custGeom>
                <a:avLst/>
                <a:gdLst>
                  <a:gd name="connsiteX0" fmla="*/ 466636 w 475462"/>
                  <a:gd name="connsiteY0" fmla="*/ 589608 h 626004"/>
                  <a:gd name="connsiteX1" fmla="*/ 97056 w 475462"/>
                  <a:gd name="connsiteY1" fmla="*/ 589608 h 626004"/>
                  <a:gd name="connsiteX2" fmla="*/ 36395 w 475462"/>
                  <a:gd name="connsiteY2" fmla="*/ 528948 h 626004"/>
                  <a:gd name="connsiteX3" fmla="*/ 36395 w 475462"/>
                  <a:gd name="connsiteY3" fmla="*/ 0 h 626004"/>
                  <a:gd name="connsiteX4" fmla="*/ 0 w 475462"/>
                  <a:gd name="connsiteY4" fmla="*/ 69511 h 626004"/>
                  <a:gd name="connsiteX5" fmla="*/ 0 w 475462"/>
                  <a:gd name="connsiteY5" fmla="*/ 553213 h 626004"/>
                  <a:gd name="connsiteX6" fmla="*/ 72792 w 475462"/>
                  <a:gd name="connsiteY6" fmla="*/ 626005 h 626004"/>
                  <a:gd name="connsiteX7" fmla="*/ 242641 w 475462"/>
                  <a:gd name="connsiteY7" fmla="*/ 626005 h 626004"/>
                  <a:gd name="connsiteX8" fmla="*/ 412489 w 475462"/>
                  <a:gd name="connsiteY8" fmla="*/ 626005 h 626004"/>
                  <a:gd name="connsiteX9" fmla="*/ 475462 w 475462"/>
                  <a:gd name="connsiteY9" fmla="*/ 589610 h 626004"/>
                  <a:gd name="connsiteX10" fmla="*/ 466636 w 475462"/>
                  <a:gd name="connsiteY10" fmla="*/ 589610 h 6260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75462" h="626004">
                    <a:moveTo>
                      <a:pt x="466636" y="589608"/>
                    </a:moveTo>
                    <a:lnTo>
                      <a:pt x="97056" y="589608"/>
                    </a:lnTo>
                    <a:cubicBezTo>
                      <a:pt x="63609" y="589608"/>
                      <a:pt x="36395" y="562396"/>
                      <a:pt x="36395" y="528948"/>
                    </a:cubicBezTo>
                    <a:lnTo>
                      <a:pt x="36395" y="0"/>
                    </a:lnTo>
                    <a:cubicBezTo>
                      <a:pt x="14219" y="15492"/>
                      <a:pt x="0" y="40965"/>
                      <a:pt x="0" y="69511"/>
                    </a:cubicBezTo>
                    <a:lnTo>
                      <a:pt x="0" y="553213"/>
                    </a:lnTo>
                    <a:cubicBezTo>
                      <a:pt x="0" y="593414"/>
                      <a:pt x="32591" y="626005"/>
                      <a:pt x="72792" y="626005"/>
                    </a:cubicBezTo>
                    <a:lnTo>
                      <a:pt x="242641" y="626005"/>
                    </a:lnTo>
                    <a:lnTo>
                      <a:pt x="412489" y="626005"/>
                    </a:lnTo>
                    <a:cubicBezTo>
                      <a:pt x="439416" y="626005"/>
                      <a:pt x="462872" y="611346"/>
                      <a:pt x="475462" y="589610"/>
                    </a:cubicBezTo>
                    <a:lnTo>
                      <a:pt x="466636" y="589610"/>
                    </a:ln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785" name="Freeform: Shape 2784">
                <a:extLst>
                  <a:ext uri="{FF2B5EF4-FFF2-40B4-BE49-F238E27FC236}">
                    <a16:creationId xmlns:a16="http://schemas.microsoft.com/office/drawing/2014/main" id="{EAF1119F-5FBD-4C03-AFBE-000AF57D3A74}"/>
                  </a:ext>
                </a:extLst>
              </p:cNvPr>
              <p:cNvSpPr/>
              <p:nvPr/>
            </p:nvSpPr>
            <p:spPr>
              <a:xfrm>
                <a:off x="2857961" y="6100079"/>
                <a:ext cx="48527" cy="48527"/>
              </a:xfrm>
              <a:custGeom>
                <a:avLst/>
                <a:gdLst>
                  <a:gd name="connsiteX0" fmla="*/ 48527 w 48527"/>
                  <a:gd name="connsiteY0" fmla="*/ 24264 h 48527"/>
                  <a:gd name="connsiteX1" fmla="*/ 24264 w 48527"/>
                  <a:gd name="connsiteY1" fmla="*/ 48527 h 48527"/>
                  <a:gd name="connsiteX2" fmla="*/ 0 w 48527"/>
                  <a:gd name="connsiteY2" fmla="*/ 24264 h 48527"/>
                  <a:gd name="connsiteX3" fmla="*/ 24264 w 48527"/>
                  <a:gd name="connsiteY3" fmla="*/ 0 h 48527"/>
                  <a:gd name="connsiteX4" fmla="*/ 48527 w 48527"/>
                  <a:gd name="connsiteY4" fmla="*/ 24264 h 485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8527" h="48527">
                    <a:moveTo>
                      <a:pt x="48527" y="24264"/>
                    </a:moveTo>
                    <a:cubicBezTo>
                      <a:pt x="48527" y="37664"/>
                      <a:pt x="37664" y="48527"/>
                      <a:pt x="24264" y="48527"/>
                    </a:cubicBezTo>
                    <a:cubicBezTo>
                      <a:pt x="10863" y="48527"/>
                      <a:pt x="0" y="37664"/>
                      <a:pt x="0" y="24264"/>
                    </a:cubicBezTo>
                    <a:cubicBezTo>
                      <a:pt x="0" y="10863"/>
                      <a:pt x="10863" y="0"/>
                      <a:pt x="24264" y="0"/>
                    </a:cubicBezTo>
                    <a:cubicBezTo>
                      <a:pt x="37664" y="0"/>
                      <a:pt x="48527" y="10863"/>
                      <a:pt x="48527" y="24264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2786" name="Graphic 1631">
              <a:extLst>
                <a:ext uri="{FF2B5EF4-FFF2-40B4-BE49-F238E27FC236}">
                  <a16:creationId xmlns:a16="http://schemas.microsoft.com/office/drawing/2014/main" id="{74093F5E-2B5D-47B4-AFC9-917EBAB3D2BD}"/>
                </a:ext>
              </a:extLst>
            </p:cNvPr>
            <p:cNvGrpSpPr/>
            <p:nvPr/>
          </p:nvGrpSpPr>
          <p:grpSpPr>
            <a:xfrm>
              <a:off x="2276486" y="5991673"/>
              <a:ext cx="750190" cy="774886"/>
              <a:chOff x="2276486" y="5991673"/>
              <a:chExt cx="750190" cy="774886"/>
            </a:xfrm>
            <a:solidFill>
              <a:srgbClr val="FFFFFF"/>
            </a:solidFill>
          </p:grpSpPr>
          <p:sp>
            <p:nvSpPr>
              <p:cNvPr id="2787" name="Freeform: Shape 2786">
                <a:extLst>
                  <a:ext uri="{FF2B5EF4-FFF2-40B4-BE49-F238E27FC236}">
                    <a16:creationId xmlns:a16="http://schemas.microsoft.com/office/drawing/2014/main" id="{70022D2C-C906-4BF2-8C55-6BFDA13FCC59}"/>
                  </a:ext>
                </a:extLst>
              </p:cNvPr>
              <p:cNvSpPr/>
              <p:nvPr/>
            </p:nvSpPr>
            <p:spPr>
              <a:xfrm>
                <a:off x="2276486" y="5991673"/>
                <a:ext cx="750190" cy="774886"/>
              </a:xfrm>
              <a:custGeom>
                <a:avLst/>
                <a:gdLst>
                  <a:gd name="connsiteX0" fmla="*/ 704176 w 750190"/>
                  <a:gd name="connsiteY0" fmla="*/ 59112 h 774886"/>
                  <a:gd name="connsiteX1" fmla="*/ 375097 w 750190"/>
                  <a:gd name="connsiteY1" fmla="*/ 0 h 774886"/>
                  <a:gd name="connsiteX2" fmla="*/ 46017 w 750190"/>
                  <a:gd name="connsiteY2" fmla="*/ 59112 h 774886"/>
                  <a:gd name="connsiteX3" fmla="*/ 4094 w 750190"/>
                  <a:gd name="connsiteY3" fmla="*/ 150944 h 774886"/>
                  <a:gd name="connsiteX4" fmla="*/ 39000 w 750190"/>
                  <a:gd name="connsiteY4" fmla="*/ 190490 h 774886"/>
                  <a:gd name="connsiteX5" fmla="*/ 72576 w 750190"/>
                  <a:gd name="connsiteY5" fmla="*/ 241466 h 774886"/>
                  <a:gd name="connsiteX6" fmla="*/ 72576 w 750190"/>
                  <a:gd name="connsiteY6" fmla="*/ 727138 h 774886"/>
                  <a:gd name="connsiteX7" fmla="*/ 120322 w 750190"/>
                  <a:gd name="connsiteY7" fmla="*/ 774886 h 774886"/>
                  <a:gd name="connsiteX8" fmla="*/ 629868 w 750190"/>
                  <a:gd name="connsiteY8" fmla="*/ 774886 h 774886"/>
                  <a:gd name="connsiteX9" fmla="*/ 677614 w 750190"/>
                  <a:gd name="connsiteY9" fmla="*/ 727138 h 774886"/>
                  <a:gd name="connsiteX10" fmla="*/ 677614 w 750190"/>
                  <a:gd name="connsiteY10" fmla="*/ 241466 h 774886"/>
                  <a:gd name="connsiteX11" fmla="*/ 711190 w 750190"/>
                  <a:gd name="connsiteY11" fmla="*/ 190490 h 774886"/>
                  <a:gd name="connsiteX12" fmla="*/ 746096 w 750190"/>
                  <a:gd name="connsiteY12" fmla="*/ 150944 h 774886"/>
                  <a:gd name="connsiteX13" fmla="*/ 704176 w 750190"/>
                  <a:gd name="connsiteY13" fmla="*/ 59112 h 774886"/>
                  <a:gd name="connsiteX14" fmla="*/ 724767 w 750190"/>
                  <a:gd name="connsiteY14" fmla="*/ 143177 h 774886"/>
                  <a:gd name="connsiteX15" fmla="*/ 700871 w 750190"/>
                  <a:gd name="connsiteY15" fmla="*/ 170271 h 774886"/>
                  <a:gd name="connsiteX16" fmla="*/ 654914 w 750190"/>
                  <a:gd name="connsiteY16" fmla="*/ 241466 h 774886"/>
                  <a:gd name="connsiteX17" fmla="*/ 654914 w 750190"/>
                  <a:gd name="connsiteY17" fmla="*/ 727138 h 774886"/>
                  <a:gd name="connsiteX18" fmla="*/ 629869 w 750190"/>
                  <a:gd name="connsiteY18" fmla="*/ 752184 h 774886"/>
                  <a:gd name="connsiteX19" fmla="*/ 120324 w 750190"/>
                  <a:gd name="connsiteY19" fmla="*/ 752184 h 774886"/>
                  <a:gd name="connsiteX20" fmla="*/ 95279 w 750190"/>
                  <a:gd name="connsiteY20" fmla="*/ 727138 h 774886"/>
                  <a:gd name="connsiteX21" fmla="*/ 95279 w 750190"/>
                  <a:gd name="connsiteY21" fmla="*/ 241466 h 774886"/>
                  <a:gd name="connsiteX22" fmla="*/ 49322 w 750190"/>
                  <a:gd name="connsiteY22" fmla="*/ 170271 h 774886"/>
                  <a:gd name="connsiteX23" fmla="*/ 25426 w 750190"/>
                  <a:gd name="connsiteY23" fmla="*/ 143177 h 774886"/>
                  <a:gd name="connsiteX24" fmla="*/ 54767 w 750190"/>
                  <a:gd name="connsiteY24" fmla="*/ 80060 h 774886"/>
                  <a:gd name="connsiteX25" fmla="*/ 375097 w 750190"/>
                  <a:gd name="connsiteY25" fmla="*/ 22702 h 774886"/>
                  <a:gd name="connsiteX26" fmla="*/ 695426 w 750190"/>
                  <a:gd name="connsiteY26" fmla="*/ 80058 h 774886"/>
                  <a:gd name="connsiteX27" fmla="*/ 695426 w 750190"/>
                  <a:gd name="connsiteY27" fmla="*/ 80058 h 774886"/>
                  <a:gd name="connsiteX28" fmla="*/ 724767 w 750190"/>
                  <a:gd name="connsiteY28" fmla="*/ 143177 h 7748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750190" h="774886">
                    <a:moveTo>
                      <a:pt x="704176" y="59112"/>
                    </a:moveTo>
                    <a:cubicBezTo>
                      <a:pt x="612929" y="20993"/>
                      <a:pt x="496059" y="0"/>
                      <a:pt x="375097" y="0"/>
                    </a:cubicBezTo>
                    <a:cubicBezTo>
                      <a:pt x="254134" y="0"/>
                      <a:pt x="137264" y="20993"/>
                      <a:pt x="46017" y="59112"/>
                    </a:cubicBezTo>
                    <a:cubicBezTo>
                      <a:pt x="9948" y="74179"/>
                      <a:pt x="-8858" y="115375"/>
                      <a:pt x="4094" y="150944"/>
                    </a:cubicBezTo>
                    <a:cubicBezTo>
                      <a:pt x="10361" y="168156"/>
                      <a:pt x="22758" y="182200"/>
                      <a:pt x="39000" y="190490"/>
                    </a:cubicBezTo>
                    <a:cubicBezTo>
                      <a:pt x="59710" y="201062"/>
                      <a:pt x="72576" y="220594"/>
                      <a:pt x="72576" y="241466"/>
                    </a:cubicBezTo>
                    <a:lnTo>
                      <a:pt x="72576" y="727138"/>
                    </a:lnTo>
                    <a:cubicBezTo>
                      <a:pt x="72576" y="753466"/>
                      <a:pt x="93995" y="774886"/>
                      <a:pt x="120322" y="774886"/>
                    </a:cubicBezTo>
                    <a:lnTo>
                      <a:pt x="629868" y="774886"/>
                    </a:lnTo>
                    <a:cubicBezTo>
                      <a:pt x="656196" y="774886"/>
                      <a:pt x="677614" y="753468"/>
                      <a:pt x="677614" y="727138"/>
                    </a:cubicBezTo>
                    <a:lnTo>
                      <a:pt x="677614" y="241466"/>
                    </a:lnTo>
                    <a:cubicBezTo>
                      <a:pt x="677614" y="220594"/>
                      <a:pt x="690480" y="201062"/>
                      <a:pt x="711190" y="190490"/>
                    </a:cubicBezTo>
                    <a:cubicBezTo>
                      <a:pt x="727432" y="182200"/>
                      <a:pt x="739829" y="168155"/>
                      <a:pt x="746096" y="150944"/>
                    </a:cubicBezTo>
                    <a:cubicBezTo>
                      <a:pt x="759050" y="115373"/>
                      <a:pt x="740245" y="74179"/>
                      <a:pt x="704176" y="59112"/>
                    </a:cubicBezTo>
                    <a:close/>
                    <a:moveTo>
                      <a:pt x="724767" y="143177"/>
                    </a:moveTo>
                    <a:cubicBezTo>
                      <a:pt x="720470" y="154976"/>
                      <a:pt x="711984" y="164598"/>
                      <a:pt x="700871" y="170271"/>
                    </a:cubicBezTo>
                    <a:cubicBezTo>
                      <a:pt x="672524" y="184741"/>
                      <a:pt x="654914" y="212021"/>
                      <a:pt x="654914" y="241466"/>
                    </a:cubicBezTo>
                    <a:lnTo>
                      <a:pt x="654914" y="727138"/>
                    </a:lnTo>
                    <a:cubicBezTo>
                      <a:pt x="654914" y="740948"/>
                      <a:pt x="643679" y="752184"/>
                      <a:pt x="629869" y="752184"/>
                    </a:cubicBezTo>
                    <a:lnTo>
                      <a:pt x="120324" y="752184"/>
                    </a:lnTo>
                    <a:cubicBezTo>
                      <a:pt x="106514" y="752184"/>
                      <a:pt x="95279" y="740948"/>
                      <a:pt x="95279" y="727138"/>
                    </a:cubicBezTo>
                    <a:lnTo>
                      <a:pt x="95279" y="241466"/>
                    </a:lnTo>
                    <a:cubicBezTo>
                      <a:pt x="95279" y="212021"/>
                      <a:pt x="77670" y="184741"/>
                      <a:pt x="49322" y="170271"/>
                    </a:cubicBezTo>
                    <a:cubicBezTo>
                      <a:pt x="38209" y="164598"/>
                      <a:pt x="29723" y="154977"/>
                      <a:pt x="25426" y="143177"/>
                    </a:cubicBezTo>
                    <a:cubicBezTo>
                      <a:pt x="16562" y="118835"/>
                      <a:pt x="29724" y="90521"/>
                      <a:pt x="54767" y="80060"/>
                    </a:cubicBezTo>
                    <a:cubicBezTo>
                      <a:pt x="143307" y="43071"/>
                      <a:pt x="257069" y="22702"/>
                      <a:pt x="375097" y="22702"/>
                    </a:cubicBezTo>
                    <a:cubicBezTo>
                      <a:pt x="493124" y="22702"/>
                      <a:pt x="606886" y="43071"/>
                      <a:pt x="695426" y="80058"/>
                    </a:cubicBezTo>
                    <a:lnTo>
                      <a:pt x="695426" y="80058"/>
                    </a:lnTo>
                    <a:cubicBezTo>
                      <a:pt x="720469" y="90519"/>
                      <a:pt x="733630" y="118835"/>
                      <a:pt x="724767" y="143177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788" name="Freeform: Shape 2787">
                <a:extLst>
                  <a:ext uri="{FF2B5EF4-FFF2-40B4-BE49-F238E27FC236}">
                    <a16:creationId xmlns:a16="http://schemas.microsoft.com/office/drawing/2014/main" id="{C0233118-FE68-4B10-80E6-178D787E6A0C}"/>
                  </a:ext>
                </a:extLst>
              </p:cNvPr>
              <p:cNvSpPr/>
              <p:nvPr/>
            </p:nvSpPr>
            <p:spPr>
              <a:xfrm>
                <a:off x="2397726" y="6246445"/>
                <a:ext cx="507983" cy="471586"/>
              </a:xfrm>
              <a:custGeom>
                <a:avLst/>
                <a:gdLst>
                  <a:gd name="connsiteX0" fmla="*/ 496631 w 507983"/>
                  <a:gd name="connsiteY0" fmla="*/ 0 h 471586"/>
                  <a:gd name="connsiteX1" fmla="*/ 485280 w 507983"/>
                  <a:gd name="connsiteY1" fmla="*/ 11351 h 471586"/>
                  <a:gd name="connsiteX2" fmla="*/ 485280 w 507983"/>
                  <a:gd name="connsiteY2" fmla="*/ 387443 h 471586"/>
                  <a:gd name="connsiteX3" fmla="*/ 423838 w 507983"/>
                  <a:gd name="connsiteY3" fmla="*/ 448885 h 471586"/>
                  <a:gd name="connsiteX4" fmla="*/ 84143 w 507983"/>
                  <a:gd name="connsiteY4" fmla="*/ 448885 h 471586"/>
                  <a:gd name="connsiteX5" fmla="*/ 22702 w 507983"/>
                  <a:gd name="connsiteY5" fmla="*/ 387443 h 471586"/>
                  <a:gd name="connsiteX6" fmla="*/ 22702 w 507983"/>
                  <a:gd name="connsiteY6" fmla="*/ 351049 h 471586"/>
                  <a:gd name="connsiteX7" fmla="*/ 11351 w 507983"/>
                  <a:gd name="connsiteY7" fmla="*/ 339698 h 471586"/>
                  <a:gd name="connsiteX8" fmla="*/ 0 w 507983"/>
                  <a:gd name="connsiteY8" fmla="*/ 351049 h 471586"/>
                  <a:gd name="connsiteX9" fmla="*/ 0 w 507983"/>
                  <a:gd name="connsiteY9" fmla="*/ 387443 h 471586"/>
                  <a:gd name="connsiteX10" fmla="*/ 84143 w 507983"/>
                  <a:gd name="connsiteY10" fmla="*/ 471586 h 471586"/>
                  <a:gd name="connsiteX11" fmla="*/ 423840 w 507983"/>
                  <a:gd name="connsiteY11" fmla="*/ 471586 h 471586"/>
                  <a:gd name="connsiteX12" fmla="*/ 507983 w 507983"/>
                  <a:gd name="connsiteY12" fmla="*/ 387443 h 471586"/>
                  <a:gd name="connsiteX13" fmla="*/ 507983 w 507983"/>
                  <a:gd name="connsiteY13" fmla="*/ 11351 h 471586"/>
                  <a:gd name="connsiteX14" fmla="*/ 496631 w 507983"/>
                  <a:gd name="connsiteY14" fmla="*/ 0 h 4715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507983" h="471586">
                    <a:moveTo>
                      <a:pt x="496631" y="0"/>
                    </a:moveTo>
                    <a:cubicBezTo>
                      <a:pt x="490362" y="0"/>
                      <a:pt x="485280" y="5082"/>
                      <a:pt x="485280" y="11351"/>
                    </a:cubicBezTo>
                    <a:lnTo>
                      <a:pt x="485280" y="387443"/>
                    </a:lnTo>
                    <a:cubicBezTo>
                      <a:pt x="485280" y="421322"/>
                      <a:pt x="457719" y="448885"/>
                      <a:pt x="423838" y="448885"/>
                    </a:cubicBezTo>
                    <a:lnTo>
                      <a:pt x="84143" y="448885"/>
                    </a:lnTo>
                    <a:cubicBezTo>
                      <a:pt x="50265" y="448885"/>
                      <a:pt x="22702" y="421323"/>
                      <a:pt x="22702" y="387443"/>
                    </a:cubicBezTo>
                    <a:lnTo>
                      <a:pt x="22702" y="351049"/>
                    </a:lnTo>
                    <a:cubicBezTo>
                      <a:pt x="22702" y="344780"/>
                      <a:pt x="17620" y="339698"/>
                      <a:pt x="11351" y="339698"/>
                    </a:cubicBezTo>
                    <a:cubicBezTo>
                      <a:pt x="5082" y="339698"/>
                      <a:pt x="0" y="344780"/>
                      <a:pt x="0" y="351049"/>
                    </a:cubicBezTo>
                    <a:lnTo>
                      <a:pt x="0" y="387443"/>
                    </a:lnTo>
                    <a:cubicBezTo>
                      <a:pt x="0" y="433839"/>
                      <a:pt x="37745" y="471586"/>
                      <a:pt x="84143" y="471586"/>
                    </a:cubicBezTo>
                    <a:lnTo>
                      <a:pt x="423840" y="471586"/>
                    </a:lnTo>
                    <a:cubicBezTo>
                      <a:pt x="470236" y="471586"/>
                      <a:pt x="507983" y="433841"/>
                      <a:pt x="507983" y="387443"/>
                    </a:cubicBezTo>
                    <a:lnTo>
                      <a:pt x="507983" y="11351"/>
                    </a:lnTo>
                    <a:cubicBezTo>
                      <a:pt x="507982" y="5082"/>
                      <a:pt x="502900" y="0"/>
                      <a:pt x="496631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789" name="Freeform: Shape 2788">
                <a:extLst>
                  <a:ext uri="{FF2B5EF4-FFF2-40B4-BE49-F238E27FC236}">
                    <a16:creationId xmlns:a16="http://schemas.microsoft.com/office/drawing/2014/main" id="{F3FCCE74-09D2-42CE-BEBF-036B98619D93}"/>
                  </a:ext>
                </a:extLst>
              </p:cNvPr>
              <p:cNvSpPr/>
              <p:nvPr/>
            </p:nvSpPr>
            <p:spPr>
              <a:xfrm>
                <a:off x="2455519" y="6112010"/>
                <a:ext cx="332895" cy="404567"/>
              </a:xfrm>
              <a:custGeom>
                <a:avLst/>
                <a:gdLst>
                  <a:gd name="connsiteX0" fmla="*/ 277984 w 332895"/>
                  <a:gd name="connsiteY0" fmla="*/ 140518 h 404567"/>
                  <a:gd name="connsiteX1" fmla="*/ 99512 w 332895"/>
                  <a:gd name="connsiteY1" fmla="*/ 155448 h 404567"/>
                  <a:gd name="connsiteX2" fmla="*/ 3453 w 332895"/>
                  <a:gd name="connsiteY2" fmla="*/ 229443 h 404567"/>
                  <a:gd name="connsiteX3" fmla="*/ 29230 w 332895"/>
                  <a:gd name="connsiteY3" fmla="*/ 316530 h 404567"/>
                  <a:gd name="connsiteX4" fmla="*/ 113997 w 332895"/>
                  <a:gd name="connsiteY4" fmla="*/ 346686 h 404567"/>
                  <a:gd name="connsiteX5" fmla="*/ 191463 w 332895"/>
                  <a:gd name="connsiteY5" fmla="*/ 330456 h 404567"/>
                  <a:gd name="connsiteX6" fmla="*/ 282079 w 332895"/>
                  <a:gd name="connsiteY6" fmla="*/ 327863 h 404567"/>
                  <a:gd name="connsiteX7" fmla="*/ 282185 w 332895"/>
                  <a:gd name="connsiteY7" fmla="*/ 342091 h 404567"/>
                  <a:gd name="connsiteX8" fmla="*/ 213167 w 332895"/>
                  <a:gd name="connsiteY8" fmla="*/ 370604 h 404567"/>
                  <a:gd name="connsiteX9" fmla="*/ 173425 w 332895"/>
                  <a:gd name="connsiteY9" fmla="*/ 382511 h 404567"/>
                  <a:gd name="connsiteX10" fmla="*/ 166498 w 332895"/>
                  <a:gd name="connsiteY10" fmla="*/ 396991 h 404567"/>
                  <a:gd name="connsiteX11" fmla="*/ 177203 w 332895"/>
                  <a:gd name="connsiteY11" fmla="*/ 404568 h 404567"/>
                  <a:gd name="connsiteX12" fmla="*/ 180980 w 332895"/>
                  <a:gd name="connsiteY12" fmla="*/ 403918 h 404567"/>
                  <a:gd name="connsiteX13" fmla="*/ 219159 w 332895"/>
                  <a:gd name="connsiteY13" fmla="*/ 392501 h 404567"/>
                  <a:gd name="connsiteX14" fmla="*/ 299476 w 332895"/>
                  <a:gd name="connsiteY14" fmla="*/ 356802 h 404567"/>
                  <a:gd name="connsiteX15" fmla="*/ 300492 w 332895"/>
                  <a:gd name="connsiteY15" fmla="*/ 314581 h 404567"/>
                  <a:gd name="connsiteX16" fmla="*/ 182954 w 332895"/>
                  <a:gd name="connsiteY16" fmla="*/ 309410 h 404567"/>
                  <a:gd name="connsiteX17" fmla="*/ 44557 w 332895"/>
                  <a:gd name="connsiteY17" fmla="*/ 299782 h 404567"/>
                  <a:gd name="connsiteX18" fmla="*/ 25172 w 332895"/>
                  <a:gd name="connsiteY18" fmla="*/ 236051 h 404567"/>
                  <a:gd name="connsiteX19" fmla="*/ 278704 w 332895"/>
                  <a:gd name="connsiteY19" fmla="*/ 163207 h 404567"/>
                  <a:gd name="connsiteX20" fmla="*/ 329815 w 332895"/>
                  <a:gd name="connsiteY20" fmla="*/ 139038 h 404567"/>
                  <a:gd name="connsiteX21" fmla="*/ 327393 w 332895"/>
                  <a:gd name="connsiteY21" fmla="*/ 109042 h 404567"/>
                  <a:gd name="connsiteX22" fmla="*/ 272198 w 332895"/>
                  <a:gd name="connsiteY22" fmla="*/ 90889 h 404567"/>
                  <a:gd name="connsiteX23" fmla="*/ 266816 w 332895"/>
                  <a:gd name="connsiteY23" fmla="*/ 91471 h 404567"/>
                  <a:gd name="connsiteX24" fmla="*/ 64577 w 332895"/>
                  <a:gd name="connsiteY24" fmla="*/ 44448 h 404567"/>
                  <a:gd name="connsiteX25" fmla="*/ 61064 w 332895"/>
                  <a:gd name="connsiteY25" fmla="*/ 35210 h 404567"/>
                  <a:gd name="connsiteX26" fmla="*/ 65106 w 332895"/>
                  <a:gd name="connsiteY26" fmla="*/ 26201 h 404567"/>
                  <a:gd name="connsiteX27" fmla="*/ 83365 w 332895"/>
                  <a:gd name="connsiteY27" fmla="*/ 26731 h 404567"/>
                  <a:gd name="connsiteX28" fmla="*/ 94605 w 332895"/>
                  <a:gd name="connsiteY28" fmla="*/ 37455 h 404567"/>
                  <a:gd name="connsiteX29" fmla="*/ 110608 w 332895"/>
                  <a:gd name="connsiteY29" fmla="*/ 36202 h 404567"/>
                  <a:gd name="connsiteX30" fmla="*/ 109355 w 332895"/>
                  <a:gd name="connsiteY30" fmla="*/ 20198 h 404567"/>
                  <a:gd name="connsiteX31" fmla="*/ 99879 w 332895"/>
                  <a:gd name="connsiteY31" fmla="*/ 11154 h 404567"/>
                  <a:gd name="connsiteX32" fmla="*/ 49536 w 332895"/>
                  <a:gd name="connsiteY32" fmla="*/ 9678 h 404567"/>
                  <a:gd name="connsiteX33" fmla="*/ 38370 w 332895"/>
                  <a:gd name="connsiteY33" fmla="*/ 34544 h 404567"/>
                  <a:gd name="connsiteX34" fmla="*/ 48057 w 332895"/>
                  <a:gd name="connsiteY34" fmla="*/ 60022 h 404567"/>
                  <a:gd name="connsiteX35" fmla="*/ 159387 w 332895"/>
                  <a:gd name="connsiteY35" fmla="*/ 116539 h 404567"/>
                  <a:gd name="connsiteX36" fmla="*/ 269280 w 332895"/>
                  <a:gd name="connsiteY36" fmla="*/ 114040 h 404567"/>
                  <a:gd name="connsiteX37" fmla="*/ 274651 w 332895"/>
                  <a:gd name="connsiteY37" fmla="*/ 113457 h 404567"/>
                  <a:gd name="connsiteX38" fmla="*/ 308741 w 332895"/>
                  <a:gd name="connsiteY38" fmla="*/ 121985 h 404567"/>
                  <a:gd name="connsiteX39" fmla="*/ 309536 w 332895"/>
                  <a:gd name="connsiteY39" fmla="*/ 128828 h 404567"/>
                  <a:gd name="connsiteX40" fmla="*/ 277984 w 332895"/>
                  <a:gd name="connsiteY40" fmla="*/ 140518 h 4045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332895" h="404567">
                    <a:moveTo>
                      <a:pt x="277984" y="140518"/>
                    </a:moveTo>
                    <a:cubicBezTo>
                      <a:pt x="207308" y="142755"/>
                      <a:pt x="146271" y="144687"/>
                      <a:pt x="99512" y="155448"/>
                    </a:cubicBezTo>
                    <a:cubicBezTo>
                      <a:pt x="45562" y="167863"/>
                      <a:pt x="15038" y="191376"/>
                      <a:pt x="3453" y="229443"/>
                    </a:cubicBezTo>
                    <a:cubicBezTo>
                      <a:pt x="-5871" y="260088"/>
                      <a:pt x="4008" y="293458"/>
                      <a:pt x="29230" y="316530"/>
                    </a:cubicBezTo>
                    <a:cubicBezTo>
                      <a:pt x="51074" y="336526"/>
                      <a:pt x="80598" y="346687"/>
                      <a:pt x="113997" y="346686"/>
                    </a:cubicBezTo>
                    <a:cubicBezTo>
                      <a:pt x="138265" y="346684"/>
                      <a:pt x="164584" y="341316"/>
                      <a:pt x="191463" y="330456"/>
                    </a:cubicBezTo>
                    <a:cubicBezTo>
                      <a:pt x="240644" y="310552"/>
                      <a:pt x="272912" y="315162"/>
                      <a:pt x="282079" y="327863"/>
                    </a:cubicBezTo>
                    <a:cubicBezTo>
                      <a:pt x="285377" y="332438"/>
                      <a:pt x="285421" y="338289"/>
                      <a:pt x="282185" y="342091"/>
                    </a:cubicBezTo>
                    <a:cubicBezTo>
                      <a:pt x="271511" y="354637"/>
                      <a:pt x="240512" y="363120"/>
                      <a:pt x="213167" y="370604"/>
                    </a:cubicBezTo>
                    <a:cubicBezTo>
                      <a:pt x="200079" y="374182"/>
                      <a:pt x="186544" y="377883"/>
                      <a:pt x="173425" y="382511"/>
                    </a:cubicBezTo>
                    <a:cubicBezTo>
                      <a:pt x="167514" y="384596"/>
                      <a:pt x="164413" y="391080"/>
                      <a:pt x="166498" y="396991"/>
                    </a:cubicBezTo>
                    <a:cubicBezTo>
                      <a:pt x="168143" y="401654"/>
                      <a:pt x="172523" y="404568"/>
                      <a:pt x="177203" y="404568"/>
                    </a:cubicBezTo>
                    <a:cubicBezTo>
                      <a:pt x="178456" y="404568"/>
                      <a:pt x="179730" y="404359"/>
                      <a:pt x="180980" y="403918"/>
                    </a:cubicBezTo>
                    <a:cubicBezTo>
                      <a:pt x="193324" y="399563"/>
                      <a:pt x="206456" y="395973"/>
                      <a:pt x="219159" y="392501"/>
                    </a:cubicBezTo>
                    <a:cubicBezTo>
                      <a:pt x="251165" y="383741"/>
                      <a:pt x="284263" y="374683"/>
                      <a:pt x="299476" y="356802"/>
                    </a:cubicBezTo>
                    <a:cubicBezTo>
                      <a:pt x="309503" y="345021"/>
                      <a:pt x="309922" y="327662"/>
                      <a:pt x="300492" y="314581"/>
                    </a:cubicBezTo>
                    <a:cubicBezTo>
                      <a:pt x="286250" y="294849"/>
                      <a:pt x="247893" y="283127"/>
                      <a:pt x="182954" y="309410"/>
                    </a:cubicBezTo>
                    <a:cubicBezTo>
                      <a:pt x="127398" y="331857"/>
                      <a:pt x="75663" y="328257"/>
                      <a:pt x="44557" y="299782"/>
                    </a:cubicBezTo>
                    <a:cubicBezTo>
                      <a:pt x="25846" y="282667"/>
                      <a:pt x="18418" y="258246"/>
                      <a:pt x="25172" y="236051"/>
                    </a:cubicBezTo>
                    <a:cubicBezTo>
                      <a:pt x="45089" y="170604"/>
                      <a:pt x="143079" y="167501"/>
                      <a:pt x="278704" y="163207"/>
                    </a:cubicBezTo>
                    <a:cubicBezTo>
                      <a:pt x="303847" y="162410"/>
                      <a:pt x="322474" y="153603"/>
                      <a:pt x="329815" y="139038"/>
                    </a:cubicBezTo>
                    <a:cubicBezTo>
                      <a:pt x="334655" y="129415"/>
                      <a:pt x="333750" y="118200"/>
                      <a:pt x="327393" y="109042"/>
                    </a:cubicBezTo>
                    <a:cubicBezTo>
                      <a:pt x="317478" y="94759"/>
                      <a:pt x="297357" y="88140"/>
                      <a:pt x="272198" y="90889"/>
                    </a:cubicBezTo>
                    <a:lnTo>
                      <a:pt x="266816" y="91471"/>
                    </a:lnTo>
                    <a:cubicBezTo>
                      <a:pt x="203083" y="98494"/>
                      <a:pt x="123762" y="107228"/>
                      <a:pt x="64577" y="44448"/>
                    </a:cubicBezTo>
                    <a:cubicBezTo>
                      <a:pt x="62210" y="41939"/>
                      <a:pt x="60962" y="38658"/>
                      <a:pt x="61064" y="35210"/>
                    </a:cubicBezTo>
                    <a:cubicBezTo>
                      <a:pt x="61165" y="31764"/>
                      <a:pt x="62603" y="28562"/>
                      <a:pt x="65106" y="26201"/>
                    </a:cubicBezTo>
                    <a:cubicBezTo>
                      <a:pt x="70293" y="21318"/>
                      <a:pt x="78485" y="21558"/>
                      <a:pt x="83365" y="26731"/>
                    </a:cubicBezTo>
                    <a:cubicBezTo>
                      <a:pt x="86967" y="30550"/>
                      <a:pt x="90747" y="34159"/>
                      <a:pt x="94605" y="37455"/>
                    </a:cubicBezTo>
                    <a:cubicBezTo>
                      <a:pt x="99371" y="41529"/>
                      <a:pt x="106535" y="40968"/>
                      <a:pt x="110608" y="36202"/>
                    </a:cubicBezTo>
                    <a:cubicBezTo>
                      <a:pt x="114681" y="31436"/>
                      <a:pt x="114119" y="24271"/>
                      <a:pt x="109355" y="20198"/>
                    </a:cubicBezTo>
                    <a:cubicBezTo>
                      <a:pt x="106113" y="17427"/>
                      <a:pt x="102926" y="14387"/>
                      <a:pt x="99879" y="11154"/>
                    </a:cubicBezTo>
                    <a:cubicBezTo>
                      <a:pt x="86414" y="-3119"/>
                      <a:pt x="63833" y="-3784"/>
                      <a:pt x="49536" y="9678"/>
                    </a:cubicBezTo>
                    <a:cubicBezTo>
                      <a:pt x="42615" y="16204"/>
                      <a:pt x="38650" y="25035"/>
                      <a:pt x="38370" y="34544"/>
                    </a:cubicBezTo>
                    <a:cubicBezTo>
                      <a:pt x="38090" y="44053"/>
                      <a:pt x="41531" y="53101"/>
                      <a:pt x="48057" y="60022"/>
                    </a:cubicBezTo>
                    <a:cubicBezTo>
                      <a:pt x="77919" y="91698"/>
                      <a:pt x="114336" y="110185"/>
                      <a:pt x="159387" y="116539"/>
                    </a:cubicBezTo>
                    <a:cubicBezTo>
                      <a:pt x="197630" y="121933"/>
                      <a:pt x="235705" y="117737"/>
                      <a:pt x="269280" y="114040"/>
                    </a:cubicBezTo>
                    <a:lnTo>
                      <a:pt x="274651" y="113457"/>
                    </a:lnTo>
                    <a:cubicBezTo>
                      <a:pt x="290560" y="111720"/>
                      <a:pt x="303941" y="115068"/>
                      <a:pt x="308741" y="121985"/>
                    </a:cubicBezTo>
                    <a:cubicBezTo>
                      <a:pt x="310371" y="124334"/>
                      <a:pt x="310638" y="126638"/>
                      <a:pt x="309536" y="128828"/>
                    </a:cubicBezTo>
                    <a:cubicBezTo>
                      <a:pt x="306813" y="134237"/>
                      <a:pt x="296000" y="139947"/>
                      <a:pt x="277984" y="140518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790" name="Freeform: Shape 2789">
                <a:extLst>
                  <a:ext uri="{FF2B5EF4-FFF2-40B4-BE49-F238E27FC236}">
                    <a16:creationId xmlns:a16="http://schemas.microsoft.com/office/drawing/2014/main" id="{740C54D7-7B16-496C-A2AF-AD40D59C930D}"/>
                  </a:ext>
                </a:extLst>
              </p:cNvPr>
              <p:cNvSpPr/>
              <p:nvPr/>
            </p:nvSpPr>
            <p:spPr>
              <a:xfrm>
                <a:off x="2504035" y="6152946"/>
                <a:ext cx="333010" cy="508724"/>
              </a:xfrm>
              <a:custGeom>
                <a:avLst/>
                <a:gdLst>
                  <a:gd name="connsiteX0" fmla="*/ 86451 w 333010"/>
                  <a:gd name="connsiteY0" fmla="*/ 180237 h 508724"/>
                  <a:gd name="connsiteX1" fmla="*/ 231727 w 333010"/>
                  <a:gd name="connsiteY1" fmla="*/ 170776 h 508724"/>
                  <a:gd name="connsiteX2" fmla="*/ 324642 w 333010"/>
                  <a:gd name="connsiteY2" fmla="*/ 119917 h 508724"/>
                  <a:gd name="connsiteX3" fmla="*/ 318750 w 333010"/>
                  <a:gd name="connsiteY3" fmla="*/ 40442 h 508724"/>
                  <a:gd name="connsiteX4" fmla="*/ 218398 w 333010"/>
                  <a:gd name="connsiteY4" fmla="*/ 1712 h 508724"/>
                  <a:gd name="connsiteX5" fmla="*/ 212977 w 333010"/>
                  <a:gd name="connsiteY5" fmla="*/ 2306 h 508724"/>
                  <a:gd name="connsiteX6" fmla="*/ 99342 w 333010"/>
                  <a:gd name="connsiteY6" fmla="*/ 522 h 508724"/>
                  <a:gd name="connsiteX7" fmla="*/ 85117 w 333010"/>
                  <a:gd name="connsiteY7" fmla="*/ 7961 h 508724"/>
                  <a:gd name="connsiteX8" fmla="*/ 92556 w 333010"/>
                  <a:gd name="connsiteY8" fmla="*/ 22186 h 508724"/>
                  <a:gd name="connsiteX9" fmla="*/ 215486 w 333010"/>
                  <a:gd name="connsiteY9" fmla="*/ 24869 h 508724"/>
                  <a:gd name="connsiteX10" fmla="*/ 220866 w 333010"/>
                  <a:gd name="connsiteY10" fmla="*/ 24279 h 508724"/>
                  <a:gd name="connsiteX11" fmla="*/ 300098 w 333010"/>
                  <a:gd name="connsiteY11" fmla="*/ 53385 h 508724"/>
                  <a:gd name="connsiteX12" fmla="*/ 304362 w 333010"/>
                  <a:gd name="connsiteY12" fmla="*/ 109711 h 508724"/>
                  <a:gd name="connsiteX13" fmla="*/ 230953 w 333010"/>
                  <a:gd name="connsiteY13" fmla="*/ 148086 h 508724"/>
                  <a:gd name="connsiteX14" fmla="*/ 1369 w 333010"/>
                  <a:gd name="connsiteY14" fmla="*/ 202624 h 508724"/>
                  <a:gd name="connsiteX15" fmla="*/ 13469 w 333010"/>
                  <a:gd name="connsiteY15" fmla="*/ 239792 h 508724"/>
                  <a:gd name="connsiteX16" fmla="*/ 57265 w 333010"/>
                  <a:gd name="connsiteY16" fmla="*/ 256884 h 508724"/>
                  <a:gd name="connsiteX17" fmla="*/ 124746 w 333010"/>
                  <a:gd name="connsiteY17" fmla="*/ 244522 h 508724"/>
                  <a:gd name="connsiteX18" fmla="*/ 272918 w 333010"/>
                  <a:gd name="connsiteY18" fmla="*/ 258532 h 508724"/>
                  <a:gd name="connsiteX19" fmla="*/ 270629 w 333010"/>
                  <a:gd name="connsiteY19" fmla="*/ 332597 h 508724"/>
                  <a:gd name="connsiteX20" fmla="*/ 177456 w 333010"/>
                  <a:gd name="connsiteY20" fmla="*/ 376466 h 508724"/>
                  <a:gd name="connsiteX21" fmla="*/ 99616 w 333010"/>
                  <a:gd name="connsiteY21" fmla="*/ 419484 h 508724"/>
                  <a:gd name="connsiteX22" fmla="*/ 111694 w 333010"/>
                  <a:gd name="connsiteY22" fmla="*/ 450498 h 508724"/>
                  <a:gd name="connsiteX23" fmla="*/ 237894 w 333010"/>
                  <a:gd name="connsiteY23" fmla="*/ 436921 h 508724"/>
                  <a:gd name="connsiteX24" fmla="*/ 247551 w 333010"/>
                  <a:gd name="connsiteY24" fmla="*/ 434879 h 508724"/>
                  <a:gd name="connsiteX25" fmla="*/ 255835 w 333010"/>
                  <a:gd name="connsiteY25" fmla="*/ 440273 h 508724"/>
                  <a:gd name="connsiteX26" fmla="*/ 257875 w 333010"/>
                  <a:gd name="connsiteY26" fmla="*/ 449942 h 508724"/>
                  <a:gd name="connsiteX27" fmla="*/ 252478 w 333010"/>
                  <a:gd name="connsiteY27" fmla="*/ 458224 h 508724"/>
                  <a:gd name="connsiteX28" fmla="*/ 154777 w 333010"/>
                  <a:gd name="connsiteY28" fmla="*/ 486022 h 508724"/>
                  <a:gd name="connsiteX29" fmla="*/ 97699 w 333010"/>
                  <a:gd name="connsiteY29" fmla="*/ 472202 h 508724"/>
                  <a:gd name="connsiteX30" fmla="*/ 74177 w 333010"/>
                  <a:gd name="connsiteY30" fmla="*/ 415003 h 508724"/>
                  <a:gd name="connsiteX31" fmla="*/ 93234 w 333010"/>
                  <a:gd name="connsiteY31" fmla="*/ 383313 h 508724"/>
                  <a:gd name="connsiteX32" fmla="*/ 94749 w 333010"/>
                  <a:gd name="connsiteY32" fmla="*/ 367332 h 508724"/>
                  <a:gd name="connsiteX33" fmla="*/ 78769 w 333010"/>
                  <a:gd name="connsiteY33" fmla="*/ 365817 h 508724"/>
                  <a:gd name="connsiteX34" fmla="*/ 51820 w 333010"/>
                  <a:gd name="connsiteY34" fmla="*/ 411056 h 508724"/>
                  <a:gd name="connsiteX35" fmla="*/ 85397 w 333010"/>
                  <a:gd name="connsiteY35" fmla="*/ 491285 h 508724"/>
                  <a:gd name="connsiteX36" fmla="*/ 154775 w 333010"/>
                  <a:gd name="connsiteY36" fmla="*/ 508725 h 508724"/>
                  <a:gd name="connsiteX37" fmla="*/ 265306 w 333010"/>
                  <a:gd name="connsiteY37" fmla="*/ 476954 h 508724"/>
                  <a:gd name="connsiteX38" fmla="*/ 280187 w 333010"/>
                  <a:gd name="connsiteY38" fmla="*/ 454117 h 508724"/>
                  <a:gd name="connsiteX39" fmla="*/ 274557 w 333010"/>
                  <a:gd name="connsiteY39" fmla="*/ 427442 h 508724"/>
                  <a:gd name="connsiteX40" fmla="*/ 251724 w 333010"/>
                  <a:gd name="connsiteY40" fmla="*/ 412569 h 508724"/>
                  <a:gd name="connsiteX41" fmla="*/ 225049 w 333010"/>
                  <a:gd name="connsiteY41" fmla="*/ 418205 h 508724"/>
                  <a:gd name="connsiteX42" fmla="*/ 123978 w 333010"/>
                  <a:gd name="connsiteY42" fmla="*/ 431413 h 508724"/>
                  <a:gd name="connsiteX43" fmla="*/ 121970 w 333010"/>
                  <a:gd name="connsiteY43" fmla="*/ 423440 h 508724"/>
                  <a:gd name="connsiteX44" fmla="*/ 139269 w 333010"/>
                  <a:gd name="connsiteY44" fmla="*/ 412235 h 508724"/>
                  <a:gd name="connsiteX45" fmla="*/ 183443 w 333010"/>
                  <a:gd name="connsiteY45" fmla="*/ 398367 h 508724"/>
                  <a:gd name="connsiteX46" fmla="*/ 287915 w 333010"/>
                  <a:gd name="connsiteY46" fmla="*/ 347314 h 508724"/>
                  <a:gd name="connsiteX47" fmla="*/ 291322 w 333010"/>
                  <a:gd name="connsiteY47" fmla="*/ 245248 h 508724"/>
                  <a:gd name="connsiteX48" fmla="*/ 116231 w 333010"/>
                  <a:gd name="connsiteY48" fmla="*/ 223482 h 508724"/>
                  <a:gd name="connsiteX49" fmla="*/ 28793 w 333010"/>
                  <a:gd name="connsiteY49" fmla="*/ 223049 h 508724"/>
                  <a:gd name="connsiteX50" fmla="*/ 23084 w 333010"/>
                  <a:gd name="connsiteY50" fmla="*/ 209240 h 508724"/>
                  <a:gd name="connsiteX51" fmla="*/ 86451 w 333010"/>
                  <a:gd name="connsiteY51" fmla="*/ 180237 h 5087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</a:cxnLst>
                <a:rect l="l" t="t" r="r" b="b"/>
                <a:pathLst>
                  <a:path w="333010" h="508724">
                    <a:moveTo>
                      <a:pt x="86451" y="180237"/>
                    </a:moveTo>
                    <a:cubicBezTo>
                      <a:pt x="125125" y="174154"/>
                      <a:pt x="176879" y="172514"/>
                      <a:pt x="231727" y="170776"/>
                    </a:cubicBezTo>
                    <a:cubicBezTo>
                      <a:pt x="275208" y="169396"/>
                      <a:pt x="309075" y="150858"/>
                      <a:pt x="324642" y="119917"/>
                    </a:cubicBezTo>
                    <a:cubicBezTo>
                      <a:pt x="337606" y="94153"/>
                      <a:pt x="335404" y="64444"/>
                      <a:pt x="318750" y="40442"/>
                    </a:cubicBezTo>
                    <a:cubicBezTo>
                      <a:pt x="298384" y="11098"/>
                      <a:pt x="261808" y="-3018"/>
                      <a:pt x="218398" y="1712"/>
                    </a:cubicBezTo>
                    <a:lnTo>
                      <a:pt x="212977" y="2306"/>
                    </a:lnTo>
                    <a:cubicBezTo>
                      <a:pt x="171852" y="6814"/>
                      <a:pt x="133006" y="11069"/>
                      <a:pt x="99342" y="522"/>
                    </a:cubicBezTo>
                    <a:cubicBezTo>
                      <a:pt x="93361" y="-1352"/>
                      <a:pt x="86993" y="1977"/>
                      <a:pt x="85117" y="7961"/>
                    </a:cubicBezTo>
                    <a:cubicBezTo>
                      <a:pt x="83242" y="13943"/>
                      <a:pt x="86573" y="20312"/>
                      <a:pt x="92556" y="22186"/>
                    </a:cubicBezTo>
                    <a:cubicBezTo>
                      <a:pt x="130752" y="34152"/>
                      <a:pt x="171893" y="29645"/>
                      <a:pt x="215486" y="24869"/>
                    </a:cubicBezTo>
                    <a:lnTo>
                      <a:pt x="220866" y="24279"/>
                    </a:lnTo>
                    <a:cubicBezTo>
                      <a:pt x="255745" y="20475"/>
                      <a:pt x="284623" y="31088"/>
                      <a:pt x="300098" y="53385"/>
                    </a:cubicBezTo>
                    <a:cubicBezTo>
                      <a:pt x="311934" y="70442"/>
                      <a:pt x="313527" y="91497"/>
                      <a:pt x="304362" y="109711"/>
                    </a:cubicBezTo>
                    <a:cubicBezTo>
                      <a:pt x="292651" y="132991"/>
                      <a:pt x="265913" y="146979"/>
                      <a:pt x="230953" y="148086"/>
                    </a:cubicBezTo>
                    <a:cubicBezTo>
                      <a:pt x="110796" y="151894"/>
                      <a:pt x="15889" y="154900"/>
                      <a:pt x="1369" y="202624"/>
                    </a:cubicBezTo>
                    <a:cubicBezTo>
                      <a:pt x="-2523" y="215397"/>
                      <a:pt x="1999" y="229291"/>
                      <a:pt x="13469" y="239792"/>
                    </a:cubicBezTo>
                    <a:cubicBezTo>
                      <a:pt x="23953" y="249380"/>
                      <a:pt x="39507" y="255451"/>
                      <a:pt x="57265" y="256884"/>
                    </a:cubicBezTo>
                    <a:cubicBezTo>
                      <a:pt x="77683" y="258535"/>
                      <a:pt x="100390" y="254374"/>
                      <a:pt x="124746" y="244522"/>
                    </a:cubicBezTo>
                    <a:cubicBezTo>
                      <a:pt x="223895" y="204437"/>
                      <a:pt x="263226" y="245112"/>
                      <a:pt x="272918" y="258532"/>
                    </a:cubicBezTo>
                    <a:cubicBezTo>
                      <a:pt x="289330" y="281271"/>
                      <a:pt x="288389" y="311728"/>
                      <a:pt x="270629" y="332597"/>
                    </a:cubicBezTo>
                    <a:cubicBezTo>
                      <a:pt x="250230" y="356573"/>
                      <a:pt x="213237" y="366686"/>
                      <a:pt x="177456" y="376466"/>
                    </a:cubicBezTo>
                    <a:cubicBezTo>
                      <a:pt x="139497" y="386851"/>
                      <a:pt x="103644" y="396661"/>
                      <a:pt x="99616" y="419484"/>
                    </a:cubicBezTo>
                    <a:cubicBezTo>
                      <a:pt x="97095" y="433717"/>
                      <a:pt x="100933" y="443572"/>
                      <a:pt x="111694" y="450498"/>
                    </a:cubicBezTo>
                    <a:cubicBezTo>
                      <a:pt x="138871" y="467987"/>
                      <a:pt x="202554" y="461139"/>
                      <a:pt x="237894" y="436921"/>
                    </a:cubicBezTo>
                    <a:cubicBezTo>
                      <a:pt x="240733" y="434970"/>
                      <a:pt x="244164" y="434248"/>
                      <a:pt x="247551" y="434879"/>
                    </a:cubicBezTo>
                    <a:cubicBezTo>
                      <a:pt x="250943" y="435513"/>
                      <a:pt x="253885" y="437429"/>
                      <a:pt x="255835" y="440273"/>
                    </a:cubicBezTo>
                    <a:cubicBezTo>
                      <a:pt x="257784" y="443117"/>
                      <a:pt x="258509" y="446551"/>
                      <a:pt x="257875" y="449942"/>
                    </a:cubicBezTo>
                    <a:cubicBezTo>
                      <a:pt x="257241" y="453333"/>
                      <a:pt x="255325" y="456273"/>
                      <a:pt x="252478" y="458224"/>
                    </a:cubicBezTo>
                    <a:cubicBezTo>
                      <a:pt x="227839" y="475110"/>
                      <a:pt x="189489" y="486022"/>
                      <a:pt x="154777" y="486022"/>
                    </a:cubicBezTo>
                    <a:cubicBezTo>
                      <a:pt x="131449" y="486022"/>
                      <a:pt x="111713" y="481245"/>
                      <a:pt x="97699" y="472202"/>
                    </a:cubicBezTo>
                    <a:cubicBezTo>
                      <a:pt x="78230" y="459663"/>
                      <a:pt x="69877" y="439350"/>
                      <a:pt x="74177" y="415003"/>
                    </a:cubicBezTo>
                    <a:cubicBezTo>
                      <a:pt x="76394" y="402449"/>
                      <a:pt x="82628" y="392082"/>
                      <a:pt x="93234" y="383313"/>
                    </a:cubicBezTo>
                    <a:cubicBezTo>
                      <a:pt x="98065" y="379317"/>
                      <a:pt x="98745" y="372163"/>
                      <a:pt x="94749" y="367332"/>
                    </a:cubicBezTo>
                    <a:cubicBezTo>
                      <a:pt x="90754" y="362501"/>
                      <a:pt x="83598" y="361820"/>
                      <a:pt x="78769" y="365817"/>
                    </a:cubicBezTo>
                    <a:cubicBezTo>
                      <a:pt x="64038" y="377998"/>
                      <a:pt x="54971" y="393217"/>
                      <a:pt x="51820" y="411056"/>
                    </a:cubicBezTo>
                    <a:cubicBezTo>
                      <a:pt x="45913" y="444495"/>
                      <a:pt x="58155" y="473740"/>
                      <a:pt x="85397" y="491285"/>
                    </a:cubicBezTo>
                    <a:cubicBezTo>
                      <a:pt x="103084" y="502695"/>
                      <a:pt x="127073" y="508725"/>
                      <a:pt x="154775" y="508725"/>
                    </a:cubicBezTo>
                    <a:cubicBezTo>
                      <a:pt x="194360" y="508725"/>
                      <a:pt x="236714" y="496551"/>
                      <a:pt x="265306" y="476954"/>
                    </a:cubicBezTo>
                    <a:cubicBezTo>
                      <a:pt x="273154" y="471579"/>
                      <a:pt x="278439" y="463468"/>
                      <a:pt x="280187" y="454117"/>
                    </a:cubicBezTo>
                    <a:cubicBezTo>
                      <a:pt x="281935" y="444763"/>
                      <a:pt x="279936" y="435291"/>
                      <a:pt x="274557" y="427442"/>
                    </a:cubicBezTo>
                    <a:cubicBezTo>
                      <a:pt x="269180" y="419599"/>
                      <a:pt x="261071" y="414317"/>
                      <a:pt x="251724" y="412569"/>
                    </a:cubicBezTo>
                    <a:cubicBezTo>
                      <a:pt x="242363" y="410817"/>
                      <a:pt x="232886" y="412824"/>
                      <a:pt x="225049" y="418205"/>
                    </a:cubicBezTo>
                    <a:cubicBezTo>
                      <a:pt x="195834" y="438225"/>
                      <a:pt x="141618" y="442766"/>
                      <a:pt x="123978" y="431413"/>
                    </a:cubicBezTo>
                    <a:cubicBezTo>
                      <a:pt x="121806" y="430016"/>
                      <a:pt x="120907" y="429437"/>
                      <a:pt x="121970" y="423440"/>
                    </a:cubicBezTo>
                    <a:cubicBezTo>
                      <a:pt x="121978" y="423397"/>
                      <a:pt x="123182" y="418929"/>
                      <a:pt x="139269" y="412235"/>
                    </a:cubicBezTo>
                    <a:cubicBezTo>
                      <a:pt x="151759" y="407036"/>
                      <a:pt x="167868" y="402629"/>
                      <a:pt x="183443" y="398367"/>
                    </a:cubicBezTo>
                    <a:cubicBezTo>
                      <a:pt x="222545" y="387679"/>
                      <a:pt x="262978" y="376628"/>
                      <a:pt x="287915" y="347314"/>
                    </a:cubicBezTo>
                    <a:cubicBezTo>
                      <a:pt x="312469" y="318463"/>
                      <a:pt x="313871" y="276492"/>
                      <a:pt x="291322" y="245248"/>
                    </a:cubicBezTo>
                    <a:cubicBezTo>
                      <a:pt x="279186" y="228443"/>
                      <a:pt x="230689" y="177202"/>
                      <a:pt x="116231" y="223482"/>
                    </a:cubicBezTo>
                    <a:cubicBezTo>
                      <a:pt x="71725" y="241483"/>
                      <a:pt x="41311" y="234498"/>
                      <a:pt x="28793" y="223049"/>
                    </a:cubicBezTo>
                    <a:cubicBezTo>
                      <a:pt x="25896" y="220398"/>
                      <a:pt x="21304" y="215079"/>
                      <a:pt x="23084" y="209240"/>
                    </a:cubicBezTo>
                    <a:cubicBezTo>
                      <a:pt x="27124" y="195972"/>
                      <a:pt x="48442" y="186215"/>
                      <a:pt x="86451" y="180237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791" name="Freeform: Shape 2790">
                <a:extLst>
                  <a:ext uri="{FF2B5EF4-FFF2-40B4-BE49-F238E27FC236}">
                    <a16:creationId xmlns:a16="http://schemas.microsoft.com/office/drawing/2014/main" id="{93F5BE1B-81E4-4D86-90C6-151D52515107}"/>
                  </a:ext>
                </a:extLst>
              </p:cNvPr>
              <p:cNvSpPr/>
              <p:nvPr/>
            </p:nvSpPr>
            <p:spPr>
              <a:xfrm>
                <a:off x="2458386" y="6476952"/>
                <a:ext cx="71228" cy="71229"/>
              </a:xfrm>
              <a:custGeom>
                <a:avLst/>
                <a:gdLst>
                  <a:gd name="connsiteX0" fmla="*/ 0 w 71228"/>
                  <a:gd name="connsiteY0" fmla="*/ 35615 h 71229"/>
                  <a:gd name="connsiteX1" fmla="*/ 35614 w 71228"/>
                  <a:gd name="connsiteY1" fmla="*/ 71229 h 71229"/>
                  <a:gd name="connsiteX2" fmla="*/ 71229 w 71228"/>
                  <a:gd name="connsiteY2" fmla="*/ 35615 h 71229"/>
                  <a:gd name="connsiteX3" fmla="*/ 35614 w 71228"/>
                  <a:gd name="connsiteY3" fmla="*/ 0 h 71229"/>
                  <a:gd name="connsiteX4" fmla="*/ 0 w 71228"/>
                  <a:gd name="connsiteY4" fmla="*/ 35615 h 71229"/>
                  <a:gd name="connsiteX5" fmla="*/ 48527 w 71228"/>
                  <a:gd name="connsiteY5" fmla="*/ 35615 h 71229"/>
                  <a:gd name="connsiteX6" fmla="*/ 35614 w 71228"/>
                  <a:gd name="connsiteY6" fmla="*/ 48527 h 71229"/>
                  <a:gd name="connsiteX7" fmla="*/ 22702 w 71228"/>
                  <a:gd name="connsiteY7" fmla="*/ 35615 h 71229"/>
                  <a:gd name="connsiteX8" fmla="*/ 35614 w 71228"/>
                  <a:gd name="connsiteY8" fmla="*/ 22702 h 71229"/>
                  <a:gd name="connsiteX9" fmla="*/ 48527 w 71228"/>
                  <a:gd name="connsiteY9" fmla="*/ 35615 h 712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1228" h="71229">
                    <a:moveTo>
                      <a:pt x="0" y="35615"/>
                    </a:moveTo>
                    <a:cubicBezTo>
                      <a:pt x="0" y="55253"/>
                      <a:pt x="15977" y="71229"/>
                      <a:pt x="35614" y="71229"/>
                    </a:cubicBezTo>
                    <a:cubicBezTo>
                      <a:pt x="55251" y="71229"/>
                      <a:pt x="71229" y="55252"/>
                      <a:pt x="71229" y="35615"/>
                    </a:cubicBezTo>
                    <a:cubicBezTo>
                      <a:pt x="71229" y="15977"/>
                      <a:pt x="55251" y="0"/>
                      <a:pt x="35614" y="0"/>
                    </a:cubicBezTo>
                    <a:cubicBezTo>
                      <a:pt x="15977" y="0"/>
                      <a:pt x="0" y="15977"/>
                      <a:pt x="0" y="35615"/>
                    </a:cubicBezTo>
                    <a:close/>
                    <a:moveTo>
                      <a:pt x="48527" y="35615"/>
                    </a:moveTo>
                    <a:cubicBezTo>
                      <a:pt x="48527" y="42735"/>
                      <a:pt x="42734" y="48527"/>
                      <a:pt x="35614" y="48527"/>
                    </a:cubicBezTo>
                    <a:cubicBezTo>
                      <a:pt x="28495" y="48527"/>
                      <a:pt x="22702" y="42734"/>
                      <a:pt x="22702" y="35615"/>
                    </a:cubicBezTo>
                    <a:cubicBezTo>
                      <a:pt x="22702" y="28495"/>
                      <a:pt x="28495" y="22702"/>
                      <a:pt x="35614" y="22702"/>
                    </a:cubicBezTo>
                    <a:cubicBezTo>
                      <a:pt x="42734" y="22702"/>
                      <a:pt x="48527" y="28495"/>
                      <a:pt x="48527" y="35615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792" name="Freeform: Shape 2791">
                <a:extLst>
                  <a:ext uri="{FF2B5EF4-FFF2-40B4-BE49-F238E27FC236}">
                    <a16:creationId xmlns:a16="http://schemas.microsoft.com/office/drawing/2014/main" id="{9F44ED87-CBFA-4E0E-B670-F6D42B82C8DE}"/>
                  </a:ext>
                </a:extLst>
              </p:cNvPr>
              <p:cNvSpPr/>
              <p:nvPr/>
            </p:nvSpPr>
            <p:spPr>
              <a:xfrm>
                <a:off x="2397727" y="6040201"/>
                <a:ext cx="520113" cy="520113"/>
              </a:xfrm>
              <a:custGeom>
                <a:avLst/>
                <a:gdLst>
                  <a:gd name="connsiteX0" fmla="*/ 486031 w 520113"/>
                  <a:gd name="connsiteY0" fmla="*/ 48567 h 520113"/>
                  <a:gd name="connsiteX1" fmla="*/ 430015 w 520113"/>
                  <a:gd name="connsiteY1" fmla="*/ 15483 h 520113"/>
                  <a:gd name="connsiteX2" fmla="*/ 253855 w 520113"/>
                  <a:gd name="connsiteY2" fmla="*/ 0 h 520113"/>
                  <a:gd name="connsiteX3" fmla="*/ 80249 w 520113"/>
                  <a:gd name="connsiteY3" fmla="*/ 15026 h 520113"/>
                  <a:gd name="connsiteX4" fmla="*/ 0 w 520113"/>
                  <a:gd name="connsiteY4" fmla="*/ 109985 h 520113"/>
                  <a:gd name="connsiteX5" fmla="*/ 0 w 520113"/>
                  <a:gd name="connsiteY5" fmla="*/ 508763 h 520113"/>
                  <a:gd name="connsiteX6" fmla="*/ 11351 w 520113"/>
                  <a:gd name="connsiteY6" fmla="*/ 520114 h 520113"/>
                  <a:gd name="connsiteX7" fmla="*/ 22702 w 520113"/>
                  <a:gd name="connsiteY7" fmla="*/ 508763 h 520113"/>
                  <a:gd name="connsiteX8" fmla="*/ 22702 w 520113"/>
                  <a:gd name="connsiteY8" fmla="*/ 109985 h 520113"/>
                  <a:gd name="connsiteX9" fmla="*/ 84237 w 520113"/>
                  <a:gd name="connsiteY9" fmla="*/ 37373 h 520113"/>
                  <a:gd name="connsiteX10" fmla="*/ 253857 w 520113"/>
                  <a:gd name="connsiteY10" fmla="*/ 22700 h 520113"/>
                  <a:gd name="connsiteX11" fmla="*/ 425966 w 520113"/>
                  <a:gd name="connsiteY11" fmla="*/ 37818 h 520113"/>
                  <a:gd name="connsiteX12" fmla="*/ 462297 w 520113"/>
                  <a:gd name="connsiteY12" fmla="*/ 56325 h 520113"/>
                  <a:gd name="connsiteX13" fmla="*/ 448885 w 520113"/>
                  <a:gd name="connsiteY13" fmla="*/ 84142 h 520113"/>
                  <a:gd name="connsiteX14" fmla="*/ 484499 w 520113"/>
                  <a:gd name="connsiteY14" fmla="*/ 119756 h 520113"/>
                  <a:gd name="connsiteX15" fmla="*/ 485280 w 520113"/>
                  <a:gd name="connsiteY15" fmla="*/ 119737 h 520113"/>
                  <a:gd name="connsiteX16" fmla="*/ 485280 w 520113"/>
                  <a:gd name="connsiteY16" fmla="*/ 169066 h 520113"/>
                  <a:gd name="connsiteX17" fmla="*/ 496631 w 520113"/>
                  <a:gd name="connsiteY17" fmla="*/ 180417 h 520113"/>
                  <a:gd name="connsiteX18" fmla="*/ 507982 w 520113"/>
                  <a:gd name="connsiteY18" fmla="*/ 169066 h 520113"/>
                  <a:gd name="connsiteX19" fmla="*/ 507982 w 520113"/>
                  <a:gd name="connsiteY19" fmla="*/ 110884 h 520113"/>
                  <a:gd name="connsiteX20" fmla="*/ 520114 w 520113"/>
                  <a:gd name="connsiteY20" fmla="*/ 84142 h 520113"/>
                  <a:gd name="connsiteX21" fmla="*/ 486031 w 520113"/>
                  <a:gd name="connsiteY21" fmla="*/ 48567 h 520113"/>
                  <a:gd name="connsiteX22" fmla="*/ 471585 w 520113"/>
                  <a:gd name="connsiteY22" fmla="*/ 84142 h 520113"/>
                  <a:gd name="connsiteX23" fmla="*/ 484497 w 520113"/>
                  <a:gd name="connsiteY23" fmla="*/ 71229 h 520113"/>
                  <a:gd name="connsiteX24" fmla="*/ 497410 w 520113"/>
                  <a:gd name="connsiteY24" fmla="*/ 84142 h 520113"/>
                  <a:gd name="connsiteX25" fmla="*/ 484497 w 520113"/>
                  <a:gd name="connsiteY25" fmla="*/ 97054 h 520113"/>
                  <a:gd name="connsiteX26" fmla="*/ 471585 w 520113"/>
                  <a:gd name="connsiteY26" fmla="*/ 84142 h 5201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520113" h="520113">
                    <a:moveTo>
                      <a:pt x="486031" y="48567"/>
                    </a:moveTo>
                    <a:cubicBezTo>
                      <a:pt x="471768" y="31168"/>
                      <a:pt x="452031" y="19474"/>
                      <a:pt x="430015" y="15483"/>
                    </a:cubicBezTo>
                    <a:cubicBezTo>
                      <a:pt x="373363" y="5209"/>
                      <a:pt x="314095" y="0"/>
                      <a:pt x="253855" y="0"/>
                    </a:cubicBezTo>
                    <a:cubicBezTo>
                      <a:pt x="194551" y="0"/>
                      <a:pt x="136142" y="5055"/>
                      <a:pt x="80249" y="15026"/>
                    </a:cubicBezTo>
                    <a:cubicBezTo>
                      <a:pt x="33750" y="23321"/>
                      <a:pt x="0" y="63258"/>
                      <a:pt x="0" y="109985"/>
                    </a:cubicBezTo>
                    <a:lnTo>
                      <a:pt x="0" y="508763"/>
                    </a:lnTo>
                    <a:cubicBezTo>
                      <a:pt x="0" y="515031"/>
                      <a:pt x="5082" y="520114"/>
                      <a:pt x="11351" y="520114"/>
                    </a:cubicBezTo>
                    <a:cubicBezTo>
                      <a:pt x="17620" y="520114"/>
                      <a:pt x="22702" y="515031"/>
                      <a:pt x="22702" y="508763"/>
                    </a:cubicBezTo>
                    <a:lnTo>
                      <a:pt x="22702" y="109985"/>
                    </a:lnTo>
                    <a:cubicBezTo>
                      <a:pt x="22702" y="74273"/>
                      <a:pt x="48582" y="43734"/>
                      <a:pt x="84237" y="37373"/>
                    </a:cubicBezTo>
                    <a:cubicBezTo>
                      <a:pt x="138818" y="27637"/>
                      <a:pt x="195886" y="22700"/>
                      <a:pt x="253857" y="22700"/>
                    </a:cubicBezTo>
                    <a:cubicBezTo>
                      <a:pt x="312742" y="22700"/>
                      <a:pt x="370648" y="27787"/>
                      <a:pt x="425966" y="37818"/>
                    </a:cubicBezTo>
                    <a:cubicBezTo>
                      <a:pt x="439683" y="40305"/>
                      <a:pt x="452235" y="46763"/>
                      <a:pt x="462297" y="56325"/>
                    </a:cubicBezTo>
                    <a:cubicBezTo>
                      <a:pt x="454130" y="62857"/>
                      <a:pt x="448885" y="72895"/>
                      <a:pt x="448885" y="84142"/>
                    </a:cubicBezTo>
                    <a:cubicBezTo>
                      <a:pt x="448885" y="103780"/>
                      <a:pt x="464862" y="119756"/>
                      <a:pt x="484499" y="119756"/>
                    </a:cubicBezTo>
                    <a:cubicBezTo>
                      <a:pt x="484761" y="119756"/>
                      <a:pt x="485020" y="119743"/>
                      <a:pt x="485280" y="119737"/>
                    </a:cubicBezTo>
                    <a:lnTo>
                      <a:pt x="485280" y="169066"/>
                    </a:lnTo>
                    <a:cubicBezTo>
                      <a:pt x="485280" y="175335"/>
                      <a:pt x="490362" y="180417"/>
                      <a:pt x="496631" y="180417"/>
                    </a:cubicBezTo>
                    <a:cubicBezTo>
                      <a:pt x="502899" y="180417"/>
                      <a:pt x="507982" y="175335"/>
                      <a:pt x="507982" y="169066"/>
                    </a:cubicBezTo>
                    <a:lnTo>
                      <a:pt x="507982" y="110884"/>
                    </a:lnTo>
                    <a:cubicBezTo>
                      <a:pt x="515411" y="104352"/>
                      <a:pt x="520114" y="94789"/>
                      <a:pt x="520114" y="84142"/>
                    </a:cubicBezTo>
                    <a:cubicBezTo>
                      <a:pt x="520112" y="65018"/>
                      <a:pt x="504959" y="49373"/>
                      <a:pt x="486031" y="48567"/>
                    </a:cubicBezTo>
                    <a:close/>
                    <a:moveTo>
                      <a:pt x="471585" y="84142"/>
                    </a:moveTo>
                    <a:cubicBezTo>
                      <a:pt x="471585" y="77021"/>
                      <a:pt x="477378" y="71229"/>
                      <a:pt x="484497" y="71229"/>
                    </a:cubicBezTo>
                    <a:cubicBezTo>
                      <a:pt x="491617" y="71229"/>
                      <a:pt x="497410" y="77022"/>
                      <a:pt x="497410" y="84142"/>
                    </a:cubicBezTo>
                    <a:cubicBezTo>
                      <a:pt x="497410" y="91261"/>
                      <a:pt x="491617" y="97054"/>
                      <a:pt x="484497" y="97054"/>
                    </a:cubicBezTo>
                    <a:cubicBezTo>
                      <a:pt x="477378" y="97054"/>
                      <a:pt x="471585" y="91263"/>
                      <a:pt x="471585" y="84142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2793" name="Graphic 1633">
            <a:extLst>
              <a:ext uri="{FF2B5EF4-FFF2-40B4-BE49-F238E27FC236}">
                <a16:creationId xmlns:a16="http://schemas.microsoft.com/office/drawing/2014/main" id="{8A9828E1-3B2D-4D2C-88DF-56B511BCEC38}"/>
              </a:ext>
            </a:extLst>
          </p:cNvPr>
          <p:cNvGrpSpPr/>
          <p:nvPr/>
        </p:nvGrpSpPr>
        <p:grpSpPr>
          <a:xfrm>
            <a:off x="1605464" y="6009053"/>
            <a:ext cx="507983" cy="774884"/>
            <a:chOff x="1605464" y="6009053"/>
            <a:chExt cx="507983" cy="774884"/>
          </a:xfrm>
          <a:solidFill>
            <a:srgbClr val="FFFFFF"/>
          </a:solidFill>
        </p:grpSpPr>
        <p:grpSp>
          <p:nvGrpSpPr>
            <p:cNvPr id="2794" name="Graphic 1633">
              <a:extLst>
                <a:ext uri="{FF2B5EF4-FFF2-40B4-BE49-F238E27FC236}">
                  <a16:creationId xmlns:a16="http://schemas.microsoft.com/office/drawing/2014/main" id="{8A9828E1-3B2D-4D2C-88DF-56B511BCEC38}"/>
                </a:ext>
              </a:extLst>
            </p:cNvPr>
            <p:cNvGrpSpPr/>
            <p:nvPr/>
          </p:nvGrpSpPr>
          <p:grpSpPr>
            <a:xfrm>
              <a:off x="1616816" y="6020403"/>
              <a:ext cx="485278" cy="752184"/>
              <a:chOff x="1616816" y="6020403"/>
              <a:chExt cx="485278" cy="752184"/>
            </a:xfrm>
            <a:solidFill>
              <a:srgbClr val="FFFFFF"/>
            </a:solidFill>
          </p:grpSpPr>
          <p:sp>
            <p:nvSpPr>
              <p:cNvPr id="2795" name="Freeform: Shape 2794">
                <a:extLst>
                  <a:ext uri="{FF2B5EF4-FFF2-40B4-BE49-F238E27FC236}">
                    <a16:creationId xmlns:a16="http://schemas.microsoft.com/office/drawing/2014/main" id="{F82D46BA-AE21-4166-A4F9-378C7779DA2C}"/>
                  </a:ext>
                </a:extLst>
              </p:cNvPr>
              <p:cNvSpPr/>
              <p:nvPr/>
            </p:nvSpPr>
            <p:spPr>
              <a:xfrm>
                <a:off x="1944380" y="6020403"/>
                <a:ext cx="97055" cy="60660"/>
              </a:xfrm>
              <a:custGeom>
                <a:avLst/>
                <a:gdLst>
                  <a:gd name="connsiteX0" fmla="*/ 84924 w 97055"/>
                  <a:gd name="connsiteY0" fmla="*/ 0 h 60660"/>
                  <a:gd name="connsiteX1" fmla="*/ 12132 w 97055"/>
                  <a:gd name="connsiteY1" fmla="*/ 0 h 60660"/>
                  <a:gd name="connsiteX2" fmla="*/ 0 w 97055"/>
                  <a:gd name="connsiteY2" fmla="*/ 12132 h 60660"/>
                  <a:gd name="connsiteX3" fmla="*/ 0 w 97055"/>
                  <a:gd name="connsiteY3" fmla="*/ 60661 h 60660"/>
                  <a:gd name="connsiteX4" fmla="*/ 97056 w 97055"/>
                  <a:gd name="connsiteY4" fmla="*/ 60661 h 60660"/>
                  <a:gd name="connsiteX5" fmla="*/ 97056 w 97055"/>
                  <a:gd name="connsiteY5" fmla="*/ 12132 h 60660"/>
                  <a:gd name="connsiteX6" fmla="*/ 84924 w 97055"/>
                  <a:gd name="connsiteY6" fmla="*/ 0 h 606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7055" h="60660">
                    <a:moveTo>
                      <a:pt x="84924" y="0"/>
                    </a:moveTo>
                    <a:lnTo>
                      <a:pt x="12132" y="0"/>
                    </a:lnTo>
                    <a:cubicBezTo>
                      <a:pt x="5432" y="0"/>
                      <a:pt x="0" y="5432"/>
                      <a:pt x="0" y="12132"/>
                    </a:cubicBezTo>
                    <a:lnTo>
                      <a:pt x="0" y="60661"/>
                    </a:lnTo>
                    <a:lnTo>
                      <a:pt x="97056" y="60661"/>
                    </a:lnTo>
                    <a:lnTo>
                      <a:pt x="97056" y="12132"/>
                    </a:lnTo>
                    <a:cubicBezTo>
                      <a:pt x="97056" y="5432"/>
                      <a:pt x="91624" y="0"/>
                      <a:pt x="84924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796" name="Freeform: Shape 2795">
                <a:extLst>
                  <a:ext uri="{FF2B5EF4-FFF2-40B4-BE49-F238E27FC236}">
                    <a16:creationId xmlns:a16="http://schemas.microsoft.com/office/drawing/2014/main" id="{2CF1EB41-DD36-4D2C-89A7-B6DAA9982A1F}"/>
                  </a:ext>
                </a:extLst>
              </p:cNvPr>
              <p:cNvSpPr/>
              <p:nvPr/>
            </p:nvSpPr>
            <p:spPr>
              <a:xfrm>
                <a:off x="1980775" y="6020403"/>
                <a:ext cx="60660" cy="60660"/>
              </a:xfrm>
              <a:custGeom>
                <a:avLst/>
                <a:gdLst>
                  <a:gd name="connsiteX0" fmla="*/ 60661 w 60660"/>
                  <a:gd name="connsiteY0" fmla="*/ 60661 h 60660"/>
                  <a:gd name="connsiteX1" fmla="*/ 0 w 60660"/>
                  <a:gd name="connsiteY1" fmla="*/ 60661 h 60660"/>
                  <a:gd name="connsiteX2" fmla="*/ 0 w 60660"/>
                  <a:gd name="connsiteY2" fmla="*/ 0 h 60660"/>
                  <a:gd name="connsiteX3" fmla="*/ 48529 w 60660"/>
                  <a:gd name="connsiteY3" fmla="*/ 0 h 60660"/>
                  <a:gd name="connsiteX4" fmla="*/ 60661 w 60660"/>
                  <a:gd name="connsiteY4" fmla="*/ 12132 h 60660"/>
                  <a:gd name="connsiteX5" fmla="*/ 60661 w 60660"/>
                  <a:gd name="connsiteY5" fmla="*/ 60661 h 606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0660" h="60660">
                    <a:moveTo>
                      <a:pt x="60661" y="60661"/>
                    </a:moveTo>
                    <a:lnTo>
                      <a:pt x="0" y="60661"/>
                    </a:lnTo>
                    <a:lnTo>
                      <a:pt x="0" y="0"/>
                    </a:lnTo>
                    <a:lnTo>
                      <a:pt x="48529" y="0"/>
                    </a:lnTo>
                    <a:cubicBezTo>
                      <a:pt x="55229" y="0"/>
                      <a:pt x="60661" y="5432"/>
                      <a:pt x="60661" y="12132"/>
                    </a:cubicBezTo>
                    <a:lnTo>
                      <a:pt x="60661" y="60661"/>
                    </a:ln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797" name="Freeform: Shape 2796">
                <a:extLst>
                  <a:ext uri="{FF2B5EF4-FFF2-40B4-BE49-F238E27FC236}">
                    <a16:creationId xmlns:a16="http://schemas.microsoft.com/office/drawing/2014/main" id="{8B24FE39-CFD3-43E6-AAE3-19B092DA46B8}"/>
                  </a:ext>
                </a:extLst>
              </p:cNvPr>
              <p:cNvSpPr/>
              <p:nvPr/>
            </p:nvSpPr>
            <p:spPr>
              <a:xfrm>
                <a:off x="1616816" y="6068932"/>
                <a:ext cx="485278" cy="703655"/>
              </a:xfrm>
              <a:custGeom>
                <a:avLst/>
                <a:gdLst>
                  <a:gd name="connsiteX0" fmla="*/ 461015 w 485278"/>
                  <a:gd name="connsiteY0" fmla="*/ 0 h 703655"/>
                  <a:gd name="connsiteX1" fmla="*/ 24264 w 485278"/>
                  <a:gd name="connsiteY1" fmla="*/ 0 h 703655"/>
                  <a:gd name="connsiteX2" fmla="*/ 0 w 485278"/>
                  <a:gd name="connsiteY2" fmla="*/ 24264 h 703655"/>
                  <a:gd name="connsiteX3" fmla="*/ 0 w 485278"/>
                  <a:gd name="connsiteY3" fmla="*/ 679392 h 703655"/>
                  <a:gd name="connsiteX4" fmla="*/ 24264 w 485278"/>
                  <a:gd name="connsiteY4" fmla="*/ 703656 h 703655"/>
                  <a:gd name="connsiteX5" fmla="*/ 461015 w 485278"/>
                  <a:gd name="connsiteY5" fmla="*/ 703656 h 703655"/>
                  <a:gd name="connsiteX6" fmla="*/ 485278 w 485278"/>
                  <a:gd name="connsiteY6" fmla="*/ 679392 h 703655"/>
                  <a:gd name="connsiteX7" fmla="*/ 485278 w 485278"/>
                  <a:gd name="connsiteY7" fmla="*/ 24264 h 703655"/>
                  <a:gd name="connsiteX8" fmla="*/ 461015 w 485278"/>
                  <a:gd name="connsiteY8" fmla="*/ 0 h 7036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85278" h="703655">
                    <a:moveTo>
                      <a:pt x="461015" y="0"/>
                    </a:moveTo>
                    <a:lnTo>
                      <a:pt x="24264" y="0"/>
                    </a:lnTo>
                    <a:cubicBezTo>
                      <a:pt x="10864" y="0"/>
                      <a:pt x="0" y="10864"/>
                      <a:pt x="0" y="24264"/>
                    </a:cubicBezTo>
                    <a:lnTo>
                      <a:pt x="0" y="679392"/>
                    </a:lnTo>
                    <a:cubicBezTo>
                      <a:pt x="0" y="692792"/>
                      <a:pt x="10864" y="703656"/>
                      <a:pt x="24264" y="703656"/>
                    </a:cubicBezTo>
                    <a:lnTo>
                      <a:pt x="461015" y="703656"/>
                    </a:lnTo>
                    <a:cubicBezTo>
                      <a:pt x="474415" y="703656"/>
                      <a:pt x="485278" y="692792"/>
                      <a:pt x="485278" y="679392"/>
                    </a:cubicBezTo>
                    <a:lnTo>
                      <a:pt x="485278" y="24264"/>
                    </a:lnTo>
                    <a:cubicBezTo>
                      <a:pt x="485280" y="10862"/>
                      <a:pt x="474416" y="0"/>
                      <a:pt x="461015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798" name="Freeform: Shape 2797">
                <a:extLst>
                  <a:ext uri="{FF2B5EF4-FFF2-40B4-BE49-F238E27FC236}">
                    <a16:creationId xmlns:a16="http://schemas.microsoft.com/office/drawing/2014/main" id="{51DF72FC-66A4-433F-92B7-9533F78AA2EF}"/>
                  </a:ext>
                </a:extLst>
              </p:cNvPr>
              <p:cNvSpPr/>
              <p:nvPr/>
            </p:nvSpPr>
            <p:spPr>
              <a:xfrm>
                <a:off x="1853410" y="6347967"/>
                <a:ext cx="88296" cy="48528"/>
              </a:xfrm>
              <a:custGeom>
                <a:avLst/>
                <a:gdLst>
                  <a:gd name="connsiteX0" fmla="*/ 44148 w 88296"/>
                  <a:gd name="connsiteY0" fmla="*/ 0 h 48528"/>
                  <a:gd name="connsiteX1" fmla="*/ 2495 w 88296"/>
                  <a:gd name="connsiteY1" fmla="*/ 17993 h 48528"/>
                  <a:gd name="connsiteX2" fmla="*/ 2495 w 88296"/>
                  <a:gd name="connsiteY2" fmla="*/ 30535 h 48528"/>
                  <a:gd name="connsiteX3" fmla="*/ 44148 w 88296"/>
                  <a:gd name="connsiteY3" fmla="*/ 48529 h 48528"/>
                  <a:gd name="connsiteX4" fmla="*/ 85801 w 88296"/>
                  <a:gd name="connsiteY4" fmla="*/ 30535 h 48528"/>
                  <a:gd name="connsiteX5" fmla="*/ 85801 w 88296"/>
                  <a:gd name="connsiteY5" fmla="*/ 17993 h 48528"/>
                  <a:gd name="connsiteX6" fmla="*/ 44148 w 88296"/>
                  <a:gd name="connsiteY6" fmla="*/ 0 h 485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8296" h="48528">
                    <a:moveTo>
                      <a:pt x="44148" y="0"/>
                    </a:moveTo>
                    <a:cubicBezTo>
                      <a:pt x="27757" y="0"/>
                      <a:pt x="12994" y="6916"/>
                      <a:pt x="2495" y="17993"/>
                    </a:cubicBezTo>
                    <a:cubicBezTo>
                      <a:pt x="-832" y="21503"/>
                      <a:pt x="-832" y="27026"/>
                      <a:pt x="2495" y="30535"/>
                    </a:cubicBezTo>
                    <a:cubicBezTo>
                      <a:pt x="12994" y="41612"/>
                      <a:pt x="27756" y="48529"/>
                      <a:pt x="44148" y="48529"/>
                    </a:cubicBezTo>
                    <a:cubicBezTo>
                      <a:pt x="60539" y="48529"/>
                      <a:pt x="75302" y="41612"/>
                      <a:pt x="85801" y="30535"/>
                    </a:cubicBezTo>
                    <a:cubicBezTo>
                      <a:pt x="89128" y="27026"/>
                      <a:pt x="89128" y="21503"/>
                      <a:pt x="85801" y="17993"/>
                    </a:cubicBezTo>
                    <a:cubicBezTo>
                      <a:pt x="75302" y="6918"/>
                      <a:pt x="60539" y="0"/>
                      <a:pt x="44148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799" name="Freeform: Shape 2798">
                <a:extLst>
                  <a:ext uri="{FF2B5EF4-FFF2-40B4-BE49-F238E27FC236}">
                    <a16:creationId xmlns:a16="http://schemas.microsoft.com/office/drawing/2014/main" id="{2EE1FF45-27C9-49EA-B8FE-FA3844C228B4}"/>
                  </a:ext>
                </a:extLst>
              </p:cNvPr>
              <p:cNvSpPr/>
              <p:nvPr/>
            </p:nvSpPr>
            <p:spPr>
              <a:xfrm>
                <a:off x="1677475" y="6408627"/>
                <a:ext cx="242639" cy="242639"/>
              </a:xfrm>
              <a:custGeom>
                <a:avLst/>
                <a:gdLst>
                  <a:gd name="connsiteX0" fmla="*/ 242639 w 242639"/>
                  <a:gd name="connsiteY0" fmla="*/ 121320 h 242639"/>
                  <a:gd name="connsiteX1" fmla="*/ 121320 w 242639"/>
                  <a:gd name="connsiteY1" fmla="*/ 242639 h 242639"/>
                  <a:gd name="connsiteX2" fmla="*/ 0 w 242639"/>
                  <a:gd name="connsiteY2" fmla="*/ 121320 h 242639"/>
                  <a:gd name="connsiteX3" fmla="*/ 121320 w 242639"/>
                  <a:gd name="connsiteY3" fmla="*/ 0 h 242639"/>
                  <a:gd name="connsiteX4" fmla="*/ 242639 w 242639"/>
                  <a:gd name="connsiteY4" fmla="*/ 121320 h 2426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42639" h="242639">
                    <a:moveTo>
                      <a:pt x="242639" y="121320"/>
                    </a:moveTo>
                    <a:cubicBezTo>
                      <a:pt x="242639" y="188323"/>
                      <a:pt x="188323" y="242639"/>
                      <a:pt x="121320" y="242639"/>
                    </a:cubicBezTo>
                    <a:cubicBezTo>
                      <a:pt x="54317" y="242639"/>
                      <a:pt x="0" y="188323"/>
                      <a:pt x="0" y="121320"/>
                    </a:cubicBezTo>
                    <a:cubicBezTo>
                      <a:pt x="0" y="54317"/>
                      <a:pt x="54317" y="0"/>
                      <a:pt x="121320" y="0"/>
                    </a:cubicBezTo>
                    <a:cubicBezTo>
                      <a:pt x="188323" y="0"/>
                      <a:pt x="242639" y="54317"/>
                      <a:pt x="242639" y="12132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00" name="Freeform: Shape 2799">
                <a:extLst>
                  <a:ext uri="{FF2B5EF4-FFF2-40B4-BE49-F238E27FC236}">
                    <a16:creationId xmlns:a16="http://schemas.microsoft.com/office/drawing/2014/main" id="{DFE86289-D8FA-48D2-911C-D4E9020A1E5B}"/>
                  </a:ext>
                </a:extLst>
              </p:cNvPr>
              <p:cNvSpPr/>
              <p:nvPr/>
            </p:nvSpPr>
            <p:spPr>
              <a:xfrm>
                <a:off x="1677477" y="6427977"/>
                <a:ext cx="223291" cy="223291"/>
              </a:xfrm>
              <a:custGeom>
                <a:avLst/>
                <a:gdLst>
                  <a:gd name="connsiteX0" fmla="*/ 157715 w 223291"/>
                  <a:gd name="connsiteY0" fmla="*/ 186894 h 223291"/>
                  <a:gd name="connsiteX1" fmla="*/ 36395 w 223291"/>
                  <a:gd name="connsiteY1" fmla="*/ 65575 h 223291"/>
                  <a:gd name="connsiteX2" fmla="*/ 55745 w 223291"/>
                  <a:gd name="connsiteY2" fmla="*/ 0 h 223291"/>
                  <a:gd name="connsiteX3" fmla="*/ 0 w 223291"/>
                  <a:gd name="connsiteY3" fmla="*/ 101972 h 223291"/>
                  <a:gd name="connsiteX4" fmla="*/ 121320 w 223291"/>
                  <a:gd name="connsiteY4" fmla="*/ 223291 h 223291"/>
                  <a:gd name="connsiteX5" fmla="*/ 223291 w 223291"/>
                  <a:gd name="connsiteY5" fmla="*/ 167546 h 223291"/>
                  <a:gd name="connsiteX6" fmla="*/ 157715 w 223291"/>
                  <a:gd name="connsiteY6" fmla="*/ 186894 h 2232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23291" h="223291">
                    <a:moveTo>
                      <a:pt x="157715" y="186894"/>
                    </a:moveTo>
                    <a:cubicBezTo>
                      <a:pt x="90712" y="186894"/>
                      <a:pt x="36395" y="132577"/>
                      <a:pt x="36395" y="65575"/>
                    </a:cubicBezTo>
                    <a:cubicBezTo>
                      <a:pt x="36395" y="41393"/>
                      <a:pt x="43551" y="18920"/>
                      <a:pt x="55745" y="0"/>
                    </a:cubicBezTo>
                    <a:cubicBezTo>
                      <a:pt x="22242" y="21591"/>
                      <a:pt x="0" y="59150"/>
                      <a:pt x="0" y="101972"/>
                    </a:cubicBezTo>
                    <a:cubicBezTo>
                      <a:pt x="0" y="168975"/>
                      <a:pt x="54318" y="223291"/>
                      <a:pt x="121320" y="223291"/>
                    </a:cubicBezTo>
                    <a:cubicBezTo>
                      <a:pt x="164141" y="223291"/>
                      <a:pt x="201700" y="201050"/>
                      <a:pt x="223291" y="167546"/>
                    </a:cubicBezTo>
                    <a:cubicBezTo>
                      <a:pt x="204370" y="179739"/>
                      <a:pt x="181897" y="186894"/>
                      <a:pt x="157715" y="186894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01" name="Freeform: Shape 2800">
                <a:extLst>
                  <a:ext uri="{FF2B5EF4-FFF2-40B4-BE49-F238E27FC236}">
                    <a16:creationId xmlns:a16="http://schemas.microsoft.com/office/drawing/2014/main" id="{768F70D9-E78B-49DC-9736-F3F778FE7362}"/>
                  </a:ext>
                </a:extLst>
              </p:cNvPr>
              <p:cNvSpPr/>
              <p:nvPr/>
            </p:nvSpPr>
            <p:spPr>
              <a:xfrm>
                <a:off x="1798796" y="6457156"/>
                <a:ext cx="242639" cy="242639"/>
              </a:xfrm>
              <a:custGeom>
                <a:avLst/>
                <a:gdLst>
                  <a:gd name="connsiteX0" fmla="*/ 242639 w 242639"/>
                  <a:gd name="connsiteY0" fmla="*/ 121320 h 242639"/>
                  <a:gd name="connsiteX1" fmla="*/ 121320 w 242639"/>
                  <a:gd name="connsiteY1" fmla="*/ 242639 h 242639"/>
                  <a:gd name="connsiteX2" fmla="*/ 0 w 242639"/>
                  <a:gd name="connsiteY2" fmla="*/ 121320 h 242639"/>
                  <a:gd name="connsiteX3" fmla="*/ 121320 w 242639"/>
                  <a:gd name="connsiteY3" fmla="*/ 0 h 242639"/>
                  <a:gd name="connsiteX4" fmla="*/ 242639 w 242639"/>
                  <a:gd name="connsiteY4" fmla="*/ 121320 h 2426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42639" h="242639">
                    <a:moveTo>
                      <a:pt x="242639" y="121320"/>
                    </a:moveTo>
                    <a:cubicBezTo>
                      <a:pt x="242639" y="188323"/>
                      <a:pt x="188323" y="242639"/>
                      <a:pt x="121320" y="242639"/>
                    </a:cubicBezTo>
                    <a:cubicBezTo>
                      <a:pt x="54317" y="242639"/>
                      <a:pt x="0" y="188323"/>
                      <a:pt x="0" y="121320"/>
                    </a:cubicBezTo>
                    <a:cubicBezTo>
                      <a:pt x="0" y="54317"/>
                      <a:pt x="54317" y="0"/>
                      <a:pt x="121320" y="0"/>
                    </a:cubicBezTo>
                    <a:cubicBezTo>
                      <a:pt x="188323" y="0"/>
                      <a:pt x="242639" y="54317"/>
                      <a:pt x="242639" y="12132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02" name="Freeform: Shape 2801">
                <a:extLst>
                  <a:ext uri="{FF2B5EF4-FFF2-40B4-BE49-F238E27FC236}">
                    <a16:creationId xmlns:a16="http://schemas.microsoft.com/office/drawing/2014/main" id="{1CBA32F6-2B28-4099-893C-4E64DF4937DA}"/>
                  </a:ext>
                </a:extLst>
              </p:cNvPr>
              <p:cNvSpPr/>
              <p:nvPr/>
            </p:nvSpPr>
            <p:spPr>
              <a:xfrm>
                <a:off x="1750268" y="6165988"/>
                <a:ext cx="218375" cy="48527"/>
              </a:xfrm>
              <a:custGeom>
                <a:avLst/>
                <a:gdLst>
                  <a:gd name="connsiteX0" fmla="*/ 194112 w 218375"/>
                  <a:gd name="connsiteY0" fmla="*/ 48527 h 48527"/>
                  <a:gd name="connsiteX1" fmla="*/ 24264 w 218375"/>
                  <a:gd name="connsiteY1" fmla="*/ 48527 h 48527"/>
                  <a:gd name="connsiteX2" fmla="*/ 0 w 218375"/>
                  <a:gd name="connsiteY2" fmla="*/ 24264 h 48527"/>
                  <a:gd name="connsiteX3" fmla="*/ 0 w 218375"/>
                  <a:gd name="connsiteY3" fmla="*/ 24264 h 48527"/>
                  <a:gd name="connsiteX4" fmla="*/ 24264 w 218375"/>
                  <a:gd name="connsiteY4" fmla="*/ 0 h 48527"/>
                  <a:gd name="connsiteX5" fmla="*/ 194112 w 218375"/>
                  <a:gd name="connsiteY5" fmla="*/ 0 h 48527"/>
                  <a:gd name="connsiteX6" fmla="*/ 218376 w 218375"/>
                  <a:gd name="connsiteY6" fmla="*/ 24264 h 48527"/>
                  <a:gd name="connsiteX7" fmla="*/ 218376 w 218375"/>
                  <a:gd name="connsiteY7" fmla="*/ 24264 h 48527"/>
                  <a:gd name="connsiteX8" fmla="*/ 194112 w 218375"/>
                  <a:gd name="connsiteY8" fmla="*/ 48527 h 485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18375" h="48527">
                    <a:moveTo>
                      <a:pt x="194112" y="48527"/>
                    </a:moveTo>
                    <a:lnTo>
                      <a:pt x="24264" y="48527"/>
                    </a:lnTo>
                    <a:cubicBezTo>
                      <a:pt x="10864" y="48527"/>
                      <a:pt x="0" y="37664"/>
                      <a:pt x="0" y="24264"/>
                    </a:cubicBezTo>
                    <a:lnTo>
                      <a:pt x="0" y="24264"/>
                    </a:lnTo>
                    <a:cubicBezTo>
                      <a:pt x="0" y="10864"/>
                      <a:pt x="10864" y="0"/>
                      <a:pt x="24264" y="0"/>
                    </a:cubicBezTo>
                    <a:lnTo>
                      <a:pt x="194112" y="0"/>
                    </a:lnTo>
                    <a:cubicBezTo>
                      <a:pt x="207512" y="0"/>
                      <a:pt x="218376" y="10864"/>
                      <a:pt x="218376" y="24264"/>
                    </a:cubicBezTo>
                    <a:lnTo>
                      <a:pt x="218376" y="24264"/>
                    </a:lnTo>
                    <a:cubicBezTo>
                      <a:pt x="218376" y="37664"/>
                      <a:pt x="207512" y="48527"/>
                      <a:pt x="194112" y="48527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03" name="Freeform: Shape 2802">
                <a:extLst>
                  <a:ext uri="{FF2B5EF4-FFF2-40B4-BE49-F238E27FC236}">
                    <a16:creationId xmlns:a16="http://schemas.microsoft.com/office/drawing/2014/main" id="{3F6EE1AF-1F0F-4797-A093-A32D3A1CBDFD}"/>
                  </a:ext>
                </a:extLst>
              </p:cNvPr>
              <p:cNvSpPr/>
              <p:nvPr/>
            </p:nvSpPr>
            <p:spPr>
              <a:xfrm>
                <a:off x="1616816" y="6068932"/>
                <a:ext cx="485278" cy="703655"/>
              </a:xfrm>
              <a:custGeom>
                <a:avLst/>
                <a:gdLst>
                  <a:gd name="connsiteX0" fmla="*/ 36395 w 485278"/>
                  <a:gd name="connsiteY0" fmla="*/ 558071 h 703655"/>
                  <a:gd name="connsiteX1" fmla="*/ 36395 w 485278"/>
                  <a:gd name="connsiteY1" fmla="*/ 0 h 703655"/>
                  <a:gd name="connsiteX2" fmla="*/ 24264 w 485278"/>
                  <a:gd name="connsiteY2" fmla="*/ 0 h 703655"/>
                  <a:gd name="connsiteX3" fmla="*/ 0 w 485278"/>
                  <a:gd name="connsiteY3" fmla="*/ 24264 h 703655"/>
                  <a:gd name="connsiteX4" fmla="*/ 0 w 485278"/>
                  <a:gd name="connsiteY4" fmla="*/ 679392 h 703655"/>
                  <a:gd name="connsiteX5" fmla="*/ 24264 w 485278"/>
                  <a:gd name="connsiteY5" fmla="*/ 703656 h 703655"/>
                  <a:gd name="connsiteX6" fmla="*/ 461015 w 485278"/>
                  <a:gd name="connsiteY6" fmla="*/ 703656 h 703655"/>
                  <a:gd name="connsiteX7" fmla="*/ 485278 w 485278"/>
                  <a:gd name="connsiteY7" fmla="*/ 679392 h 703655"/>
                  <a:gd name="connsiteX8" fmla="*/ 485278 w 485278"/>
                  <a:gd name="connsiteY8" fmla="*/ 667260 h 703655"/>
                  <a:gd name="connsiteX9" fmla="*/ 145583 w 485278"/>
                  <a:gd name="connsiteY9" fmla="*/ 667260 h 703655"/>
                  <a:gd name="connsiteX10" fmla="*/ 36395 w 485278"/>
                  <a:gd name="connsiteY10" fmla="*/ 558071 h 7036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85278" h="703655">
                    <a:moveTo>
                      <a:pt x="36395" y="558071"/>
                    </a:moveTo>
                    <a:lnTo>
                      <a:pt x="36395" y="0"/>
                    </a:lnTo>
                    <a:lnTo>
                      <a:pt x="24264" y="0"/>
                    </a:lnTo>
                    <a:cubicBezTo>
                      <a:pt x="10864" y="0"/>
                      <a:pt x="0" y="10864"/>
                      <a:pt x="0" y="24264"/>
                    </a:cubicBezTo>
                    <a:lnTo>
                      <a:pt x="0" y="679392"/>
                    </a:lnTo>
                    <a:cubicBezTo>
                      <a:pt x="0" y="692792"/>
                      <a:pt x="10865" y="703656"/>
                      <a:pt x="24264" y="703656"/>
                    </a:cubicBezTo>
                    <a:lnTo>
                      <a:pt x="461015" y="703656"/>
                    </a:lnTo>
                    <a:cubicBezTo>
                      <a:pt x="474415" y="703656"/>
                      <a:pt x="485278" y="692792"/>
                      <a:pt x="485278" y="679392"/>
                    </a:cubicBezTo>
                    <a:lnTo>
                      <a:pt x="485278" y="667260"/>
                    </a:lnTo>
                    <a:lnTo>
                      <a:pt x="145583" y="667260"/>
                    </a:lnTo>
                    <a:cubicBezTo>
                      <a:pt x="85377" y="667260"/>
                      <a:pt x="36395" y="618279"/>
                      <a:pt x="36395" y="558071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04" name="Freeform: Shape 2803">
                <a:extLst>
                  <a:ext uri="{FF2B5EF4-FFF2-40B4-BE49-F238E27FC236}">
                    <a16:creationId xmlns:a16="http://schemas.microsoft.com/office/drawing/2014/main" id="{952D810E-B8D1-4139-AE85-973739F489F9}"/>
                  </a:ext>
                </a:extLst>
              </p:cNvPr>
              <p:cNvSpPr/>
              <p:nvPr/>
            </p:nvSpPr>
            <p:spPr>
              <a:xfrm>
                <a:off x="1798795" y="6165987"/>
                <a:ext cx="169848" cy="48528"/>
              </a:xfrm>
              <a:custGeom>
                <a:avLst/>
                <a:gdLst>
                  <a:gd name="connsiteX0" fmla="*/ 145585 w 169848"/>
                  <a:gd name="connsiteY0" fmla="*/ 48529 h 48528"/>
                  <a:gd name="connsiteX1" fmla="*/ 0 w 169848"/>
                  <a:gd name="connsiteY1" fmla="*/ 48529 h 48528"/>
                  <a:gd name="connsiteX2" fmla="*/ 0 w 169848"/>
                  <a:gd name="connsiteY2" fmla="*/ 0 h 48528"/>
                  <a:gd name="connsiteX3" fmla="*/ 145585 w 169848"/>
                  <a:gd name="connsiteY3" fmla="*/ 0 h 48528"/>
                  <a:gd name="connsiteX4" fmla="*/ 169848 w 169848"/>
                  <a:gd name="connsiteY4" fmla="*/ 24264 h 48528"/>
                  <a:gd name="connsiteX5" fmla="*/ 169848 w 169848"/>
                  <a:gd name="connsiteY5" fmla="*/ 24264 h 48528"/>
                  <a:gd name="connsiteX6" fmla="*/ 145585 w 169848"/>
                  <a:gd name="connsiteY6" fmla="*/ 48529 h 485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9848" h="48528">
                    <a:moveTo>
                      <a:pt x="145585" y="48529"/>
                    </a:moveTo>
                    <a:lnTo>
                      <a:pt x="0" y="48529"/>
                    </a:lnTo>
                    <a:lnTo>
                      <a:pt x="0" y="0"/>
                    </a:lnTo>
                    <a:lnTo>
                      <a:pt x="145585" y="0"/>
                    </a:lnTo>
                    <a:cubicBezTo>
                      <a:pt x="158985" y="0"/>
                      <a:pt x="169848" y="10864"/>
                      <a:pt x="169848" y="24264"/>
                    </a:cubicBezTo>
                    <a:lnTo>
                      <a:pt x="169848" y="24264"/>
                    </a:lnTo>
                    <a:cubicBezTo>
                      <a:pt x="169848" y="37665"/>
                      <a:pt x="158985" y="48529"/>
                      <a:pt x="145585" y="48529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05" name="Freeform: Shape 2804">
                <a:extLst>
                  <a:ext uri="{FF2B5EF4-FFF2-40B4-BE49-F238E27FC236}">
                    <a16:creationId xmlns:a16="http://schemas.microsoft.com/office/drawing/2014/main" id="{9B86DFF5-6138-414F-8374-746BADCA13B5}"/>
                  </a:ext>
                </a:extLst>
              </p:cNvPr>
              <p:cNvSpPr/>
              <p:nvPr/>
            </p:nvSpPr>
            <p:spPr>
              <a:xfrm>
                <a:off x="1847324" y="6505683"/>
                <a:ext cx="145584" cy="145584"/>
              </a:xfrm>
              <a:custGeom>
                <a:avLst/>
                <a:gdLst>
                  <a:gd name="connsiteX0" fmla="*/ 145585 w 145584"/>
                  <a:gd name="connsiteY0" fmla="*/ 72792 h 145584"/>
                  <a:gd name="connsiteX1" fmla="*/ 72792 w 145584"/>
                  <a:gd name="connsiteY1" fmla="*/ 145585 h 145584"/>
                  <a:gd name="connsiteX2" fmla="*/ 0 w 145584"/>
                  <a:gd name="connsiteY2" fmla="*/ 72792 h 145584"/>
                  <a:gd name="connsiteX3" fmla="*/ 72792 w 145584"/>
                  <a:gd name="connsiteY3" fmla="*/ 0 h 145584"/>
                  <a:gd name="connsiteX4" fmla="*/ 145585 w 145584"/>
                  <a:gd name="connsiteY4" fmla="*/ 72792 h 145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5584" h="145584">
                    <a:moveTo>
                      <a:pt x="145585" y="72792"/>
                    </a:moveTo>
                    <a:cubicBezTo>
                      <a:pt x="145585" y="112994"/>
                      <a:pt x="112995" y="145585"/>
                      <a:pt x="72792" y="145585"/>
                    </a:cubicBezTo>
                    <a:cubicBezTo>
                      <a:pt x="32590" y="145585"/>
                      <a:pt x="0" y="112994"/>
                      <a:pt x="0" y="72792"/>
                    </a:cubicBezTo>
                    <a:cubicBezTo>
                      <a:pt x="0" y="32590"/>
                      <a:pt x="32590" y="0"/>
                      <a:pt x="72792" y="0"/>
                    </a:cubicBezTo>
                    <a:cubicBezTo>
                      <a:pt x="112995" y="0"/>
                      <a:pt x="145585" y="32590"/>
                      <a:pt x="145585" y="72792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2806" name="Graphic 1633">
              <a:extLst>
                <a:ext uri="{FF2B5EF4-FFF2-40B4-BE49-F238E27FC236}">
                  <a16:creationId xmlns:a16="http://schemas.microsoft.com/office/drawing/2014/main" id="{8A9828E1-3B2D-4D2C-88DF-56B511BCEC38}"/>
                </a:ext>
              </a:extLst>
            </p:cNvPr>
            <p:cNvGrpSpPr/>
            <p:nvPr/>
          </p:nvGrpSpPr>
          <p:grpSpPr>
            <a:xfrm>
              <a:off x="1605464" y="6009053"/>
              <a:ext cx="507983" cy="774884"/>
              <a:chOff x="1605464" y="6009053"/>
              <a:chExt cx="507983" cy="774884"/>
            </a:xfrm>
            <a:solidFill>
              <a:srgbClr val="FFFFFF"/>
            </a:solidFill>
          </p:grpSpPr>
          <p:sp>
            <p:nvSpPr>
              <p:cNvPr id="2807" name="Freeform: Shape 2806">
                <a:extLst>
                  <a:ext uri="{FF2B5EF4-FFF2-40B4-BE49-F238E27FC236}">
                    <a16:creationId xmlns:a16="http://schemas.microsoft.com/office/drawing/2014/main" id="{B16C746E-0901-4EB3-86E4-35F99C1B7A4D}"/>
                  </a:ext>
                </a:extLst>
              </p:cNvPr>
              <p:cNvSpPr/>
              <p:nvPr/>
            </p:nvSpPr>
            <p:spPr>
              <a:xfrm>
                <a:off x="1605464" y="6009053"/>
                <a:ext cx="507983" cy="774884"/>
              </a:xfrm>
              <a:custGeom>
                <a:avLst/>
                <a:gdLst>
                  <a:gd name="connsiteX0" fmla="*/ 496632 w 507983"/>
                  <a:gd name="connsiteY0" fmla="*/ 119758 h 774884"/>
                  <a:gd name="connsiteX1" fmla="*/ 507983 w 507983"/>
                  <a:gd name="connsiteY1" fmla="*/ 108407 h 774884"/>
                  <a:gd name="connsiteX2" fmla="*/ 507983 w 507983"/>
                  <a:gd name="connsiteY2" fmla="*/ 84143 h 774884"/>
                  <a:gd name="connsiteX3" fmla="*/ 472369 w 507983"/>
                  <a:gd name="connsiteY3" fmla="*/ 48529 h 774884"/>
                  <a:gd name="connsiteX4" fmla="*/ 447323 w 507983"/>
                  <a:gd name="connsiteY4" fmla="*/ 48529 h 774884"/>
                  <a:gd name="connsiteX5" fmla="*/ 447323 w 507983"/>
                  <a:gd name="connsiteY5" fmla="*/ 23483 h 774884"/>
                  <a:gd name="connsiteX6" fmla="*/ 423840 w 507983"/>
                  <a:gd name="connsiteY6" fmla="*/ 0 h 774884"/>
                  <a:gd name="connsiteX7" fmla="*/ 351048 w 507983"/>
                  <a:gd name="connsiteY7" fmla="*/ 0 h 774884"/>
                  <a:gd name="connsiteX8" fmla="*/ 327565 w 507983"/>
                  <a:gd name="connsiteY8" fmla="*/ 23483 h 774884"/>
                  <a:gd name="connsiteX9" fmla="*/ 327565 w 507983"/>
                  <a:gd name="connsiteY9" fmla="*/ 48527 h 774884"/>
                  <a:gd name="connsiteX10" fmla="*/ 35614 w 507983"/>
                  <a:gd name="connsiteY10" fmla="*/ 48527 h 774884"/>
                  <a:gd name="connsiteX11" fmla="*/ 0 w 507983"/>
                  <a:gd name="connsiteY11" fmla="*/ 84142 h 774884"/>
                  <a:gd name="connsiteX12" fmla="*/ 0 w 507983"/>
                  <a:gd name="connsiteY12" fmla="*/ 739270 h 774884"/>
                  <a:gd name="connsiteX13" fmla="*/ 35614 w 507983"/>
                  <a:gd name="connsiteY13" fmla="*/ 774885 h 774884"/>
                  <a:gd name="connsiteX14" fmla="*/ 472367 w 507983"/>
                  <a:gd name="connsiteY14" fmla="*/ 774885 h 774884"/>
                  <a:gd name="connsiteX15" fmla="*/ 507982 w 507983"/>
                  <a:gd name="connsiteY15" fmla="*/ 739270 h 774884"/>
                  <a:gd name="connsiteX16" fmla="*/ 507982 w 507983"/>
                  <a:gd name="connsiteY16" fmla="*/ 156936 h 774884"/>
                  <a:gd name="connsiteX17" fmla="*/ 496631 w 507983"/>
                  <a:gd name="connsiteY17" fmla="*/ 145585 h 774884"/>
                  <a:gd name="connsiteX18" fmla="*/ 485280 w 507983"/>
                  <a:gd name="connsiteY18" fmla="*/ 156936 h 774884"/>
                  <a:gd name="connsiteX19" fmla="*/ 485280 w 507983"/>
                  <a:gd name="connsiteY19" fmla="*/ 739270 h 774884"/>
                  <a:gd name="connsiteX20" fmla="*/ 472367 w 507983"/>
                  <a:gd name="connsiteY20" fmla="*/ 752183 h 774884"/>
                  <a:gd name="connsiteX21" fmla="*/ 35614 w 507983"/>
                  <a:gd name="connsiteY21" fmla="*/ 752183 h 774884"/>
                  <a:gd name="connsiteX22" fmla="*/ 22702 w 507983"/>
                  <a:gd name="connsiteY22" fmla="*/ 739270 h 774884"/>
                  <a:gd name="connsiteX23" fmla="*/ 22702 w 507983"/>
                  <a:gd name="connsiteY23" fmla="*/ 84143 h 774884"/>
                  <a:gd name="connsiteX24" fmla="*/ 35614 w 507983"/>
                  <a:gd name="connsiteY24" fmla="*/ 71230 h 774884"/>
                  <a:gd name="connsiteX25" fmla="*/ 472367 w 507983"/>
                  <a:gd name="connsiteY25" fmla="*/ 71230 h 774884"/>
                  <a:gd name="connsiteX26" fmla="*/ 485280 w 507983"/>
                  <a:gd name="connsiteY26" fmla="*/ 84143 h 774884"/>
                  <a:gd name="connsiteX27" fmla="*/ 485280 w 507983"/>
                  <a:gd name="connsiteY27" fmla="*/ 108408 h 774884"/>
                  <a:gd name="connsiteX28" fmla="*/ 496632 w 507983"/>
                  <a:gd name="connsiteY28" fmla="*/ 119758 h 774884"/>
                  <a:gd name="connsiteX29" fmla="*/ 350267 w 507983"/>
                  <a:gd name="connsiteY29" fmla="*/ 23483 h 774884"/>
                  <a:gd name="connsiteX30" fmla="*/ 351048 w 507983"/>
                  <a:gd name="connsiteY30" fmla="*/ 22702 h 774884"/>
                  <a:gd name="connsiteX31" fmla="*/ 423840 w 507983"/>
                  <a:gd name="connsiteY31" fmla="*/ 22702 h 774884"/>
                  <a:gd name="connsiteX32" fmla="*/ 424621 w 507983"/>
                  <a:gd name="connsiteY32" fmla="*/ 23483 h 774884"/>
                  <a:gd name="connsiteX33" fmla="*/ 424621 w 507983"/>
                  <a:gd name="connsiteY33" fmla="*/ 48527 h 774884"/>
                  <a:gd name="connsiteX34" fmla="*/ 350267 w 507983"/>
                  <a:gd name="connsiteY34" fmla="*/ 48527 h 774884"/>
                  <a:gd name="connsiteX35" fmla="*/ 350267 w 507983"/>
                  <a:gd name="connsiteY35" fmla="*/ 23483 h 7748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507983" h="774884">
                    <a:moveTo>
                      <a:pt x="496632" y="119758"/>
                    </a:moveTo>
                    <a:cubicBezTo>
                      <a:pt x="502901" y="119758"/>
                      <a:pt x="507983" y="114676"/>
                      <a:pt x="507983" y="108407"/>
                    </a:cubicBezTo>
                    <a:lnTo>
                      <a:pt x="507983" y="84143"/>
                    </a:lnTo>
                    <a:cubicBezTo>
                      <a:pt x="507983" y="64505"/>
                      <a:pt x="492006" y="48529"/>
                      <a:pt x="472369" y="48529"/>
                    </a:cubicBezTo>
                    <a:lnTo>
                      <a:pt x="447323" y="48529"/>
                    </a:lnTo>
                    <a:lnTo>
                      <a:pt x="447323" y="23483"/>
                    </a:lnTo>
                    <a:cubicBezTo>
                      <a:pt x="447323" y="10534"/>
                      <a:pt x="436788" y="0"/>
                      <a:pt x="423840" y="0"/>
                    </a:cubicBezTo>
                    <a:lnTo>
                      <a:pt x="351048" y="0"/>
                    </a:lnTo>
                    <a:cubicBezTo>
                      <a:pt x="338099" y="0"/>
                      <a:pt x="327565" y="10534"/>
                      <a:pt x="327565" y="23483"/>
                    </a:cubicBezTo>
                    <a:lnTo>
                      <a:pt x="327565" y="48527"/>
                    </a:lnTo>
                    <a:lnTo>
                      <a:pt x="35614" y="48527"/>
                    </a:lnTo>
                    <a:cubicBezTo>
                      <a:pt x="15976" y="48527"/>
                      <a:pt x="0" y="64505"/>
                      <a:pt x="0" y="84142"/>
                    </a:cubicBezTo>
                    <a:lnTo>
                      <a:pt x="0" y="739270"/>
                    </a:lnTo>
                    <a:cubicBezTo>
                      <a:pt x="0" y="758909"/>
                      <a:pt x="15977" y="774885"/>
                      <a:pt x="35614" y="774885"/>
                    </a:cubicBezTo>
                    <a:lnTo>
                      <a:pt x="472367" y="774885"/>
                    </a:lnTo>
                    <a:cubicBezTo>
                      <a:pt x="492006" y="774885"/>
                      <a:pt x="507982" y="758907"/>
                      <a:pt x="507982" y="739270"/>
                    </a:cubicBezTo>
                    <a:lnTo>
                      <a:pt x="507982" y="156936"/>
                    </a:lnTo>
                    <a:cubicBezTo>
                      <a:pt x="507982" y="150667"/>
                      <a:pt x="502899" y="145585"/>
                      <a:pt x="496631" y="145585"/>
                    </a:cubicBezTo>
                    <a:cubicBezTo>
                      <a:pt x="490362" y="145585"/>
                      <a:pt x="485280" y="150667"/>
                      <a:pt x="485280" y="156936"/>
                    </a:cubicBezTo>
                    <a:lnTo>
                      <a:pt x="485280" y="739270"/>
                    </a:lnTo>
                    <a:cubicBezTo>
                      <a:pt x="485280" y="746391"/>
                      <a:pt x="479486" y="752183"/>
                      <a:pt x="472367" y="752183"/>
                    </a:cubicBezTo>
                    <a:lnTo>
                      <a:pt x="35614" y="752183"/>
                    </a:lnTo>
                    <a:cubicBezTo>
                      <a:pt x="28494" y="752183"/>
                      <a:pt x="22702" y="746391"/>
                      <a:pt x="22702" y="739270"/>
                    </a:cubicBezTo>
                    <a:lnTo>
                      <a:pt x="22702" y="84143"/>
                    </a:lnTo>
                    <a:cubicBezTo>
                      <a:pt x="22702" y="77022"/>
                      <a:pt x="28495" y="71230"/>
                      <a:pt x="35614" y="71230"/>
                    </a:cubicBezTo>
                    <a:lnTo>
                      <a:pt x="472367" y="71230"/>
                    </a:lnTo>
                    <a:cubicBezTo>
                      <a:pt x="479488" y="71230"/>
                      <a:pt x="485280" y="77024"/>
                      <a:pt x="485280" y="84143"/>
                    </a:cubicBezTo>
                    <a:lnTo>
                      <a:pt x="485280" y="108408"/>
                    </a:lnTo>
                    <a:cubicBezTo>
                      <a:pt x="485281" y="114676"/>
                      <a:pt x="490364" y="119758"/>
                      <a:pt x="496632" y="119758"/>
                    </a:cubicBezTo>
                    <a:close/>
                    <a:moveTo>
                      <a:pt x="350267" y="23483"/>
                    </a:moveTo>
                    <a:cubicBezTo>
                      <a:pt x="350267" y="23051"/>
                      <a:pt x="350616" y="22702"/>
                      <a:pt x="351048" y="22702"/>
                    </a:cubicBezTo>
                    <a:lnTo>
                      <a:pt x="423840" y="22702"/>
                    </a:lnTo>
                    <a:cubicBezTo>
                      <a:pt x="424271" y="22702"/>
                      <a:pt x="424621" y="23051"/>
                      <a:pt x="424621" y="23483"/>
                    </a:cubicBezTo>
                    <a:lnTo>
                      <a:pt x="424621" y="48527"/>
                    </a:lnTo>
                    <a:lnTo>
                      <a:pt x="350267" y="48527"/>
                    </a:lnTo>
                    <a:lnTo>
                      <a:pt x="350267" y="23483"/>
                    </a:ln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08" name="Freeform: Shape 2807">
                <a:extLst>
                  <a:ext uri="{FF2B5EF4-FFF2-40B4-BE49-F238E27FC236}">
                    <a16:creationId xmlns:a16="http://schemas.microsoft.com/office/drawing/2014/main" id="{4B1CD203-BD0C-45C7-8E12-379E71A10919}"/>
                  </a:ext>
                </a:extLst>
              </p:cNvPr>
              <p:cNvSpPr/>
              <p:nvPr/>
            </p:nvSpPr>
            <p:spPr>
              <a:xfrm>
                <a:off x="1787446" y="6445804"/>
                <a:ext cx="265340" cy="265342"/>
              </a:xfrm>
              <a:custGeom>
                <a:avLst/>
                <a:gdLst>
                  <a:gd name="connsiteX0" fmla="*/ 132670 w 265340"/>
                  <a:gd name="connsiteY0" fmla="*/ 265343 h 265342"/>
                  <a:gd name="connsiteX1" fmla="*/ 265341 w 265340"/>
                  <a:gd name="connsiteY1" fmla="*/ 132670 h 265342"/>
                  <a:gd name="connsiteX2" fmla="*/ 132670 w 265340"/>
                  <a:gd name="connsiteY2" fmla="*/ 0 h 265342"/>
                  <a:gd name="connsiteX3" fmla="*/ 0 w 265340"/>
                  <a:gd name="connsiteY3" fmla="*/ 132670 h 265342"/>
                  <a:gd name="connsiteX4" fmla="*/ 132670 w 265340"/>
                  <a:gd name="connsiteY4" fmla="*/ 265343 h 265342"/>
                  <a:gd name="connsiteX5" fmla="*/ 132670 w 265340"/>
                  <a:gd name="connsiteY5" fmla="*/ 22703 h 265342"/>
                  <a:gd name="connsiteX6" fmla="*/ 242639 w 265340"/>
                  <a:gd name="connsiteY6" fmla="*/ 132672 h 265342"/>
                  <a:gd name="connsiteX7" fmla="*/ 132670 w 265340"/>
                  <a:gd name="connsiteY7" fmla="*/ 242642 h 265342"/>
                  <a:gd name="connsiteX8" fmla="*/ 22702 w 265340"/>
                  <a:gd name="connsiteY8" fmla="*/ 132672 h 265342"/>
                  <a:gd name="connsiteX9" fmla="*/ 132670 w 265340"/>
                  <a:gd name="connsiteY9" fmla="*/ 22703 h 2653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65340" h="265342">
                    <a:moveTo>
                      <a:pt x="132670" y="265343"/>
                    </a:moveTo>
                    <a:cubicBezTo>
                      <a:pt x="205825" y="265343"/>
                      <a:pt x="265341" y="205826"/>
                      <a:pt x="265341" y="132670"/>
                    </a:cubicBezTo>
                    <a:cubicBezTo>
                      <a:pt x="265341" y="59516"/>
                      <a:pt x="205825" y="0"/>
                      <a:pt x="132670" y="0"/>
                    </a:cubicBezTo>
                    <a:cubicBezTo>
                      <a:pt x="59516" y="0"/>
                      <a:pt x="0" y="59516"/>
                      <a:pt x="0" y="132670"/>
                    </a:cubicBezTo>
                    <a:cubicBezTo>
                      <a:pt x="-2" y="205828"/>
                      <a:pt x="59515" y="265343"/>
                      <a:pt x="132670" y="265343"/>
                    </a:cubicBezTo>
                    <a:close/>
                    <a:moveTo>
                      <a:pt x="132670" y="22703"/>
                    </a:moveTo>
                    <a:cubicBezTo>
                      <a:pt x="193307" y="22703"/>
                      <a:pt x="242639" y="72036"/>
                      <a:pt x="242639" y="132672"/>
                    </a:cubicBezTo>
                    <a:cubicBezTo>
                      <a:pt x="242639" y="193310"/>
                      <a:pt x="193307" y="242642"/>
                      <a:pt x="132670" y="242642"/>
                    </a:cubicBezTo>
                    <a:cubicBezTo>
                      <a:pt x="72034" y="242642"/>
                      <a:pt x="22702" y="193310"/>
                      <a:pt x="22702" y="132672"/>
                    </a:cubicBezTo>
                    <a:cubicBezTo>
                      <a:pt x="22700" y="72034"/>
                      <a:pt x="72033" y="22703"/>
                      <a:pt x="132670" y="22703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09" name="Freeform: Shape 2808">
                <a:extLst>
                  <a:ext uri="{FF2B5EF4-FFF2-40B4-BE49-F238E27FC236}">
                    <a16:creationId xmlns:a16="http://schemas.microsoft.com/office/drawing/2014/main" id="{C7FE1986-99AD-4A44-B5DB-CF1D0CFB7010}"/>
                  </a:ext>
                </a:extLst>
              </p:cNvPr>
              <p:cNvSpPr/>
              <p:nvPr/>
            </p:nvSpPr>
            <p:spPr>
              <a:xfrm>
                <a:off x="1666126" y="6324483"/>
                <a:ext cx="289604" cy="332740"/>
              </a:xfrm>
              <a:custGeom>
                <a:avLst/>
                <a:gdLst>
                  <a:gd name="connsiteX0" fmla="*/ 132669 w 289604"/>
                  <a:gd name="connsiteY0" fmla="*/ 95495 h 332740"/>
                  <a:gd name="connsiteX1" fmla="*/ 187509 w 289604"/>
                  <a:gd name="connsiteY1" fmla="*/ 110122 h 332740"/>
                  <a:gd name="connsiteX2" fmla="*/ 203013 w 289604"/>
                  <a:gd name="connsiteY2" fmla="*/ 105959 h 332740"/>
                  <a:gd name="connsiteX3" fmla="*/ 198849 w 289604"/>
                  <a:gd name="connsiteY3" fmla="*/ 90455 h 332740"/>
                  <a:gd name="connsiteX4" fmla="*/ 189709 w 289604"/>
                  <a:gd name="connsiteY4" fmla="*/ 85674 h 332740"/>
                  <a:gd name="connsiteX5" fmla="*/ 191992 w 289604"/>
                  <a:gd name="connsiteY5" fmla="*/ 70800 h 332740"/>
                  <a:gd name="connsiteX6" fmla="*/ 231432 w 289604"/>
                  <a:gd name="connsiteY6" fmla="*/ 83363 h 332740"/>
                  <a:gd name="connsiteX7" fmla="*/ 287490 w 289604"/>
                  <a:gd name="connsiteY7" fmla="*/ 54346 h 332740"/>
                  <a:gd name="connsiteX8" fmla="*/ 287490 w 289604"/>
                  <a:gd name="connsiteY8" fmla="*/ 41151 h 332740"/>
                  <a:gd name="connsiteX9" fmla="*/ 231432 w 289604"/>
                  <a:gd name="connsiteY9" fmla="*/ 12134 h 332740"/>
                  <a:gd name="connsiteX10" fmla="*/ 193709 w 289604"/>
                  <a:gd name="connsiteY10" fmla="*/ 23523 h 332740"/>
                  <a:gd name="connsiteX11" fmla="*/ 192461 w 289604"/>
                  <a:gd name="connsiteY11" fmla="*/ 9946 h 332740"/>
                  <a:gd name="connsiteX12" fmla="*/ 179790 w 289604"/>
                  <a:gd name="connsiteY12" fmla="*/ 90 h 332740"/>
                  <a:gd name="connsiteX13" fmla="*/ 169935 w 289604"/>
                  <a:gd name="connsiteY13" fmla="*/ 12761 h 332740"/>
                  <a:gd name="connsiteX14" fmla="*/ 168064 w 289604"/>
                  <a:gd name="connsiteY14" fmla="*/ 77604 h 332740"/>
                  <a:gd name="connsiteX15" fmla="*/ 132670 w 289604"/>
                  <a:gd name="connsiteY15" fmla="*/ 72795 h 332740"/>
                  <a:gd name="connsiteX16" fmla="*/ 0 w 289604"/>
                  <a:gd name="connsiteY16" fmla="*/ 205465 h 332740"/>
                  <a:gd name="connsiteX17" fmla="*/ 26422 w 289604"/>
                  <a:gd name="connsiteY17" fmla="*/ 284930 h 332740"/>
                  <a:gd name="connsiteX18" fmla="*/ 93418 w 289604"/>
                  <a:gd name="connsiteY18" fmla="*/ 332230 h 332740"/>
                  <a:gd name="connsiteX19" fmla="*/ 96776 w 289604"/>
                  <a:gd name="connsiteY19" fmla="*/ 332740 h 332740"/>
                  <a:gd name="connsiteX20" fmla="*/ 107617 w 289604"/>
                  <a:gd name="connsiteY20" fmla="*/ 324740 h 332740"/>
                  <a:gd name="connsiteX21" fmla="*/ 100127 w 289604"/>
                  <a:gd name="connsiteY21" fmla="*/ 310542 h 332740"/>
                  <a:gd name="connsiteX22" fmla="*/ 22702 w 289604"/>
                  <a:gd name="connsiteY22" fmla="*/ 205465 h 332740"/>
                  <a:gd name="connsiteX23" fmla="*/ 132669 w 289604"/>
                  <a:gd name="connsiteY23" fmla="*/ 95495 h 332740"/>
                  <a:gd name="connsiteX24" fmla="*/ 231432 w 289604"/>
                  <a:gd name="connsiteY24" fmla="*/ 34836 h 332740"/>
                  <a:gd name="connsiteX25" fmla="*/ 263308 w 289604"/>
                  <a:gd name="connsiteY25" fmla="*/ 47749 h 332740"/>
                  <a:gd name="connsiteX26" fmla="*/ 231432 w 289604"/>
                  <a:gd name="connsiteY26" fmla="*/ 60661 h 332740"/>
                  <a:gd name="connsiteX27" fmla="*/ 199556 w 289604"/>
                  <a:gd name="connsiteY27" fmla="*/ 47749 h 332740"/>
                  <a:gd name="connsiteX28" fmla="*/ 231432 w 289604"/>
                  <a:gd name="connsiteY28" fmla="*/ 34836 h 3327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289604" h="332740">
                    <a:moveTo>
                      <a:pt x="132669" y="95495"/>
                    </a:moveTo>
                    <a:cubicBezTo>
                      <a:pt x="151949" y="95495"/>
                      <a:pt x="170912" y="100553"/>
                      <a:pt x="187509" y="110122"/>
                    </a:cubicBezTo>
                    <a:cubicBezTo>
                      <a:pt x="192938" y="113251"/>
                      <a:pt x="199880" y="111389"/>
                      <a:pt x="203013" y="105959"/>
                    </a:cubicBezTo>
                    <a:cubicBezTo>
                      <a:pt x="206144" y="100529"/>
                      <a:pt x="204279" y="93586"/>
                      <a:pt x="198849" y="90455"/>
                    </a:cubicBezTo>
                    <a:cubicBezTo>
                      <a:pt x="195865" y="88734"/>
                      <a:pt x="192812" y="87151"/>
                      <a:pt x="189709" y="85674"/>
                    </a:cubicBezTo>
                    <a:cubicBezTo>
                      <a:pt x="190602" y="80672"/>
                      <a:pt x="191368" y="75711"/>
                      <a:pt x="191992" y="70800"/>
                    </a:cubicBezTo>
                    <a:cubicBezTo>
                      <a:pt x="203448" y="78848"/>
                      <a:pt x="217192" y="83363"/>
                      <a:pt x="231432" y="83363"/>
                    </a:cubicBezTo>
                    <a:cubicBezTo>
                      <a:pt x="253557" y="83363"/>
                      <a:pt x="274512" y="72516"/>
                      <a:pt x="287490" y="54346"/>
                    </a:cubicBezTo>
                    <a:cubicBezTo>
                      <a:pt x="290310" y="50400"/>
                      <a:pt x="290310" y="45099"/>
                      <a:pt x="287490" y="41151"/>
                    </a:cubicBezTo>
                    <a:cubicBezTo>
                      <a:pt x="274512" y="22981"/>
                      <a:pt x="253557" y="12134"/>
                      <a:pt x="231432" y="12134"/>
                    </a:cubicBezTo>
                    <a:cubicBezTo>
                      <a:pt x="217897" y="12134"/>
                      <a:pt x="204811" y="16211"/>
                      <a:pt x="193709" y="23523"/>
                    </a:cubicBezTo>
                    <a:cubicBezTo>
                      <a:pt x="193428" y="18936"/>
                      <a:pt x="193019" y="14406"/>
                      <a:pt x="192461" y="9946"/>
                    </a:cubicBezTo>
                    <a:cubicBezTo>
                      <a:pt x="191683" y="3725"/>
                      <a:pt x="186006" y="-694"/>
                      <a:pt x="179790" y="90"/>
                    </a:cubicBezTo>
                    <a:cubicBezTo>
                      <a:pt x="173570" y="868"/>
                      <a:pt x="169157" y="6540"/>
                      <a:pt x="169935" y="12761"/>
                    </a:cubicBezTo>
                    <a:cubicBezTo>
                      <a:pt x="172451" y="32900"/>
                      <a:pt x="171816" y="54668"/>
                      <a:pt x="168064" y="77604"/>
                    </a:cubicBezTo>
                    <a:cubicBezTo>
                      <a:pt x="156591" y="74437"/>
                      <a:pt x="144681" y="72795"/>
                      <a:pt x="132670" y="72795"/>
                    </a:cubicBezTo>
                    <a:cubicBezTo>
                      <a:pt x="59516" y="72795"/>
                      <a:pt x="0" y="132311"/>
                      <a:pt x="0" y="205465"/>
                    </a:cubicBezTo>
                    <a:cubicBezTo>
                      <a:pt x="0" y="234375"/>
                      <a:pt x="9137" y="261853"/>
                      <a:pt x="26422" y="284930"/>
                    </a:cubicBezTo>
                    <a:cubicBezTo>
                      <a:pt x="43129" y="307236"/>
                      <a:pt x="66922" y="324033"/>
                      <a:pt x="93418" y="332230"/>
                    </a:cubicBezTo>
                    <a:cubicBezTo>
                      <a:pt x="94535" y="332577"/>
                      <a:pt x="95664" y="332740"/>
                      <a:pt x="96776" y="332740"/>
                    </a:cubicBezTo>
                    <a:cubicBezTo>
                      <a:pt x="101621" y="332740"/>
                      <a:pt x="106109" y="329612"/>
                      <a:pt x="107617" y="324740"/>
                    </a:cubicBezTo>
                    <a:cubicBezTo>
                      <a:pt x="109469" y="318751"/>
                      <a:pt x="106115" y="312395"/>
                      <a:pt x="100127" y="310542"/>
                    </a:cubicBezTo>
                    <a:cubicBezTo>
                      <a:pt x="53817" y="296218"/>
                      <a:pt x="22702" y="253989"/>
                      <a:pt x="22702" y="205465"/>
                    </a:cubicBezTo>
                    <a:cubicBezTo>
                      <a:pt x="22700" y="144827"/>
                      <a:pt x="72033" y="95495"/>
                      <a:pt x="132669" y="95495"/>
                    </a:cubicBezTo>
                    <a:close/>
                    <a:moveTo>
                      <a:pt x="231432" y="34836"/>
                    </a:moveTo>
                    <a:cubicBezTo>
                      <a:pt x="243338" y="34836"/>
                      <a:pt x="254756" y="39552"/>
                      <a:pt x="263308" y="47749"/>
                    </a:cubicBezTo>
                    <a:cubicBezTo>
                      <a:pt x="254756" y="55947"/>
                      <a:pt x="243338" y="60661"/>
                      <a:pt x="231432" y="60661"/>
                    </a:cubicBezTo>
                    <a:cubicBezTo>
                      <a:pt x="219526" y="60661"/>
                      <a:pt x="208108" y="55945"/>
                      <a:pt x="199556" y="47749"/>
                    </a:cubicBezTo>
                    <a:cubicBezTo>
                      <a:pt x="208108" y="39550"/>
                      <a:pt x="219526" y="34836"/>
                      <a:pt x="231432" y="34836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10" name="Freeform: Shape 2809">
                <a:extLst>
                  <a:ext uri="{FF2B5EF4-FFF2-40B4-BE49-F238E27FC236}">
                    <a16:creationId xmlns:a16="http://schemas.microsoft.com/office/drawing/2014/main" id="{438082BD-E078-4FDF-81B3-C595B8524BE9}"/>
                  </a:ext>
                </a:extLst>
              </p:cNvPr>
              <p:cNvSpPr/>
              <p:nvPr/>
            </p:nvSpPr>
            <p:spPr>
              <a:xfrm>
                <a:off x="1835973" y="6494332"/>
                <a:ext cx="168286" cy="168286"/>
              </a:xfrm>
              <a:custGeom>
                <a:avLst/>
                <a:gdLst>
                  <a:gd name="connsiteX0" fmla="*/ 84143 w 168286"/>
                  <a:gd name="connsiteY0" fmla="*/ 168286 h 168286"/>
                  <a:gd name="connsiteX1" fmla="*/ 168287 w 168286"/>
                  <a:gd name="connsiteY1" fmla="*/ 84143 h 168286"/>
                  <a:gd name="connsiteX2" fmla="*/ 84143 w 168286"/>
                  <a:gd name="connsiteY2" fmla="*/ 0 h 168286"/>
                  <a:gd name="connsiteX3" fmla="*/ 0 w 168286"/>
                  <a:gd name="connsiteY3" fmla="*/ 84143 h 168286"/>
                  <a:gd name="connsiteX4" fmla="*/ 84143 w 168286"/>
                  <a:gd name="connsiteY4" fmla="*/ 168286 h 168286"/>
                  <a:gd name="connsiteX5" fmla="*/ 23770 w 168286"/>
                  <a:gd name="connsiteY5" fmla="*/ 95494 h 168286"/>
                  <a:gd name="connsiteX6" fmla="*/ 64484 w 168286"/>
                  <a:gd name="connsiteY6" fmla="*/ 95494 h 168286"/>
                  <a:gd name="connsiteX7" fmla="*/ 44144 w 168286"/>
                  <a:gd name="connsiteY7" fmla="*/ 130723 h 168286"/>
                  <a:gd name="connsiteX8" fmla="*/ 23770 w 168286"/>
                  <a:gd name="connsiteY8" fmla="*/ 95494 h 168286"/>
                  <a:gd name="connsiteX9" fmla="*/ 63786 w 168286"/>
                  <a:gd name="connsiteY9" fmla="*/ 142104 h 168286"/>
                  <a:gd name="connsiteX10" fmla="*/ 84142 w 168286"/>
                  <a:gd name="connsiteY10" fmla="*/ 106845 h 168286"/>
                  <a:gd name="connsiteX11" fmla="*/ 104498 w 168286"/>
                  <a:gd name="connsiteY11" fmla="*/ 142104 h 168286"/>
                  <a:gd name="connsiteX12" fmla="*/ 84142 w 168286"/>
                  <a:gd name="connsiteY12" fmla="*/ 145585 h 168286"/>
                  <a:gd name="connsiteX13" fmla="*/ 63786 w 168286"/>
                  <a:gd name="connsiteY13" fmla="*/ 142104 h 168286"/>
                  <a:gd name="connsiteX14" fmla="*/ 124142 w 168286"/>
                  <a:gd name="connsiteY14" fmla="*/ 130723 h 168286"/>
                  <a:gd name="connsiteX15" fmla="*/ 103803 w 168286"/>
                  <a:gd name="connsiteY15" fmla="*/ 95494 h 168286"/>
                  <a:gd name="connsiteX16" fmla="*/ 144516 w 168286"/>
                  <a:gd name="connsiteY16" fmla="*/ 95494 h 168286"/>
                  <a:gd name="connsiteX17" fmla="*/ 124142 w 168286"/>
                  <a:gd name="connsiteY17" fmla="*/ 130723 h 168286"/>
                  <a:gd name="connsiteX18" fmla="*/ 144515 w 168286"/>
                  <a:gd name="connsiteY18" fmla="*/ 72792 h 168286"/>
                  <a:gd name="connsiteX19" fmla="*/ 103803 w 168286"/>
                  <a:gd name="connsiteY19" fmla="*/ 72792 h 168286"/>
                  <a:gd name="connsiteX20" fmla="*/ 124142 w 168286"/>
                  <a:gd name="connsiteY20" fmla="*/ 37564 h 168286"/>
                  <a:gd name="connsiteX21" fmla="*/ 144515 w 168286"/>
                  <a:gd name="connsiteY21" fmla="*/ 72792 h 168286"/>
                  <a:gd name="connsiteX22" fmla="*/ 104499 w 168286"/>
                  <a:gd name="connsiteY22" fmla="*/ 26183 h 168286"/>
                  <a:gd name="connsiteX23" fmla="*/ 84142 w 168286"/>
                  <a:gd name="connsiteY23" fmla="*/ 61442 h 168286"/>
                  <a:gd name="connsiteX24" fmla="*/ 63784 w 168286"/>
                  <a:gd name="connsiteY24" fmla="*/ 26183 h 168286"/>
                  <a:gd name="connsiteX25" fmla="*/ 84142 w 168286"/>
                  <a:gd name="connsiteY25" fmla="*/ 22702 h 168286"/>
                  <a:gd name="connsiteX26" fmla="*/ 104499 w 168286"/>
                  <a:gd name="connsiteY26" fmla="*/ 26183 h 168286"/>
                  <a:gd name="connsiteX27" fmla="*/ 44143 w 168286"/>
                  <a:gd name="connsiteY27" fmla="*/ 37564 h 168286"/>
                  <a:gd name="connsiteX28" fmla="*/ 64482 w 168286"/>
                  <a:gd name="connsiteY28" fmla="*/ 72792 h 168286"/>
                  <a:gd name="connsiteX29" fmla="*/ 23770 w 168286"/>
                  <a:gd name="connsiteY29" fmla="*/ 72792 h 168286"/>
                  <a:gd name="connsiteX30" fmla="*/ 44143 w 168286"/>
                  <a:gd name="connsiteY30" fmla="*/ 37564 h 168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168286" h="168286">
                    <a:moveTo>
                      <a:pt x="84143" y="168286"/>
                    </a:moveTo>
                    <a:cubicBezTo>
                      <a:pt x="130540" y="168286"/>
                      <a:pt x="168287" y="130540"/>
                      <a:pt x="168287" y="84143"/>
                    </a:cubicBezTo>
                    <a:cubicBezTo>
                      <a:pt x="168287" y="37747"/>
                      <a:pt x="130541" y="0"/>
                      <a:pt x="84143" y="0"/>
                    </a:cubicBezTo>
                    <a:cubicBezTo>
                      <a:pt x="37745" y="0"/>
                      <a:pt x="0" y="37745"/>
                      <a:pt x="0" y="84143"/>
                    </a:cubicBezTo>
                    <a:cubicBezTo>
                      <a:pt x="0" y="130541"/>
                      <a:pt x="37745" y="168286"/>
                      <a:pt x="84143" y="168286"/>
                    </a:cubicBezTo>
                    <a:close/>
                    <a:moveTo>
                      <a:pt x="23770" y="95494"/>
                    </a:moveTo>
                    <a:lnTo>
                      <a:pt x="64484" y="95494"/>
                    </a:lnTo>
                    <a:lnTo>
                      <a:pt x="44144" y="130723"/>
                    </a:lnTo>
                    <a:cubicBezTo>
                      <a:pt x="33764" y="121796"/>
                      <a:pt x="26393" y="109475"/>
                      <a:pt x="23770" y="95494"/>
                    </a:cubicBezTo>
                    <a:close/>
                    <a:moveTo>
                      <a:pt x="63786" y="142104"/>
                    </a:moveTo>
                    <a:lnTo>
                      <a:pt x="84142" y="106845"/>
                    </a:lnTo>
                    <a:lnTo>
                      <a:pt x="104498" y="142104"/>
                    </a:lnTo>
                    <a:cubicBezTo>
                      <a:pt x="98123" y="144350"/>
                      <a:pt x="91275" y="145585"/>
                      <a:pt x="84142" y="145585"/>
                    </a:cubicBezTo>
                    <a:cubicBezTo>
                      <a:pt x="77009" y="145585"/>
                      <a:pt x="70162" y="144350"/>
                      <a:pt x="63786" y="142104"/>
                    </a:cubicBezTo>
                    <a:close/>
                    <a:moveTo>
                      <a:pt x="124142" y="130723"/>
                    </a:moveTo>
                    <a:lnTo>
                      <a:pt x="103803" y="95494"/>
                    </a:lnTo>
                    <a:lnTo>
                      <a:pt x="144516" y="95494"/>
                    </a:lnTo>
                    <a:cubicBezTo>
                      <a:pt x="141892" y="109475"/>
                      <a:pt x="134521" y="121796"/>
                      <a:pt x="124142" y="130723"/>
                    </a:cubicBezTo>
                    <a:close/>
                    <a:moveTo>
                      <a:pt x="144515" y="72792"/>
                    </a:moveTo>
                    <a:lnTo>
                      <a:pt x="103803" y="72792"/>
                    </a:lnTo>
                    <a:lnTo>
                      <a:pt x="124142" y="37564"/>
                    </a:lnTo>
                    <a:cubicBezTo>
                      <a:pt x="134521" y="46490"/>
                      <a:pt x="141892" y="58810"/>
                      <a:pt x="144515" y="72792"/>
                    </a:cubicBezTo>
                    <a:close/>
                    <a:moveTo>
                      <a:pt x="104499" y="26183"/>
                    </a:moveTo>
                    <a:lnTo>
                      <a:pt x="84142" y="61442"/>
                    </a:lnTo>
                    <a:lnTo>
                      <a:pt x="63784" y="26183"/>
                    </a:lnTo>
                    <a:cubicBezTo>
                      <a:pt x="70159" y="23937"/>
                      <a:pt x="77007" y="22702"/>
                      <a:pt x="84142" y="22702"/>
                    </a:cubicBezTo>
                    <a:cubicBezTo>
                      <a:pt x="91276" y="22702"/>
                      <a:pt x="98124" y="23937"/>
                      <a:pt x="104499" y="26183"/>
                    </a:cubicBezTo>
                    <a:close/>
                    <a:moveTo>
                      <a:pt x="44143" y="37564"/>
                    </a:moveTo>
                    <a:lnTo>
                      <a:pt x="64482" y="72792"/>
                    </a:lnTo>
                    <a:lnTo>
                      <a:pt x="23770" y="72792"/>
                    </a:lnTo>
                    <a:cubicBezTo>
                      <a:pt x="26393" y="58810"/>
                      <a:pt x="33764" y="46490"/>
                      <a:pt x="44143" y="37564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11" name="Freeform: Shape 2810">
                <a:extLst>
                  <a:ext uri="{FF2B5EF4-FFF2-40B4-BE49-F238E27FC236}">
                    <a16:creationId xmlns:a16="http://schemas.microsoft.com/office/drawing/2014/main" id="{0D9566BE-0A86-469C-BFD1-1406834465E1}"/>
                  </a:ext>
                </a:extLst>
              </p:cNvPr>
              <p:cNvSpPr/>
              <p:nvPr/>
            </p:nvSpPr>
            <p:spPr>
              <a:xfrm>
                <a:off x="1738917" y="6154637"/>
                <a:ext cx="241077" cy="71228"/>
              </a:xfrm>
              <a:custGeom>
                <a:avLst/>
                <a:gdLst>
                  <a:gd name="connsiteX0" fmla="*/ 241077 w 241077"/>
                  <a:gd name="connsiteY0" fmla="*/ 35614 h 71228"/>
                  <a:gd name="connsiteX1" fmla="*/ 205463 w 241077"/>
                  <a:gd name="connsiteY1" fmla="*/ 0 h 71228"/>
                  <a:gd name="connsiteX2" fmla="*/ 35614 w 241077"/>
                  <a:gd name="connsiteY2" fmla="*/ 0 h 71228"/>
                  <a:gd name="connsiteX3" fmla="*/ 0 w 241077"/>
                  <a:gd name="connsiteY3" fmla="*/ 35614 h 71228"/>
                  <a:gd name="connsiteX4" fmla="*/ 35614 w 241077"/>
                  <a:gd name="connsiteY4" fmla="*/ 71229 h 71228"/>
                  <a:gd name="connsiteX5" fmla="*/ 205463 w 241077"/>
                  <a:gd name="connsiteY5" fmla="*/ 71229 h 71228"/>
                  <a:gd name="connsiteX6" fmla="*/ 241077 w 241077"/>
                  <a:gd name="connsiteY6" fmla="*/ 35614 h 71228"/>
                  <a:gd name="connsiteX7" fmla="*/ 22702 w 241077"/>
                  <a:gd name="connsiteY7" fmla="*/ 35614 h 71228"/>
                  <a:gd name="connsiteX8" fmla="*/ 35614 w 241077"/>
                  <a:gd name="connsiteY8" fmla="*/ 22702 h 71228"/>
                  <a:gd name="connsiteX9" fmla="*/ 205463 w 241077"/>
                  <a:gd name="connsiteY9" fmla="*/ 22702 h 71228"/>
                  <a:gd name="connsiteX10" fmla="*/ 218376 w 241077"/>
                  <a:gd name="connsiteY10" fmla="*/ 35614 h 71228"/>
                  <a:gd name="connsiteX11" fmla="*/ 205463 w 241077"/>
                  <a:gd name="connsiteY11" fmla="*/ 48527 h 71228"/>
                  <a:gd name="connsiteX12" fmla="*/ 35614 w 241077"/>
                  <a:gd name="connsiteY12" fmla="*/ 48527 h 71228"/>
                  <a:gd name="connsiteX13" fmla="*/ 22702 w 241077"/>
                  <a:gd name="connsiteY13" fmla="*/ 35614 h 712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41077" h="71228">
                    <a:moveTo>
                      <a:pt x="241077" y="35614"/>
                    </a:moveTo>
                    <a:cubicBezTo>
                      <a:pt x="241077" y="15976"/>
                      <a:pt x="225100" y="0"/>
                      <a:pt x="205463" y="0"/>
                    </a:cubicBezTo>
                    <a:lnTo>
                      <a:pt x="35614" y="0"/>
                    </a:lnTo>
                    <a:cubicBezTo>
                      <a:pt x="15976" y="0"/>
                      <a:pt x="0" y="15977"/>
                      <a:pt x="0" y="35614"/>
                    </a:cubicBezTo>
                    <a:cubicBezTo>
                      <a:pt x="0" y="55251"/>
                      <a:pt x="15977" y="71229"/>
                      <a:pt x="35614" y="71229"/>
                    </a:cubicBezTo>
                    <a:lnTo>
                      <a:pt x="205463" y="71229"/>
                    </a:lnTo>
                    <a:cubicBezTo>
                      <a:pt x="225100" y="71229"/>
                      <a:pt x="241077" y="55251"/>
                      <a:pt x="241077" y="35614"/>
                    </a:cubicBezTo>
                    <a:close/>
                    <a:moveTo>
                      <a:pt x="22702" y="35614"/>
                    </a:moveTo>
                    <a:cubicBezTo>
                      <a:pt x="22702" y="28494"/>
                      <a:pt x="28495" y="22702"/>
                      <a:pt x="35614" y="22702"/>
                    </a:cubicBezTo>
                    <a:lnTo>
                      <a:pt x="205463" y="22702"/>
                    </a:lnTo>
                    <a:cubicBezTo>
                      <a:pt x="212584" y="22702"/>
                      <a:pt x="218376" y="28495"/>
                      <a:pt x="218376" y="35614"/>
                    </a:cubicBezTo>
                    <a:cubicBezTo>
                      <a:pt x="218376" y="42734"/>
                      <a:pt x="212582" y="48527"/>
                      <a:pt x="205463" y="48527"/>
                    </a:cubicBezTo>
                    <a:lnTo>
                      <a:pt x="35614" y="48527"/>
                    </a:lnTo>
                    <a:cubicBezTo>
                      <a:pt x="28495" y="48527"/>
                      <a:pt x="22702" y="42734"/>
                      <a:pt x="22702" y="35614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12" name="Freeform: Shape 2811">
                <a:extLst>
                  <a:ext uri="{FF2B5EF4-FFF2-40B4-BE49-F238E27FC236}">
                    <a16:creationId xmlns:a16="http://schemas.microsoft.com/office/drawing/2014/main" id="{078A07E5-5FA0-488A-A002-FB18B60F9F4F}"/>
                  </a:ext>
                </a:extLst>
              </p:cNvPr>
              <p:cNvSpPr/>
              <p:nvPr/>
            </p:nvSpPr>
            <p:spPr>
              <a:xfrm>
                <a:off x="1666126" y="6178901"/>
                <a:ext cx="46965" cy="22701"/>
              </a:xfrm>
              <a:custGeom>
                <a:avLst/>
                <a:gdLst>
                  <a:gd name="connsiteX0" fmla="*/ 35614 w 46965"/>
                  <a:gd name="connsiteY0" fmla="*/ 22702 h 22701"/>
                  <a:gd name="connsiteX1" fmla="*/ 46965 w 46965"/>
                  <a:gd name="connsiteY1" fmla="*/ 11351 h 22701"/>
                  <a:gd name="connsiteX2" fmla="*/ 35614 w 46965"/>
                  <a:gd name="connsiteY2" fmla="*/ 0 h 22701"/>
                  <a:gd name="connsiteX3" fmla="*/ 11351 w 46965"/>
                  <a:gd name="connsiteY3" fmla="*/ 0 h 22701"/>
                  <a:gd name="connsiteX4" fmla="*/ 0 w 46965"/>
                  <a:gd name="connsiteY4" fmla="*/ 11351 h 22701"/>
                  <a:gd name="connsiteX5" fmla="*/ 11351 w 46965"/>
                  <a:gd name="connsiteY5" fmla="*/ 22702 h 22701"/>
                  <a:gd name="connsiteX6" fmla="*/ 35614 w 46965"/>
                  <a:gd name="connsiteY6" fmla="*/ 22702 h 227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6965" h="22701">
                    <a:moveTo>
                      <a:pt x="35614" y="22702"/>
                    </a:moveTo>
                    <a:cubicBezTo>
                      <a:pt x="41883" y="22702"/>
                      <a:pt x="46965" y="17620"/>
                      <a:pt x="46965" y="11351"/>
                    </a:cubicBezTo>
                    <a:cubicBezTo>
                      <a:pt x="46965" y="5082"/>
                      <a:pt x="41883" y="0"/>
                      <a:pt x="35614" y="0"/>
                    </a:cubicBezTo>
                    <a:lnTo>
                      <a:pt x="11351" y="0"/>
                    </a:lnTo>
                    <a:cubicBezTo>
                      <a:pt x="5082" y="0"/>
                      <a:pt x="0" y="5082"/>
                      <a:pt x="0" y="11351"/>
                    </a:cubicBezTo>
                    <a:cubicBezTo>
                      <a:pt x="0" y="17620"/>
                      <a:pt x="5082" y="22702"/>
                      <a:pt x="11351" y="22702"/>
                    </a:cubicBezTo>
                    <a:lnTo>
                      <a:pt x="35614" y="22702"/>
                    </a:ln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13" name="Freeform: Shape 2812">
                <a:extLst>
                  <a:ext uri="{FF2B5EF4-FFF2-40B4-BE49-F238E27FC236}">
                    <a16:creationId xmlns:a16="http://schemas.microsoft.com/office/drawing/2014/main" id="{C2CCA069-52A8-4EB2-A934-2822734A0533}"/>
                  </a:ext>
                </a:extLst>
              </p:cNvPr>
              <p:cNvSpPr/>
              <p:nvPr/>
            </p:nvSpPr>
            <p:spPr>
              <a:xfrm>
                <a:off x="2005821" y="6178901"/>
                <a:ext cx="46965" cy="22701"/>
              </a:xfrm>
              <a:custGeom>
                <a:avLst/>
                <a:gdLst>
                  <a:gd name="connsiteX0" fmla="*/ 35615 w 46965"/>
                  <a:gd name="connsiteY0" fmla="*/ 0 h 22701"/>
                  <a:gd name="connsiteX1" fmla="*/ 11351 w 46965"/>
                  <a:gd name="connsiteY1" fmla="*/ 0 h 22701"/>
                  <a:gd name="connsiteX2" fmla="*/ 0 w 46965"/>
                  <a:gd name="connsiteY2" fmla="*/ 11351 h 22701"/>
                  <a:gd name="connsiteX3" fmla="*/ 11351 w 46965"/>
                  <a:gd name="connsiteY3" fmla="*/ 22702 h 22701"/>
                  <a:gd name="connsiteX4" fmla="*/ 35615 w 46965"/>
                  <a:gd name="connsiteY4" fmla="*/ 22702 h 22701"/>
                  <a:gd name="connsiteX5" fmla="*/ 46965 w 46965"/>
                  <a:gd name="connsiteY5" fmla="*/ 11351 h 22701"/>
                  <a:gd name="connsiteX6" fmla="*/ 35615 w 46965"/>
                  <a:gd name="connsiteY6" fmla="*/ 0 h 227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6965" h="22701">
                    <a:moveTo>
                      <a:pt x="35615" y="0"/>
                    </a:moveTo>
                    <a:lnTo>
                      <a:pt x="11351" y="0"/>
                    </a:lnTo>
                    <a:cubicBezTo>
                      <a:pt x="5082" y="0"/>
                      <a:pt x="0" y="5082"/>
                      <a:pt x="0" y="11351"/>
                    </a:cubicBezTo>
                    <a:cubicBezTo>
                      <a:pt x="0" y="17620"/>
                      <a:pt x="5082" y="22702"/>
                      <a:pt x="11351" y="22702"/>
                    </a:cubicBezTo>
                    <a:lnTo>
                      <a:pt x="35615" y="22702"/>
                    </a:lnTo>
                    <a:cubicBezTo>
                      <a:pt x="41883" y="22702"/>
                      <a:pt x="46965" y="17620"/>
                      <a:pt x="46965" y="11351"/>
                    </a:cubicBezTo>
                    <a:cubicBezTo>
                      <a:pt x="46965" y="5082"/>
                      <a:pt x="41883" y="0"/>
                      <a:pt x="35615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14" name="Freeform: Shape 2813">
                <a:extLst>
                  <a:ext uri="{FF2B5EF4-FFF2-40B4-BE49-F238E27FC236}">
                    <a16:creationId xmlns:a16="http://schemas.microsoft.com/office/drawing/2014/main" id="{3EC3C24C-D238-4D6E-8AB1-5C6A1B7AC4AF}"/>
                  </a:ext>
                </a:extLst>
              </p:cNvPr>
              <p:cNvSpPr/>
              <p:nvPr/>
            </p:nvSpPr>
            <p:spPr>
              <a:xfrm>
                <a:off x="1787444" y="6251693"/>
                <a:ext cx="144021" cy="22701"/>
              </a:xfrm>
              <a:custGeom>
                <a:avLst/>
                <a:gdLst>
                  <a:gd name="connsiteX0" fmla="*/ 11351 w 144021"/>
                  <a:gd name="connsiteY0" fmla="*/ 0 h 22701"/>
                  <a:gd name="connsiteX1" fmla="*/ 0 w 144021"/>
                  <a:gd name="connsiteY1" fmla="*/ 11351 h 22701"/>
                  <a:gd name="connsiteX2" fmla="*/ 11351 w 144021"/>
                  <a:gd name="connsiteY2" fmla="*/ 22702 h 22701"/>
                  <a:gd name="connsiteX3" fmla="*/ 132670 w 144021"/>
                  <a:gd name="connsiteY3" fmla="*/ 22702 h 22701"/>
                  <a:gd name="connsiteX4" fmla="*/ 144021 w 144021"/>
                  <a:gd name="connsiteY4" fmla="*/ 11351 h 22701"/>
                  <a:gd name="connsiteX5" fmla="*/ 132670 w 144021"/>
                  <a:gd name="connsiteY5" fmla="*/ 0 h 22701"/>
                  <a:gd name="connsiteX6" fmla="*/ 11351 w 144021"/>
                  <a:gd name="connsiteY6" fmla="*/ 0 h 227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44021" h="22701">
                    <a:moveTo>
                      <a:pt x="11351" y="0"/>
                    </a:moveTo>
                    <a:cubicBezTo>
                      <a:pt x="5082" y="0"/>
                      <a:pt x="0" y="5082"/>
                      <a:pt x="0" y="11351"/>
                    </a:cubicBezTo>
                    <a:cubicBezTo>
                      <a:pt x="0" y="17620"/>
                      <a:pt x="5082" y="22702"/>
                      <a:pt x="11351" y="22702"/>
                    </a:cubicBezTo>
                    <a:lnTo>
                      <a:pt x="132670" y="22702"/>
                    </a:lnTo>
                    <a:cubicBezTo>
                      <a:pt x="138939" y="22702"/>
                      <a:pt x="144021" y="17620"/>
                      <a:pt x="144021" y="11351"/>
                    </a:cubicBezTo>
                    <a:cubicBezTo>
                      <a:pt x="144021" y="5082"/>
                      <a:pt x="138939" y="0"/>
                      <a:pt x="132670" y="0"/>
                    </a:cubicBezTo>
                    <a:lnTo>
                      <a:pt x="11351" y="0"/>
                    </a:ln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2815" name="Graphic 1635">
            <a:extLst>
              <a:ext uri="{FF2B5EF4-FFF2-40B4-BE49-F238E27FC236}">
                <a16:creationId xmlns:a16="http://schemas.microsoft.com/office/drawing/2014/main" id="{6B90A444-6B19-49F7-92CD-C0330042A0A6}"/>
              </a:ext>
            </a:extLst>
          </p:cNvPr>
          <p:cNvGrpSpPr/>
          <p:nvPr/>
        </p:nvGrpSpPr>
        <p:grpSpPr>
          <a:xfrm>
            <a:off x="679445" y="6071920"/>
            <a:ext cx="774879" cy="653573"/>
            <a:chOff x="679445" y="6071920"/>
            <a:chExt cx="774879" cy="653573"/>
          </a:xfrm>
          <a:solidFill>
            <a:srgbClr val="FFFFFF"/>
          </a:solidFill>
        </p:grpSpPr>
        <p:grpSp>
          <p:nvGrpSpPr>
            <p:cNvPr id="2816" name="Graphic 1635">
              <a:extLst>
                <a:ext uri="{FF2B5EF4-FFF2-40B4-BE49-F238E27FC236}">
                  <a16:creationId xmlns:a16="http://schemas.microsoft.com/office/drawing/2014/main" id="{6B90A444-6B19-49F7-92CD-C0330042A0A6}"/>
                </a:ext>
              </a:extLst>
            </p:cNvPr>
            <p:cNvGrpSpPr/>
            <p:nvPr/>
          </p:nvGrpSpPr>
          <p:grpSpPr>
            <a:xfrm>
              <a:off x="690789" y="6083279"/>
              <a:ext cx="752184" cy="630863"/>
              <a:chOff x="690789" y="6083279"/>
              <a:chExt cx="752184" cy="630863"/>
            </a:xfrm>
            <a:solidFill>
              <a:srgbClr val="FFFFFF"/>
            </a:solidFill>
          </p:grpSpPr>
          <p:sp>
            <p:nvSpPr>
              <p:cNvPr id="2817" name="Freeform: Shape 2816">
                <a:extLst>
                  <a:ext uri="{FF2B5EF4-FFF2-40B4-BE49-F238E27FC236}">
                    <a16:creationId xmlns:a16="http://schemas.microsoft.com/office/drawing/2014/main" id="{FDEAE535-348A-45A4-9CDA-7599A28CE7BB}"/>
                  </a:ext>
                </a:extLst>
              </p:cNvPr>
              <p:cNvSpPr/>
              <p:nvPr/>
            </p:nvSpPr>
            <p:spPr>
              <a:xfrm>
                <a:off x="690789" y="6083279"/>
                <a:ext cx="752184" cy="630863"/>
              </a:xfrm>
              <a:custGeom>
                <a:avLst/>
                <a:gdLst>
                  <a:gd name="connsiteX0" fmla="*/ 613123 w 752184"/>
                  <a:gd name="connsiteY0" fmla="*/ 2868 h 630863"/>
                  <a:gd name="connsiteX1" fmla="*/ 497411 w 752184"/>
                  <a:gd name="connsiteY1" fmla="*/ 12648 h 630863"/>
                  <a:gd name="connsiteX2" fmla="*/ 321221 w 752184"/>
                  <a:gd name="connsiteY2" fmla="*/ 51878 h 630863"/>
                  <a:gd name="connsiteX3" fmla="*/ 1291 w 752184"/>
                  <a:gd name="connsiteY3" fmla="*/ 347468 h 630863"/>
                  <a:gd name="connsiteX4" fmla="*/ 330391 w 752184"/>
                  <a:gd name="connsiteY4" fmla="*/ 630807 h 630863"/>
                  <a:gd name="connsiteX5" fmla="*/ 752185 w 752184"/>
                  <a:gd name="connsiteY5" fmla="*/ 209358 h 630863"/>
                  <a:gd name="connsiteX6" fmla="*/ 613123 w 752184"/>
                  <a:gd name="connsiteY6" fmla="*/ 2868 h 6308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52184" h="630863">
                    <a:moveTo>
                      <a:pt x="613123" y="2868"/>
                    </a:moveTo>
                    <a:cubicBezTo>
                      <a:pt x="567441" y="-4030"/>
                      <a:pt x="532200" y="2415"/>
                      <a:pt x="497411" y="12648"/>
                    </a:cubicBezTo>
                    <a:cubicBezTo>
                      <a:pt x="461860" y="24052"/>
                      <a:pt x="373863" y="50439"/>
                      <a:pt x="321221" y="51878"/>
                    </a:cubicBezTo>
                    <a:cubicBezTo>
                      <a:pt x="153111" y="56473"/>
                      <a:pt x="-16527" y="122331"/>
                      <a:pt x="1291" y="347468"/>
                    </a:cubicBezTo>
                    <a:cubicBezTo>
                      <a:pt x="14162" y="510094"/>
                      <a:pt x="142428" y="628038"/>
                      <a:pt x="330391" y="630807"/>
                    </a:cubicBezTo>
                    <a:cubicBezTo>
                      <a:pt x="642158" y="635402"/>
                      <a:pt x="752185" y="356148"/>
                      <a:pt x="752185" y="209358"/>
                    </a:cubicBezTo>
                    <a:cubicBezTo>
                      <a:pt x="752185" y="137645"/>
                      <a:pt x="724687" y="19716"/>
                      <a:pt x="613123" y="2868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18" name="Freeform: Shape 2817">
                <a:extLst>
                  <a:ext uri="{FF2B5EF4-FFF2-40B4-BE49-F238E27FC236}">
                    <a16:creationId xmlns:a16="http://schemas.microsoft.com/office/drawing/2014/main" id="{C26D8F32-E0BB-4ECF-ABEB-936507018C57}"/>
                  </a:ext>
                </a:extLst>
              </p:cNvPr>
              <p:cNvSpPr/>
              <p:nvPr/>
            </p:nvSpPr>
            <p:spPr>
              <a:xfrm>
                <a:off x="1091145" y="6386579"/>
                <a:ext cx="169848" cy="169848"/>
              </a:xfrm>
              <a:custGeom>
                <a:avLst/>
                <a:gdLst>
                  <a:gd name="connsiteX0" fmla="*/ 169848 w 169848"/>
                  <a:gd name="connsiteY0" fmla="*/ 84924 h 169848"/>
                  <a:gd name="connsiteX1" fmla="*/ 84924 w 169848"/>
                  <a:gd name="connsiteY1" fmla="*/ 169848 h 169848"/>
                  <a:gd name="connsiteX2" fmla="*/ 0 w 169848"/>
                  <a:gd name="connsiteY2" fmla="*/ 84924 h 169848"/>
                  <a:gd name="connsiteX3" fmla="*/ 84924 w 169848"/>
                  <a:gd name="connsiteY3" fmla="*/ 0 h 169848"/>
                  <a:gd name="connsiteX4" fmla="*/ 169848 w 169848"/>
                  <a:gd name="connsiteY4" fmla="*/ 84924 h 169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9848" h="169848">
                    <a:moveTo>
                      <a:pt x="169848" y="84924"/>
                    </a:moveTo>
                    <a:cubicBezTo>
                      <a:pt x="169848" y="131827"/>
                      <a:pt x="131827" y="169848"/>
                      <a:pt x="84924" y="169848"/>
                    </a:cubicBezTo>
                    <a:cubicBezTo>
                      <a:pt x="38022" y="169848"/>
                      <a:pt x="0" y="131827"/>
                      <a:pt x="0" y="84924"/>
                    </a:cubicBezTo>
                    <a:cubicBezTo>
                      <a:pt x="0" y="38022"/>
                      <a:pt x="38022" y="0"/>
                      <a:pt x="84924" y="0"/>
                    </a:cubicBezTo>
                    <a:cubicBezTo>
                      <a:pt x="131827" y="0"/>
                      <a:pt x="169848" y="38022"/>
                      <a:pt x="169848" y="84924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19" name="Freeform: Shape 2818">
                <a:extLst>
                  <a:ext uri="{FF2B5EF4-FFF2-40B4-BE49-F238E27FC236}">
                    <a16:creationId xmlns:a16="http://schemas.microsoft.com/office/drawing/2014/main" id="{B12ECCB6-0EBD-4956-915A-1B1AC6265433}"/>
                  </a:ext>
                </a:extLst>
              </p:cNvPr>
              <p:cNvSpPr/>
              <p:nvPr/>
            </p:nvSpPr>
            <p:spPr>
              <a:xfrm>
                <a:off x="824242" y="6301655"/>
                <a:ext cx="194111" cy="194111"/>
              </a:xfrm>
              <a:custGeom>
                <a:avLst/>
                <a:gdLst>
                  <a:gd name="connsiteX0" fmla="*/ 194112 w 194111"/>
                  <a:gd name="connsiteY0" fmla="*/ 97056 h 194111"/>
                  <a:gd name="connsiteX1" fmla="*/ 97056 w 194111"/>
                  <a:gd name="connsiteY1" fmla="*/ 194112 h 194111"/>
                  <a:gd name="connsiteX2" fmla="*/ 0 w 194111"/>
                  <a:gd name="connsiteY2" fmla="*/ 97056 h 194111"/>
                  <a:gd name="connsiteX3" fmla="*/ 97056 w 194111"/>
                  <a:gd name="connsiteY3" fmla="*/ 0 h 194111"/>
                  <a:gd name="connsiteX4" fmla="*/ 194112 w 194111"/>
                  <a:gd name="connsiteY4" fmla="*/ 97056 h 1941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4111" h="194111">
                    <a:moveTo>
                      <a:pt x="194112" y="97056"/>
                    </a:moveTo>
                    <a:cubicBezTo>
                      <a:pt x="194112" y="150659"/>
                      <a:pt x="150659" y="194112"/>
                      <a:pt x="97056" y="194112"/>
                    </a:cubicBezTo>
                    <a:cubicBezTo>
                      <a:pt x="43453" y="194112"/>
                      <a:pt x="0" y="150659"/>
                      <a:pt x="0" y="97056"/>
                    </a:cubicBezTo>
                    <a:cubicBezTo>
                      <a:pt x="0" y="43453"/>
                      <a:pt x="43453" y="0"/>
                      <a:pt x="97056" y="0"/>
                    </a:cubicBezTo>
                    <a:cubicBezTo>
                      <a:pt x="150659" y="0"/>
                      <a:pt x="194112" y="43453"/>
                      <a:pt x="194112" y="97056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20" name="Freeform: Shape 2819">
                <a:extLst>
                  <a:ext uri="{FF2B5EF4-FFF2-40B4-BE49-F238E27FC236}">
                    <a16:creationId xmlns:a16="http://schemas.microsoft.com/office/drawing/2014/main" id="{359CBC6E-86E7-49F0-9660-B296E449B293}"/>
                  </a:ext>
                </a:extLst>
              </p:cNvPr>
              <p:cNvSpPr/>
              <p:nvPr/>
            </p:nvSpPr>
            <p:spPr>
              <a:xfrm>
                <a:off x="848506" y="6277391"/>
                <a:ext cx="194111" cy="194111"/>
              </a:xfrm>
              <a:custGeom>
                <a:avLst/>
                <a:gdLst>
                  <a:gd name="connsiteX0" fmla="*/ 194112 w 194111"/>
                  <a:gd name="connsiteY0" fmla="*/ 97056 h 194111"/>
                  <a:gd name="connsiteX1" fmla="*/ 97056 w 194111"/>
                  <a:gd name="connsiteY1" fmla="*/ 194112 h 194111"/>
                  <a:gd name="connsiteX2" fmla="*/ 0 w 194111"/>
                  <a:gd name="connsiteY2" fmla="*/ 97056 h 194111"/>
                  <a:gd name="connsiteX3" fmla="*/ 97056 w 194111"/>
                  <a:gd name="connsiteY3" fmla="*/ 0 h 194111"/>
                  <a:gd name="connsiteX4" fmla="*/ 194112 w 194111"/>
                  <a:gd name="connsiteY4" fmla="*/ 97056 h 1941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4111" h="194111">
                    <a:moveTo>
                      <a:pt x="194112" y="97056"/>
                    </a:moveTo>
                    <a:cubicBezTo>
                      <a:pt x="194112" y="150659"/>
                      <a:pt x="150659" y="194112"/>
                      <a:pt x="97056" y="194112"/>
                    </a:cubicBezTo>
                    <a:cubicBezTo>
                      <a:pt x="43453" y="194112"/>
                      <a:pt x="0" y="150659"/>
                      <a:pt x="0" y="97056"/>
                    </a:cubicBezTo>
                    <a:cubicBezTo>
                      <a:pt x="0" y="43453"/>
                      <a:pt x="43453" y="0"/>
                      <a:pt x="97056" y="0"/>
                    </a:cubicBezTo>
                    <a:cubicBezTo>
                      <a:pt x="150659" y="0"/>
                      <a:pt x="194112" y="43453"/>
                      <a:pt x="194112" y="97056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21" name="Freeform: Shape 2820">
                <a:extLst>
                  <a:ext uri="{FF2B5EF4-FFF2-40B4-BE49-F238E27FC236}">
                    <a16:creationId xmlns:a16="http://schemas.microsoft.com/office/drawing/2014/main" id="{6D10C4C2-BFB3-4147-A57E-B9957439D0EE}"/>
                  </a:ext>
                </a:extLst>
              </p:cNvPr>
              <p:cNvSpPr/>
              <p:nvPr/>
            </p:nvSpPr>
            <p:spPr>
              <a:xfrm>
                <a:off x="848506" y="6294802"/>
                <a:ext cx="176701" cy="176701"/>
              </a:xfrm>
              <a:custGeom>
                <a:avLst/>
                <a:gdLst>
                  <a:gd name="connsiteX0" fmla="*/ 121320 w 176701"/>
                  <a:gd name="connsiteY0" fmla="*/ 152438 h 176701"/>
                  <a:gd name="connsiteX1" fmla="*/ 24264 w 176701"/>
                  <a:gd name="connsiteY1" fmla="*/ 55382 h 176701"/>
                  <a:gd name="connsiteX2" fmla="*/ 41674 w 176701"/>
                  <a:gd name="connsiteY2" fmla="*/ 0 h 176701"/>
                  <a:gd name="connsiteX3" fmla="*/ 0 w 176701"/>
                  <a:gd name="connsiteY3" fmla="*/ 79645 h 176701"/>
                  <a:gd name="connsiteX4" fmla="*/ 97056 w 176701"/>
                  <a:gd name="connsiteY4" fmla="*/ 176701 h 176701"/>
                  <a:gd name="connsiteX5" fmla="*/ 176701 w 176701"/>
                  <a:gd name="connsiteY5" fmla="*/ 135027 h 176701"/>
                  <a:gd name="connsiteX6" fmla="*/ 121320 w 176701"/>
                  <a:gd name="connsiteY6" fmla="*/ 152438 h 1767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76701" h="176701">
                    <a:moveTo>
                      <a:pt x="121320" y="152438"/>
                    </a:moveTo>
                    <a:cubicBezTo>
                      <a:pt x="67718" y="152438"/>
                      <a:pt x="24264" y="108983"/>
                      <a:pt x="24264" y="55382"/>
                    </a:cubicBezTo>
                    <a:cubicBezTo>
                      <a:pt x="24264" y="34781"/>
                      <a:pt x="30726" y="15713"/>
                      <a:pt x="41674" y="0"/>
                    </a:cubicBezTo>
                    <a:cubicBezTo>
                      <a:pt x="16504" y="17535"/>
                      <a:pt x="0" y="46645"/>
                      <a:pt x="0" y="79645"/>
                    </a:cubicBezTo>
                    <a:cubicBezTo>
                      <a:pt x="0" y="133247"/>
                      <a:pt x="43454" y="176701"/>
                      <a:pt x="97056" y="176701"/>
                    </a:cubicBezTo>
                    <a:cubicBezTo>
                      <a:pt x="130057" y="176701"/>
                      <a:pt x="159166" y="160197"/>
                      <a:pt x="176701" y="135027"/>
                    </a:cubicBezTo>
                    <a:cubicBezTo>
                      <a:pt x="160990" y="145975"/>
                      <a:pt x="141921" y="152438"/>
                      <a:pt x="121320" y="152438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22" name="Freeform: Shape 2821">
                <a:extLst>
                  <a:ext uri="{FF2B5EF4-FFF2-40B4-BE49-F238E27FC236}">
                    <a16:creationId xmlns:a16="http://schemas.microsoft.com/office/drawing/2014/main" id="{62F5675E-B8DF-4ACC-B579-607A0636F2CB}"/>
                  </a:ext>
                </a:extLst>
              </p:cNvPr>
              <p:cNvSpPr/>
              <p:nvPr/>
            </p:nvSpPr>
            <p:spPr>
              <a:xfrm>
                <a:off x="1115410" y="6362316"/>
                <a:ext cx="169848" cy="169848"/>
              </a:xfrm>
              <a:custGeom>
                <a:avLst/>
                <a:gdLst>
                  <a:gd name="connsiteX0" fmla="*/ 169848 w 169848"/>
                  <a:gd name="connsiteY0" fmla="*/ 84924 h 169848"/>
                  <a:gd name="connsiteX1" fmla="*/ 84924 w 169848"/>
                  <a:gd name="connsiteY1" fmla="*/ 169848 h 169848"/>
                  <a:gd name="connsiteX2" fmla="*/ 0 w 169848"/>
                  <a:gd name="connsiteY2" fmla="*/ 84924 h 169848"/>
                  <a:gd name="connsiteX3" fmla="*/ 84924 w 169848"/>
                  <a:gd name="connsiteY3" fmla="*/ 0 h 169848"/>
                  <a:gd name="connsiteX4" fmla="*/ 169848 w 169848"/>
                  <a:gd name="connsiteY4" fmla="*/ 84924 h 169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9848" h="169848">
                    <a:moveTo>
                      <a:pt x="169848" y="84924"/>
                    </a:moveTo>
                    <a:cubicBezTo>
                      <a:pt x="169848" y="131827"/>
                      <a:pt x="131826" y="169848"/>
                      <a:pt x="84924" y="169848"/>
                    </a:cubicBezTo>
                    <a:cubicBezTo>
                      <a:pt x="38022" y="169848"/>
                      <a:pt x="0" y="131827"/>
                      <a:pt x="0" y="84924"/>
                    </a:cubicBezTo>
                    <a:cubicBezTo>
                      <a:pt x="0" y="38022"/>
                      <a:pt x="38022" y="0"/>
                      <a:pt x="84924" y="0"/>
                    </a:cubicBezTo>
                    <a:cubicBezTo>
                      <a:pt x="131826" y="0"/>
                      <a:pt x="169848" y="38022"/>
                      <a:pt x="169848" y="84924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23" name="Freeform: Shape 2822">
                <a:extLst>
                  <a:ext uri="{FF2B5EF4-FFF2-40B4-BE49-F238E27FC236}">
                    <a16:creationId xmlns:a16="http://schemas.microsoft.com/office/drawing/2014/main" id="{A88B04CF-ADA0-4163-B270-1755110E6C84}"/>
                  </a:ext>
                </a:extLst>
              </p:cNvPr>
              <p:cNvSpPr/>
              <p:nvPr/>
            </p:nvSpPr>
            <p:spPr>
              <a:xfrm>
                <a:off x="1115410" y="6377550"/>
                <a:ext cx="154613" cy="154613"/>
              </a:xfrm>
              <a:custGeom>
                <a:avLst/>
                <a:gdLst>
                  <a:gd name="connsiteX0" fmla="*/ 106155 w 154613"/>
                  <a:gd name="connsiteY0" fmla="*/ 133383 h 154613"/>
                  <a:gd name="connsiteX1" fmla="*/ 21231 w 154613"/>
                  <a:gd name="connsiteY1" fmla="*/ 48459 h 154613"/>
                  <a:gd name="connsiteX2" fmla="*/ 36465 w 154613"/>
                  <a:gd name="connsiteY2" fmla="*/ 0 h 154613"/>
                  <a:gd name="connsiteX3" fmla="*/ 0 w 154613"/>
                  <a:gd name="connsiteY3" fmla="*/ 69690 h 154613"/>
                  <a:gd name="connsiteX4" fmla="*/ 84924 w 154613"/>
                  <a:gd name="connsiteY4" fmla="*/ 154614 h 154613"/>
                  <a:gd name="connsiteX5" fmla="*/ 154614 w 154613"/>
                  <a:gd name="connsiteY5" fmla="*/ 118149 h 154613"/>
                  <a:gd name="connsiteX6" fmla="*/ 106155 w 154613"/>
                  <a:gd name="connsiteY6" fmla="*/ 133383 h 1546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54613" h="154613">
                    <a:moveTo>
                      <a:pt x="106155" y="133383"/>
                    </a:moveTo>
                    <a:cubicBezTo>
                      <a:pt x="59253" y="133383"/>
                      <a:pt x="21231" y="95361"/>
                      <a:pt x="21231" y="48459"/>
                    </a:cubicBezTo>
                    <a:cubicBezTo>
                      <a:pt x="21231" y="30432"/>
                      <a:pt x="26886" y="13748"/>
                      <a:pt x="36465" y="0"/>
                    </a:cubicBezTo>
                    <a:cubicBezTo>
                      <a:pt x="14441" y="15343"/>
                      <a:pt x="0" y="40815"/>
                      <a:pt x="0" y="69690"/>
                    </a:cubicBezTo>
                    <a:cubicBezTo>
                      <a:pt x="0" y="116592"/>
                      <a:pt x="38022" y="154614"/>
                      <a:pt x="84924" y="154614"/>
                    </a:cubicBezTo>
                    <a:cubicBezTo>
                      <a:pt x="113799" y="154614"/>
                      <a:pt x="139271" y="140173"/>
                      <a:pt x="154614" y="118149"/>
                    </a:cubicBezTo>
                    <a:cubicBezTo>
                      <a:pt x="140866" y="127728"/>
                      <a:pt x="124182" y="133383"/>
                      <a:pt x="106155" y="133383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24" name="Freeform: Shape 2823">
                <a:extLst>
                  <a:ext uri="{FF2B5EF4-FFF2-40B4-BE49-F238E27FC236}">
                    <a16:creationId xmlns:a16="http://schemas.microsoft.com/office/drawing/2014/main" id="{A1A5A099-6429-48DD-9403-3EBACF5E45FC}"/>
                  </a:ext>
                </a:extLst>
              </p:cNvPr>
              <p:cNvSpPr/>
              <p:nvPr/>
            </p:nvSpPr>
            <p:spPr>
              <a:xfrm>
                <a:off x="690790" y="6186550"/>
                <a:ext cx="601923" cy="527592"/>
              </a:xfrm>
              <a:custGeom>
                <a:avLst/>
                <a:gdLst>
                  <a:gd name="connsiteX0" fmla="*/ 372852 w 601923"/>
                  <a:gd name="connsiteY0" fmla="*/ 495691 h 527592"/>
                  <a:gd name="connsiteX1" fmla="*/ 43753 w 601923"/>
                  <a:gd name="connsiteY1" fmla="*/ 212352 h 527592"/>
                  <a:gd name="connsiteX2" fmla="*/ 112308 w 601923"/>
                  <a:gd name="connsiteY2" fmla="*/ 0 h 527592"/>
                  <a:gd name="connsiteX3" fmla="*/ 1290 w 601923"/>
                  <a:gd name="connsiteY3" fmla="*/ 244198 h 527592"/>
                  <a:gd name="connsiteX4" fmla="*/ 330390 w 601923"/>
                  <a:gd name="connsiteY4" fmla="*/ 527537 h 527592"/>
                  <a:gd name="connsiteX5" fmla="*/ 601924 w 601923"/>
                  <a:gd name="connsiteY5" fmla="*/ 433935 h 527592"/>
                  <a:gd name="connsiteX6" fmla="*/ 372852 w 601923"/>
                  <a:gd name="connsiteY6" fmla="*/ 495691 h 5275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01923" h="527592">
                    <a:moveTo>
                      <a:pt x="372852" y="495691"/>
                    </a:moveTo>
                    <a:cubicBezTo>
                      <a:pt x="184890" y="492921"/>
                      <a:pt x="56625" y="374977"/>
                      <a:pt x="43753" y="212352"/>
                    </a:cubicBezTo>
                    <a:cubicBezTo>
                      <a:pt x="35951" y="113771"/>
                      <a:pt x="64094" y="45732"/>
                      <a:pt x="112308" y="0"/>
                    </a:cubicBezTo>
                    <a:cubicBezTo>
                      <a:pt x="39179" y="43610"/>
                      <a:pt x="-8585" y="119407"/>
                      <a:pt x="1290" y="244198"/>
                    </a:cubicBezTo>
                    <a:cubicBezTo>
                      <a:pt x="14160" y="406824"/>
                      <a:pt x="142427" y="524767"/>
                      <a:pt x="330390" y="527537"/>
                    </a:cubicBezTo>
                    <a:cubicBezTo>
                      <a:pt x="447963" y="529270"/>
                      <a:pt x="536813" y="490610"/>
                      <a:pt x="601924" y="433935"/>
                    </a:cubicBezTo>
                    <a:cubicBezTo>
                      <a:pt x="542136" y="472632"/>
                      <a:pt x="466692" y="497074"/>
                      <a:pt x="372852" y="495691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2825" name="Graphic 1635">
              <a:extLst>
                <a:ext uri="{FF2B5EF4-FFF2-40B4-BE49-F238E27FC236}">
                  <a16:creationId xmlns:a16="http://schemas.microsoft.com/office/drawing/2014/main" id="{6B90A444-6B19-49F7-92CD-C0330042A0A6}"/>
                </a:ext>
              </a:extLst>
            </p:cNvPr>
            <p:cNvGrpSpPr/>
            <p:nvPr/>
          </p:nvGrpSpPr>
          <p:grpSpPr>
            <a:xfrm>
              <a:off x="679445" y="6071920"/>
              <a:ext cx="774879" cy="653573"/>
              <a:chOff x="679445" y="6071920"/>
              <a:chExt cx="774879" cy="653573"/>
            </a:xfrm>
            <a:solidFill>
              <a:srgbClr val="FFFFFF"/>
            </a:solidFill>
          </p:grpSpPr>
          <p:sp>
            <p:nvSpPr>
              <p:cNvPr id="2826" name="Freeform: Shape 2825">
                <a:extLst>
                  <a:ext uri="{FF2B5EF4-FFF2-40B4-BE49-F238E27FC236}">
                    <a16:creationId xmlns:a16="http://schemas.microsoft.com/office/drawing/2014/main" id="{A20C70C8-FF9A-4D10-9271-BA874A5DAC28}"/>
                  </a:ext>
                </a:extLst>
              </p:cNvPr>
              <p:cNvSpPr/>
              <p:nvPr/>
            </p:nvSpPr>
            <p:spPr>
              <a:xfrm>
                <a:off x="679445" y="6071920"/>
                <a:ext cx="774879" cy="653573"/>
              </a:xfrm>
              <a:custGeom>
                <a:avLst/>
                <a:gdLst>
                  <a:gd name="connsiteX0" fmla="*/ 745932 w 774879"/>
                  <a:gd name="connsiteY0" fmla="*/ 91715 h 653573"/>
                  <a:gd name="connsiteX1" fmla="*/ 626162 w 774879"/>
                  <a:gd name="connsiteY1" fmla="*/ 3004 h 653573"/>
                  <a:gd name="connsiteX2" fmla="*/ 505552 w 774879"/>
                  <a:gd name="connsiteY2" fmla="*/ 13120 h 653573"/>
                  <a:gd name="connsiteX3" fmla="*/ 497865 w 774879"/>
                  <a:gd name="connsiteY3" fmla="*/ 27213 h 653573"/>
                  <a:gd name="connsiteX4" fmla="*/ 511958 w 774879"/>
                  <a:gd name="connsiteY4" fmla="*/ 34900 h 653573"/>
                  <a:gd name="connsiteX5" fmla="*/ 622772 w 774879"/>
                  <a:gd name="connsiteY5" fmla="*/ 25453 h 653573"/>
                  <a:gd name="connsiteX6" fmla="*/ 725736 w 774879"/>
                  <a:gd name="connsiteY6" fmla="*/ 102085 h 653573"/>
                  <a:gd name="connsiteX7" fmla="*/ 752178 w 774879"/>
                  <a:gd name="connsiteY7" fmla="*/ 220721 h 653573"/>
                  <a:gd name="connsiteX8" fmla="*/ 622894 w 774879"/>
                  <a:gd name="connsiteY8" fmla="*/ 524234 h 653573"/>
                  <a:gd name="connsiteX9" fmla="*/ 349399 w 774879"/>
                  <a:gd name="connsiteY9" fmla="*/ 630877 h 653573"/>
                  <a:gd name="connsiteX10" fmla="*/ 341903 w 774879"/>
                  <a:gd name="connsiteY10" fmla="*/ 630821 h 653573"/>
                  <a:gd name="connsiteX11" fmla="*/ 23951 w 774879"/>
                  <a:gd name="connsiteY11" fmla="*/ 357937 h 653573"/>
                  <a:gd name="connsiteX12" fmla="*/ 77602 w 774879"/>
                  <a:gd name="connsiteY12" fmla="*/ 166411 h 653573"/>
                  <a:gd name="connsiteX13" fmla="*/ 332877 w 774879"/>
                  <a:gd name="connsiteY13" fmla="*/ 74584 h 653573"/>
                  <a:gd name="connsiteX14" fmla="*/ 463698 w 774879"/>
                  <a:gd name="connsiteY14" fmla="*/ 50361 h 653573"/>
                  <a:gd name="connsiteX15" fmla="*/ 471039 w 774879"/>
                  <a:gd name="connsiteY15" fmla="*/ 36087 h 653573"/>
                  <a:gd name="connsiteX16" fmla="*/ 456763 w 774879"/>
                  <a:gd name="connsiteY16" fmla="*/ 28745 h 653573"/>
                  <a:gd name="connsiteX17" fmla="*/ 332254 w 774879"/>
                  <a:gd name="connsiteY17" fmla="*/ 51891 h 653573"/>
                  <a:gd name="connsiteX18" fmla="*/ 60719 w 774879"/>
                  <a:gd name="connsiteY18" fmla="*/ 151231 h 653573"/>
                  <a:gd name="connsiteX19" fmla="*/ 1321 w 774879"/>
                  <a:gd name="connsiteY19" fmla="*/ 359724 h 653573"/>
                  <a:gd name="connsiteX20" fmla="*/ 32878 w 774879"/>
                  <a:gd name="connsiteY20" fmla="*/ 476343 h 653573"/>
                  <a:gd name="connsiteX21" fmla="*/ 104040 w 774879"/>
                  <a:gd name="connsiteY21" fmla="*/ 568975 h 653573"/>
                  <a:gd name="connsiteX22" fmla="*/ 341568 w 774879"/>
                  <a:gd name="connsiteY22" fmla="*/ 653516 h 653573"/>
                  <a:gd name="connsiteX23" fmla="*/ 349234 w 774879"/>
                  <a:gd name="connsiteY23" fmla="*/ 653574 h 653573"/>
                  <a:gd name="connsiteX24" fmla="*/ 513880 w 774879"/>
                  <a:gd name="connsiteY24" fmla="*/ 622993 h 653573"/>
                  <a:gd name="connsiteX25" fmla="*/ 638828 w 774879"/>
                  <a:gd name="connsiteY25" fmla="*/ 540403 h 653573"/>
                  <a:gd name="connsiteX26" fmla="*/ 743285 w 774879"/>
                  <a:gd name="connsiteY26" fmla="*/ 377975 h 653573"/>
                  <a:gd name="connsiteX27" fmla="*/ 774879 w 774879"/>
                  <a:gd name="connsiteY27" fmla="*/ 220720 h 653573"/>
                  <a:gd name="connsiteX28" fmla="*/ 745932 w 774879"/>
                  <a:gd name="connsiteY28" fmla="*/ 91715 h 6535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774879" h="653573">
                    <a:moveTo>
                      <a:pt x="745932" y="91715"/>
                    </a:moveTo>
                    <a:cubicBezTo>
                      <a:pt x="720217" y="41630"/>
                      <a:pt x="678801" y="10954"/>
                      <a:pt x="626162" y="3004"/>
                    </a:cubicBezTo>
                    <a:cubicBezTo>
                      <a:pt x="576085" y="-4557"/>
                      <a:pt x="538601" y="3398"/>
                      <a:pt x="505552" y="13120"/>
                    </a:cubicBezTo>
                    <a:cubicBezTo>
                      <a:pt x="499538" y="14889"/>
                      <a:pt x="496096" y="21199"/>
                      <a:pt x="497865" y="27213"/>
                    </a:cubicBezTo>
                    <a:cubicBezTo>
                      <a:pt x="499634" y="33228"/>
                      <a:pt x="505945" y="36669"/>
                      <a:pt x="511958" y="34900"/>
                    </a:cubicBezTo>
                    <a:cubicBezTo>
                      <a:pt x="542503" y="25915"/>
                      <a:pt x="577069" y="18553"/>
                      <a:pt x="622772" y="25453"/>
                    </a:cubicBezTo>
                    <a:cubicBezTo>
                      <a:pt x="668535" y="32363"/>
                      <a:pt x="703178" y="58147"/>
                      <a:pt x="725736" y="102085"/>
                    </a:cubicBezTo>
                    <a:cubicBezTo>
                      <a:pt x="749602" y="148569"/>
                      <a:pt x="752178" y="200536"/>
                      <a:pt x="752178" y="220721"/>
                    </a:cubicBezTo>
                    <a:cubicBezTo>
                      <a:pt x="752178" y="308386"/>
                      <a:pt x="712201" y="436233"/>
                      <a:pt x="622894" y="524234"/>
                    </a:cubicBezTo>
                    <a:cubicBezTo>
                      <a:pt x="551057" y="595021"/>
                      <a:pt x="459082" y="630880"/>
                      <a:pt x="349399" y="630877"/>
                    </a:cubicBezTo>
                    <a:cubicBezTo>
                      <a:pt x="346914" y="630877"/>
                      <a:pt x="344407" y="630857"/>
                      <a:pt x="341903" y="630821"/>
                    </a:cubicBezTo>
                    <a:cubicBezTo>
                      <a:pt x="164437" y="628205"/>
                      <a:pt x="36663" y="518541"/>
                      <a:pt x="23951" y="357937"/>
                    </a:cubicBezTo>
                    <a:cubicBezTo>
                      <a:pt x="17587" y="277529"/>
                      <a:pt x="35638" y="213090"/>
                      <a:pt x="77602" y="166411"/>
                    </a:cubicBezTo>
                    <a:cubicBezTo>
                      <a:pt x="113274" y="126727"/>
                      <a:pt x="186518" y="78584"/>
                      <a:pt x="332877" y="74584"/>
                    </a:cubicBezTo>
                    <a:cubicBezTo>
                      <a:pt x="388662" y="73060"/>
                      <a:pt x="429654" y="61281"/>
                      <a:pt x="463698" y="50361"/>
                    </a:cubicBezTo>
                    <a:cubicBezTo>
                      <a:pt x="469667" y="48447"/>
                      <a:pt x="472954" y="42056"/>
                      <a:pt x="471039" y="36087"/>
                    </a:cubicBezTo>
                    <a:cubicBezTo>
                      <a:pt x="469125" y="30116"/>
                      <a:pt x="462732" y="26832"/>
                      <a:pt x="456763" y="28745"/>
                    </a:cubicBezTo>
                    <a:cubicBezTo>
                      <a:pt x="424210" y="39188"/>
                      <a:pt x="385057" y="50449"/>
                      <a:pt x="332254" y="51891"/>
                    </a:cubicBezTo>
                    <a:cubicBezTo>
                      <a:pt x="177845" y="56111"/>
                      <a:pt x="99365" y="108242"/>
                      <a:pt x="60719" y="151231"/>
                    </a:cubicBezTo>
                    <a:cubicBezTo>
                      <a:pt x="14432" y="202720"/>
                      <a:pt x="-5553" y="272867"/>
                      <a:pt x="1321" y="359724"/>
                    </a:cubicBezTo>
                    <a:cubicBezTo>
                      <a:pt x="4617" y="401371"/>
                      <a:pt x="15234" y="440607"/>
                      <a:pt x="32878" y="476343"/>
                    </a:cubicBezTo>
                    <a:cubicBezTo>
                      <a:pt x="50331" y="511692"/>
                      <a:pt x="74273" y="542859"/>
                      <a:pt x="104040" y="568975"/>
                    </a:cubicBezTo>
                    <a:cubicBezTo>
                      <a:pt x="165500" y="622898"/>
                      <a:pt x="247635" y="652132"/>
                      <a:pt x="341568" y="653516"/>
                    </a:cubicBezTo>
                    <a:cubicBezTo>
                      <a:pt x="344134" y="653554"/>
                      <a:pt x="346684" y="653574"/>
                      <a:pt x="349234" y="653574"/>
                    </a:cubicBezTo>
                    <a:cubicBezTo>
                      <a:pt x="408687" y="653572"/>
                      <a:pt x="464047" y="643294"/>
                      <a:pt x="513880" y="622993"/>
                    </a:cubicBezTo>
                    <a:cubicBezTo>
                      <a:pt x="560412" y="604036"/>
                      <a:pt x="602449" y="576247"/>
                      <a:pt x="638828" y="540403"/>
                    </a:cubicBezTo>
                    <a:cubicBezTo>
                      <a:pt x="683043" y="496833"/>
                      <a:pt x="719165" y="440666"/>
                      <a:pt x="743285" y="377975"/>
                    </a:cubicBezTo>
                    <a:cubicBezTo>
                      <a:pt x="763659" y="325015"/>
                      <a:pt x="774879" y="269167"/>
                      <a:pt x="774879" y="220720"/>
                    </a:cubicBezTo>
                    <a:cubicBezTo>
                      <a:pt x="774879" y="198885"/>
                      <a:pt x="772058" y="142605"/>
                      <a:pt x="745932" y="91715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27" name="Freeform: Shape 2826">
                <a:extLst>
                  <a:ext uri="{FF2B5EF4-FFF2-40B4-BE49-F238E27FC236}">
                    <a16:creationId xmlns:a16="http://schemas.microsoft.com/office/drawing/2014/main" id="{3AD74E6D-2AA7-40CE-9BD0-FB83D33C64A4}"/>
                  </a:ext>
                </a:extLst>
              </p:cNvPr>
              <p:cNvSpPr/>
              <p:nvPr/>
            </p:nvSpPr>
            <p:spPr>
              <a:xfrm>
                <a:off x="837155" y="6266041"/>
                <a:ext cx="216813" cy="216813"/>
              </a:xfrm>
              <a:custGeom>
                <a:avLst/>
                <a:gdLst>
                  <a:gd name="connsiteX0" fmla="*/ 160878 w 216813"/>
                  <a:gd name="connsiteY0" fmla="*/ 13524 h 216813"/>
                  <a:gd name="connsiteX1" fmla="*/ 108407 w 216813"/>
                  <a:gd name="connsiteY1" fmla="*/ 0 h 216813"/>
                  <a:gd name="connsiteX2" fmla="*/ 0 w 216813"/>
                  <a:gd name="connsiteY2" fmla="*/ 108407 h 216813"/>
                  <a:gd name="connsiteX3" fmla="*/ 108407 w 216813"/>
                  <a:gd name="connsiteY3" fmla="*/ 216814 h 216813"/>
                  <a:gd name="connsiteX4" fmla="*/ 216814 w 216813"/>
                  <a:gd name="connsiteY4" fmla="*/ 108407 h 216813"/>
                  <a:gd name="connsiteX5" fmla="*/ 203246 w 216813"/>
                  <a:gd name="connsiteY5" fmla="*/ 55855 h 216813"/>
                  <a:gd name="connsiteX6" fmla="*/ 187813 w 216813"/>
                  <a:gd name="connsiteY6" fmla="*/ 51441 h 216813"/>
                  <a:gd name="connsiteX7" fmla="*/ 183398 w 216813"/>
                  <a:gd name="connsiteY7" fmla="*/ 66873 h 216813"/>
                  <a:gd name="connsiteX8" fmla="*/ 194113 w 216813"/>
                  <a:gd name="connsiteY8" fmla="*/ 108405 h 216813"/>
                  <a:gd name="connsiteX9" fmla="*/ 108408 w 216813"/>
                  <a:gd name="connsiteY9" fmla="*/ 194110 h 216813"/>
                  <a:gd name="connsiteX10" fmla="*/ 22703 w 216813"/>
                  <a:gd name="connsiteY10" fmla="*/ 108405 h 216813"/>
                  <a:gd name="connsiteX11" fmla="*/ 108408 w 216813"/>
                  <a:gd name="connsiteY11" fmla="*/ 22700 h 216813"/>
                  <a:gd name="connsiteX12" fmla="*/ 149875 w 216813"/>
                  <a:gd name="connsiteY12" fmla="*/ 33381 h 216813"/>
                  <a:gd name="connsiteX13" fmla="*/ 165305 w 216813"/>
                  <a:gd name="connsiteY13" fmla="*/ 28954 h 216813"/>
                  <a:gd name="connsiteX14" fmla="*/ 160878 w 216813"/>
                  <a:gd name="connsiteY14" fmla="*/ 13524 h 2168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16813" h="216813">
                    <a:moveTo>
                      <a:pt x="160878" y="13524"/>
                    </a:moveTo>
                    <a:cubicBezTo>
                      <a:pt x="144910" y="4677"/>
                      <a:pt x="126765" y="0"/>
                      <a:pt x="108407" y="0"/>
                    </a:cubicBezTo>
                    <a:cubicBezTo>
                      <a:pt x="48630" y="0"/>
                      <a:pt x="0" y="48630"/>
                      <a:pt x="0" y="108407"/>
                    </a:cubicBezTo>
                    <a:cubicBezTo>
                      <a:pt x="0" y="168182"/>
                      <a:pt x="48632" y="216814"/>
                      <a:pt x="108407" y="216814"/>
                    </a:cubicBezTo>
                    <a:cubicBezTo>
                      <a:pt x="168182" y="216814"/>
                      <a:pt x="216814" y="168182"/>
                      <a:pt x="216814" y="108407"/>
                    </a:cubicBezTo>
                    <a:cubicBezTo>
                      <a:pt x="216814" y="90018"/>
                      <a:pt x="212122" y="71846"/>
                      <a:pt x="203246" y="55855"/>
                    </a:cubicBezTo>
                    <a:cubicBezTo>
                      <a:pt x="200204" y="50375"/>
                      <a:pt x="193293" y="48399"/>
                      <a:pt x="187813" y="51441"/>
                    </a:cubicBezTo>
                    <a:cubicBezTo>
                      <a:pt x="182331" y="54484"/>
                      <a:pt x="180355" y="61393"/>
                      <a:pt x="183398" y="66873"/>
                    </a:cubicBezTo>
                    <a:cubicBezTo>
                      <a:pt x="190407" y="79501"/>
                      <a:pt x="194113" y="93863"/>
                      <a:pt x="194113" y="108405"/>
                    </a:cubicBezTo>
                    <a:cubicBezTo>
                      <a:pt x="194113" y="155664"/>
                      <a:pt x="155666" y="194110"/>
                      <a:pt x="108408" y="194110"/>
                    </a:cubicBezTo>
                    <a:cubicBezTo>
                      <a:pt x="61149" y="194110"/>
                      <a:pt x="22703" y="155664"/>
                      <a:pt x="22703" y="108405"/>
                    </a:cubicBezTo>
                    <a:cubicBezTo>
                      <a:pt x="22703" y="61146"/>
                      <a:pt x="61151" y="22700"/>
                      <a:pt x="108408" y="22700"/>
                    </a:cubicBezTo>
                    <a:cubicBezTo>
                      <a:pt x="122927" y="22700"/>
                      <a:pt x="137267" y="26393"/>
                      <a:pt x="149875" y="33381"/>
                    </a:cubicBezTo>
                    <a:cubicBezTo>
                      <a:pt x="155359" y="36418"/>
                      <a:pt x="162267" y="34437"/>
                      <a:pt x="165305" y="28954"/>
                    </a:cubicBezTo>
                    <a:cubicBezTo>
                      <a:pt x="168344" y="23471"/>
                      <a:pt x="166361" y="16563"/>
                      <a:pt x="160878" y="13524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28" name="Freeform: Shape 2827">
                <a:extLst>
                  <a:ext uri="{FF2B5EF4-FFF2-40B4-BE49-F238E27FC236}">
                    <a16:creationId xmlns:a16="http://schemas.microsoft.com/office/drawing/2014/main" id="{4F662E32-ADCC-4B6A-88EA-CF0590BE8EAF}"/>
                  </a:ext>
                </a:extLst>
              </p:cNvPr>
              <p:cNvSpPr/>
              <p:nvPr/>
            </p:nvSpPr>
            <p:spPr>
              <a:xfrm>
                <a:off x="1104059" y="6350965"/>
                <a:ext cx="192550" cy="192550"/>
              </a:xfrm>
              <a:custGeom>
                <a:avLst/>
                <a:gdLst>
                  <a:gd name="connsiteX0" fmla="*/ 137559 w 192550"/>
                  <a:gd name="connsiteY0" fmla="*/ 9279 h 192550"/>
                  <a:gd name="connsiteX1" fmla="*/ 96275 w 192550"/>
                  <a:gd name="connsiteY1" fmla="*/ 0 h 192550"/>
                  <a:gd name="connsiteX2" fmla="*/ 0 w 192550"/>
                  <a:gd name="connsiteY2" fmla="*/ 96275 h 192550"/>
                  <a:gd name="connsiteX3" fmla="*/ 96275 w 192550"/>
                  <a:gd name="connsiteY3" fmla="*/ 192550 h 192550"/>
                  <a:gd name="connsiteX4" fmla="*/ 192550 w 192550"/>
                  <a:gd name="connsiteY4" fmla="*/ 96275 h 192550"/>
                  <a:gd name="connsiteX5" fmla="*/ 178790 w 192550"/>
                  <a:gd name="connsiteY5" fmla="*/ 46652 h 192550"/>
                  <a:gd name="connsiteX6" fmla="*/ 163210 w 192550"/>
                  <a:gd name="connsiteY6" fmla="*/ 42787 h 192550"/>
                  <a:gd name="connsiteX7" fmla="*/ 159347 w 192550"/>
                  <a:gd name="connsiteY7" fmla="*/ 58368 h 192550"/>
                  <a:gd name="connsiteX8" fmla="*/ 169848 w 192550"/>
                  <a:gd name="connsiteY8" fmla="*/ 96275 h 192550"/>
                  <a:gd name="connsiteX9" fmla="*/ 96275 w 192550"/>
                  <a:gd name="connsiteY9" fmla="*/ 169848 h 192550"/>
                  <a:gd name="connsiteX10" fmla="*/ 22702 w 192550"/>
                  <a:gd name="connsiteY10" fmla="*/ 96275 h 192550"/>
                  <a:gd name="connsiteX11" fmla="*/ 96275 w 192550"/>
                  <a:gd name="connsiteY11" fmla="*/ 22702 h 192550"/>
                  <a:gd name="connsiteX12" fmla="*/ 127814 w 192550"/>
                  <a:gd name="connsiteY12" fmla="*/ 29782 h 192550"/>
                  <a:gd name="connsiteX13" fmla="*/ 142939 w 192550"/>
                  <a:gd name="connsiteY13" fmla="*/ 24403 h 192550"/>
                  <a:gd name="connsiteX14" fmla="*/ 137559 w 192550"/>
                  <a:gd name="connsiteY14" fmla="*/ 9279 h 192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92550" h="192550">
                    <a:moveTo>
                      <a:pt x="137559" y="9279"/>
                    </a:moveTo>
                    <a:cubicBezTo>
                      <a:pt x="124605" y="3122"/>
                      <a:pt x="110715" y="0"/>
                      <a:pt x="96275" y="0"/>
                    </a:cubicBezTo>
                    <a:cubicBezTo>
                      <a:pt x="43189" y="0"/>
                      <a:pt x="0" y="43189"/>
                      <a:pt x="0" y="96275"/>
                    </a:cubicBezTo>
                    <a:cubicBezTo>
                      <a:pt x="0" y="149361"/>
                      <a:pt x="43189" y="192550"/>
                      <a:pt x="96275" y="192550"/>
                    </a:cubicBezTo>
                    <a:cubicBezTo>
                      <a:pt x="149362" y="192550"/>
                      <a:pt x="192550" y="149361"/>
                      <a:pt x="192550" y="96275"/>
                    </a:cubicBezTo>
                    <a:cubicBezTo>
                      <a:pt x="192550" y="78751"/>
                      <a:pt x="187792" y="61591"/>
                      <a:pt x="178790" y="46652"/>
                    </a:cubicBezTo>
                    <a:cubicBezTo>
                      <a:pt x="175554" y="41282"/>
                      <a:pt x="168580" y="39551"/>
                      <a:pt x="163210" y="42787"/>
                    </a:cubicBezTo>
                    <a:cubicBezTo>
                      <a:pt x="157841" y="46022"/>
                      <a:pt x="156111" y="52998"/>
                      <a:pt x="159347" y="58368"/>
                    </a:cubicBezTo>
                    <a:cubicBezTo>
                      <a:pt x="166218" y="69772"/>
                      <a:pt x="169848" y="82880"/>
                      <a:pt x="169848" y="96275"/>
                    </a:cubicBezTo>
                    <a:cubicBezTo>
                      <a:pt x="169848" y="136845"/>
                      <a:pt x="136843" y="169848"/>
                      <a:pt x="96275" y="169848"/>
                    </a:cubicBezTo>
                    <a:cubicBezTo>
                      <a:pt x="55707" y="169848"/>
                      <a:pt x="22702" y="136843"/>
                      <a:pt x="22702" y="96275"/>
                    </a:cubicBezTo>
                    <a:cubicBezTo>
                      <a:pt x="22702" y="55707"/>
                      <a:pt x="55707" y="22702"/>
                      <a:pt x="96275" y="22702"/>
                    </a:cubicBezTo>
                    <a:cubicBezTo>
                      <a:pt x="107317" y="22702"/>
                      <a:pt x="117929" y="25084"/>
                      <a:pt x="127814" y="29782"/>
                    </a:cubicBezTo>
                    <a:cubicBezTo>
                      <a:pt x="133479" y="32474"/>
                      <a:pt x="140248" y="30065"/>
                      <a:pt x="142939" y="24403"/>
                    </a:cubicBezTo>
                    <a:cubicBezTo>
                      <a:pt x="145629" y="18741"/>
                      <a:pt x="143221" y="11970"/>
                      <a:pt x="137559" y="9279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29" name="Freeform: Shape 2828">
                <a:extLst>
                  <a:ext uri="{FF2B5EF4-FFF2-40B4-BE49-F238E27FC236}">
                    <a16:creationId xmlns:a16="http://schemas.microsoft.com/office/drawing/2014/main" id="{B6EE6029-B161-4944-B2CC-F94E9CD9814F}"/>
                  </a:ext>
                </a:extLst>
              </p:cNvPr>
              <p:cNvSpPr/>
              <p:nvPr/>
            </p:nvSpPr>
            <p:spPr>
              <a:xfrm>
                <a:off x="934211" y="6314569"/>
                <a:ext cx="71228" cy="71228"/>
              </a:xfrm>
              <a:custGeom>
                <a:avLst/>
                <a:gdLst>
                  <a:gd name="connsiteX0" fmla="*/ 11351 w 71228"/>
                  <a:gd name="connsiteY0" fmla="*/ 0 h 71228"/>
                  <a:gd name="connsiteX1" fmla="*/ 0 w 71228"/>
                  <a:gd name="connsiteY1" fmla="*/ 11351 h 71228"/>
                  <a:gd name="connsiteX2" fmla="*/ 11351 w 71228"/>
                  <a:gd name="connsiteY2" fmla="*/ 22702 h 71228"/>
                  <a:gd name="connsiteX3" fmla="*/ 48527 w 71228"/>
                  <a:gd name="connsiteY3" fmla="*/ 59878 h 71228"/>
                  <a:gd name="connsiteX4" fmla="*/ 59878 w 71228"/>
                  <a:gd name="connsiteY4" fmla="*/ 71229 h 71228"/>
                  <a:gd name="connsiteX5" fmla="*/ 71229 w 71228"/>
                  <a:gd name="connsiteY5" fmla="*/ 59878 h 71228"/>
                  <a:gd name="connsiteX6" fmla="*/ 11351 w 71228"/>
                  <a:gd name="connsiteY6" fmla="*/ 0 h 712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1228" h="71228">
                    <a:moveTo>
                      <a:pt x="11351" y="0"/>
                    </a:moveTo>
                    <a:cubicBezTo>
                      <a:pt x="5082" y="0"/>
                      <a:pt x="0" y="5082"/>
                      <a:pt x="0" y="11351"/>
                    </a:cubicBezTo>
                    <a:cubicBezTo>
                      <a:pt x="0" y="17620"/>
                      <a:pt x="5082" y="22702"/>
                      <a:pt x="11351" y="22702"/>
                    </a:cubicBezTo>
                    <a:cubicBezTo>
                      <a:pt x="31851" y="22702"/>
                      <a:pt x="48527" y="39380"/>
                      <a:pt x="48527" y="59878"/>
                    </a:cubicBezTo>
                    <a:cubicBezTo>
                      <a:pt x="48527" y="66147"/>
                      <a:pt x="53609" y="71229"/>
                      <a:pt x="59878" y="71229"/>
                    </a:cubicBezTo>
                    <a:cubicBezTo>
                      <a:pt x="66147" y="71229"/>
                      <a:pt x="71229" y="66147"/>
                      <a:pt x="71229" y="59878"/>
                    </a:cubicBezTo>
                    <a:cubicBezTo>
                      <a:pt x="71229" y="26861"/>
                      <a:pt x="44368" y="0"/>
                      <a:pt x="11351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30" name="Freeform: Shape 2829">
                <a:extLst>
                  <a:ext uri="{FF2B5EF4-FFF2-40B4-BE49-F238E27FC236}">
                    <a16:creationId xmlns:a16="http://schemas.microsoft.com/office/drawing/2014/main" id="{4E5E7A01-B54E-4028-A10D-EA9898431654}"/>
                  </a:ext>
                </a:extLst>
              </p:cNvPr>
              <p:cNvSpPr/>
              <p:nvPr/>
            </p:nvSpPr>
            <p:spPr>
              <a:xfrm>
                <a:off x="1188982" y="6399492"/>
                <a:ext cx="59097" cy="59097"/>
              </a:xfrm>
              <a:custGeom>
                <a:avLst/>
                <a:gdLst>
                  <a:gd name="connsiteX0" fmla="*/ 11351 w 59097"/>
                  <a:gd name="connsiteY0" fmla="*/ 0 h 59097"/>
                  <a:gd name="connsiteX1" fmla="*/ 0 w 59097"/>
                  <a:gd name="connsiteY1" fmla="*/ 11351 h 59097"/>
                  <a:gd name="connsiteX2" fmla="*/ 11351 w 59097"/>
                  <a:gd name="connsiteY2" fmla="*/ 22702 h 59097"/>
                  <a:gd name="connsiteX3" fmla="*/ 36395 w 59097"/>
                  <a:gd name="connsiteY3" fmla="*/ 47746 h 59097"/>
                  <a:gd name="connsiteX4" fmla="*/ 47746 w 59097"/>
                  <a:gd name="connsiteY4" fmla="*/ 59097 h 59097"/>
                  <a:gd name="connsiteX5" fmla="*/ 59097 w 59097"/>
                  <a:gd name="connsiteY5" fmla="*/ 47746 h 59097"/>
                  <a:gd name="connsiteX6" fmla="*/ 11351 w 59097"/>
                  <a:gd name="connsiteY6" fmla="*/ 0 h 59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9097" h="59097">
                    <a:moveTo>
                      <a:pt x="11351" y="0"/>
                    </a:moveTo>
                    <a:cubicBezTo>
                      <a:pt x="5082" y="0"/>
                      <a:pt x="0" y="5082"/>
                      <a:pt x="0" y="11351"/>
                    </a:cubicBezTo>
                    <a:cubicBezTo>
                      <a:pt x="0" y="17620"/>
                      <a:pt x="5082" y="22702"/>
                      <a:pt x="11351" y="22702"/>
                    </a:cubicBezTo>
                    <a:cubicBezTo>
                      <a:pt x="25161" y="22702"/>
                      <a:pt x="36395" y="33936"/>
                      <a:pt x="36395" y="47746"/>
                    </a:cubicBezTo>
                    <a:cubicBezTo>
                      <a:pt x="36395" y="54015"/>
                      <a:pt x="41478" y="59097"/>
                      <a:pt x="47746" y="59097"/>
                    </a:cubicBezTo>
                    <a:cubicBezTo>
                      <a:pt x="54015" y="59097"/>
                      <a:pt x="59097" y="54015"/>
                      <a:pt x="59097" y="47746"/>
                    </a:cubicBezTo>
                    <a:cubicBezTo>
                      <a:pt x="59099" y="21420"/>
                      <a:pt x="37679" y="0"/>
                      <a:pt x="11351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2846" name="Graphic 1639">
            <a:extLst>
              <a:ext uri="{FF2B5EF4-FFF2-40B4-BE49-F238E27FC236}">
                <a16:creationId xmlns:a16="http://schemas.microsoft.com/office/drawing/2014/main" id="{47B82144-C356-4B72-BE0A-80DB90C67AC3}"/>
              </a:ext>
            </a:extLst>
          </p:cNvPr>
          <p:cNvGrpSpPr/>
          <p:nvPr/>
        </p:nvGrpSpPr>
        <p:grpSpPr>
          <a:xfrm>
            <a:off x="78630" y="2884733"/>
            <a:ext cx="1172876" cy="1172876"/>
            <a:chOff x="78630" y="2884733"/>
            <a:chExt cx="1172876" cy="1172876"/>
          </a:xfrm>
          <a:solidFill>
            <a:schemeClr val="bg1"/>
          </a:solidFill>
        </p:grpSpPr>
        <p:sp>
          <p:nvSpPr>
            <p:cNvPr id="2847" name="Freeform: Shape 2846">
              <a:extLst>
                <a:ext uri="{FF2B5EF4-FFF2-40B4-BE49-F238E27FC236}">
                  <a16:creationId xmlns:a16="http://schemas.microsoft.com/office/drawing/2014/main" id="{6F9EFED2-6501-42C1-9880-D7540225C8C7}"/>
                </a:ext>
              </a:extLst>
            </p:cNvPr>
            <p:cNvSpPr/>
            <p:nvPr/>
          </p:nvSpPr>
          <p:spPr>
            <a:xfrm>
              <a:off x="78630" y="2884733"/>
              <a:ext cx="1172876" cy="1172876"/>
            </a:xfrm>
            <a:custGeom>
              <a:avLst/>
              <a:gdLst>
                <a:gd name="connsiteX0" fmla="*/ 586438 w 1172876"/>
                <a:gd name="connsiteY0" fmla="*/ 0 h 1172876"/>
                <a:gd name="connsiteX1" fmla="*/ 0 w 1172876"/>
                <a:gd name="connsiteY1" fmla="*/ 586438 h 1172876"/>
                <a:gd name="connsiteX2" fmla="*/ 586438 w 1172876"/>
                <a:gd name="connsiteY2" fmla="*/ 1172876 h 1172876"/>
                <a:gd name="connsiteX3" fmla="*/ 1172876 w 1172876"/>
                <a:gd name="connsiteY3" fmla="*/ 586438 h 1172876"/>
                <a:gd name="connsiteX4" fmla="*/ 586438 w 1172876"/>
                <a:gd name="connsiteY4" fmla="*/ 0 h 1172876"/>
                <a:gd name="connsiteX5" fmla="*/ 586438 w 1172876"/>
                <a:gd name="connsiteY5" fmla="*/ 1124007 h 1172876"/>
                <a:gd name="connsiteX6" fmla="*/ 48869 w 1172876"/>
                <a:gd name="connsiteY6" fmla="*/ 586438 h 1172876"/>
                <a:gd name="connsiteX7" fmla="*/ 586438 w 1172876"/>
                <a:gd name="connsiteY7" fmla="*/ 48869 h 1172876"/>
                <a:gd name="connsiteX8" fmla="*/ 1124007 w 1172876"/>
                <a:gd name="connsiteY8" fmla="*/ 586438 h 1172876"/>
                <a:gd name="connsiteX9" fmla="*/ 586438 w 1172876"/>
                <a:gd name="connsiteY9" fmla="*/ 1124007 h 1172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72876" h="1172876">
                  <a:moveTo>
                    <a:pt x="586438" y="0"/>
                  </a:moveTo>
                  <a:cubicBezTo>
                    <a:pt x="263056" y="0"/>
                    <a:pt x="0" y="263082"/>
                    <a:pt x="0" y="586438"/>
                  </a:cubicBezTo>
                  <a:cubicBezTo>
                    <a:pt x="0" y="909794"/>
                    <a:pt x="263056" y="1172876"/>
                    <a:pt x="586438" y="1172876"/>
                  </a:cubicBezTo>
                  <a:cubicBezTo>
                    <a:pt x="909820" y="1172876"/>
                    <a:pt x="1172876" y="909794"/>
                    <a:pt x="1172876" y="586438"/>
                  </a:cubicBezTo>
                  <a:cubicBezTo>
                    <a:pt x="1172876" y="263082"/>
                    <a:pt x="909820" y="0"/>
                    <a:pt x="586438" y="0"/>
                  </a:cubicBezTo>
                  <a:close/>
                  <a:moveTo>
                    <a:pt x="586438" y="1124007"/>
                  </a:moveTo>
                  <a:cubicBezTo>
                    <a:pt x="290021" y="1124007"/>
                    <a:pt x="48869" y="882855"/>
                    <a:pt x="48869" y="586438"/>
                  </a:cubicBezTo>
                  <a:cubicBezTo>
                    <a:pt x="48869" y="290021"/>
                    <a:pt x="290021" y="48869"/>
                    <a:pt x="586438" y="48869"/>
                  </a:cubicBezTo>
                  <a:cubicBezTo>
                    <a:pt x="882855" y="48869"/>
                    <a:pt x="1124007" y="290021"/>
                    <a:pt x="1124007" y="586438"/>
                  </a:cubicBezTo>
                  <a:cubicBezTo>
                    <a:pt x="1124007" y="882855"/>
                    <a:pt x="882855" y="1124007"/>
                    <a:pt x="586438" y="1124007"/>
                  </a:cubicBezTo>
                  <a:close/>
                </a:path>
              </a:pathLst>
            </a:custGeom>
            <a:grpFill/>
            <a:ln w="2288" cap="flat">
              <a:solidFill>
                <a:schemeClr val="tx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48" name="Freeform: Shape 2847">
              <a:extLst>
                <a:ext uri="{FF2B5EF4-FFF2-40B4-BE49-F238E27FC236}">
                  <a16:creationId xmlns:a16="http://schemas.microsoft.com/office/drawing/2014/main" id="{80A35A0B-365B-4B71-A24A-0011B457DF88}"/>
                </a:ext>
              </a:extLst>
            </p:cNvPr>
            <p:cNvSpPr/>
            <p:nvPr/>
          </p:nvSpPr>
          <p:spPr>
            <a:xfrm>
              <a:off x="225239" y="3031342"/>
              <a:ext cx="464264" cy="464264"/>
            </a:xfrm>
            <a:custGeom>
              <a:avLst/>
              <a:gdLst>
                <a:gd name="connsiteX0" fmla="*/ 464264 w 464264"/>
                <a:gd name="connsiteY0" fmla="*/ 24436 h 464264"/>
                <a:gd name="connsiteX1" fmla="*/ 439829 w 464264"/>
                <a:gd name="connsiteY1" fmla="*/ 0 h 464264"/>
                <a:gd name="connsiteX2" fmla="*/ 0 w 464264"/>
                <a:gd name="connsiteY2" fmla="*/ 439829 h 464264"/>
                <a:gd name="connsiteX3" fmla="*/ 24436 w 464264"/>
                <a:gd name="connsiteY3" fmla="*/ 464264 h 464264"/>
                <a:gd name="connsiteX4" fmla="*/ 48871 w 464264"/>
                <a:gd name="connsiteY4" fmla="*/ 439829 h 464264"/>
                <a:gd name="connsiteX5" fmla="*/ 439831 w 464264"/>
                <a:gd name="connsiteY5" fmla="*/ 48869 h 464264"/>
                <a:gd name="connsiteX6" fmla="*/ 464264 w 464264"/>
                <a:gd name="connsiteY6" fmla="*/ 24436 h 464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64264" h="464264">
                  <a:moveTo>
                    <a:pt x="464264" y="24436"/>
                  </a:moveTo>
                  <a:cubicBezTo>
                    <a:pt x="464264" y="10929"/>
                    <a:pt x="453335" y="0"/>
                    <a:pt x="439829" y="0"/>
                  </a:cubicBezTo>
                  <a:cubicBezTo>
                    <a:pt x="197293" y="0"/>
                    <a:pt x="0" y="197316"/>
                    <a:pt x="0" y="439829"/>
                  </a:cubicBezTo>
                  <a:cubicBezTo>
                    <a:pt x="0" y="453335"/>
                    <a:pt x="10929" y="464264"/>
                    <a:pt x="24436" y="464264"/>
                  </a:cubicBezTo>
                  <a:cubicBezTo>
                    <a:pt x="37942" y="464264"/>
                    <a:pt x="48871" y="453335"/>
                    <a:pt x="48871" y="439829"/>
                  </a:cubicBezTo>
                  <a:cubicBezTo>
                    <a:pt x="48871" y="224258"/>
                    <a:pt x="224260" y="48869"/>
                    <a:pt x="439831" y="48869"/>
                  </a:cubicBezTo>
                  <a:cubicBezTo>
                    <a:pt x="453335" y="48869"/>
                    <a:pt x="464264" y="37942"/>
                    <a:pt x="464264" y="24436"/>
                  </a:cubicBezTo>
                  <a:close/>
                </a:path>
              </a:pathLst>
            </a:custGeom>
            <a:grpFill/>
            <a:ln w="2288" cap="flat">
              <a:solidFill>
                <a:schemeClr val="tx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49" name="Freeform: Shape 2848">
              <a:extLst>
                <a:ext uri="{FF2B5EF4-FFF2-40B4-BE49-F238E27FC236}">
                  <a16:creationId xmlns:a16="http://schemas.microsoft.com/office/drawing/2014/main" id="{EF68F364-119A-4443-87E8-6C6B4E958445}"/>
                </a:ext>
              </a:extLst>
            </p:cNvPr>
            <p:cNvSpPr/>
            <p:nvPr/>
          </p:nvSpPr>
          <p:spPr>
            <a:xfrm>
              <a:off x="640630" y="3446735"/>
              <a:ext cx="464264" cy="464266"/>
            </a:xfrm>
            <a:custGeom>
              <a:avLst/>
              <a:gdLst>
                <a:gd name="connsiteX0" fmla="*/ 439831 w 464264"/>
                <a:gd name="connsiteY0" fmla="*/ 0 h 464266"/>
                <a:gd name="connsiteX1" fmla="*/ 415395 w 464264"/>
                <a:gd name="connsiteY1" fmla="*/ 24436 h 464266"/>
                <a:gd name="connsiteX2" fmla="*/ 24436 w 464264"/>
                <a:gd name="connsiteY2" fmla="*/ 415395 h 464266"/>
                <a:gd name="connsiteX3" fmla="*/ 0 w 464264"/>
                <a:gd name="connsiteY3" fmla="*/ 439831 h 464266"/>
                <a:gd name="connsiteX4" fmla="*/ 24436 w 464264"/>
                <a:gd name="connsiteY4" fmla="*/ 464267 h 464266"/>
                <a:gd name="connsiteX5" fmla="*/ 464264 w 464264"/>
                <a:gd name="connsiteY5" fmla="*/ 24438 h 464266"/>
                <a:gd name="connsiteX6" fmla="*/ 439831 w 464264"/>
                <a:gd name="connsiteY6" fmla="*/ 0 h 4642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64264" h="464266">
                  <a:moveTo>
                    <a:pt x="439831" y="0"/>
                  </a:moveTo>
                  <a:cubicBezTo>
                    <a:pt x="426324" y="0"/>
                    <a:pt x="415395" y="10929"/>
                    <a:pt x="415395" y="24436"/>
                  </a:cubicBezTo>
                  <a:cubicBezTo>
                    <a:pt x="415395" y="240007"/>
                    <a:pt x="240007" y="415395"/>
                    <a:pt x="24436" y="415395"/>
                  </a:cubicBezTo>
                  <a:cubicBezTo>
                    <a:pt x="10929" y="415395"/>
                    <a:pt x="0" y="426324"/>
                    <a:pt x="0" y="439831"/>
                  </a:cubicBezTo>
                  <a:cubicBezTo>
                    <a:pt x="0" y="453337"/>
                    <a:pt x="10929" y="464267"/>
                    <a:pt x="24436" y="464267"/>
                  </a:cubicBezTo>
                  <a:cubicBezTo>
                    <a:pt x="266971" y="464267"/>
                    <a:pt x="464264" y="266951"/>
                    <a:pt x="464264" y="24438"/>
                  </a:cubicBezTo>
                  <a:cubicBezTo>
                    <a:pt x="464266" y="10929"/>
                    <a:pt x="453337" y="0"/>
                    <a:pt x="439831" y="0"/>
                  </a:cubicBezTo>
                  <a:close/>
                </a:path>
              </a:pathLst>
            </a:custGeom>
            <a:grpFill/>
            <a:ln w="2288" cap="flat">
              <a:solidFill>
                <a:schemeClr val="tx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850" name="Graphic 1641">
            <a:extLst>
              <a:ext uri="{FF2B5EF4-FFF2-40B4-BE49-F238E27FC236}">
                <a16:creationId xmlns:a16="http://schemas.microsoft.com/office/drawing/2014/main" id="{80861FF7-4AC5-4FFC-9CBF-F309AD52042D}"/>
              </a:ext>
            </a:extLst>
          </p:cNvPr>
          <p:cNvGrpSpPr/>
          <p:nvPr/>
        </p:nvGrpSpPr>
        <p:grpSpPr>
          <a:xfrm>
            <a:off x="1305279" y="2873666"/>
            <a:ext cx="1161696" cy="1161696"/>
            <a:chOff x="1305279" y="2873666"/>
            <a:chExt cx="1161696" cy="1161696"/>
          </a:xfrm>
          <a:solidFill>
            <a:schemeClr val="bg1"/>
          </a:solidFill>
        </p:grpSpPr>
        <p:sp>
          <p:nvSpPr>
            <p:cNvPr id="2851" name="Freeform: Shape 2850">
              <a:extLst>
                <a:ext uri="{FF2B5EF4-FFF2-40B4-BE49-F238E27FC236}">
                  <a16:creationId xmlns:a16="http://schemas.microsoft.com/office/drawing/2014/main" id="{D2AE79AF-8D39-4A21-B87E-0D2E5F80431B}"/>
                </a:ext>
              </a:extLst>
            </p:cNvPr>
            <p:cNvSpPr/>
            <p:nvPr/>
          </p:nvSpPr>
          <p:spPr>
            <a:xfrm>
              <a:off x="1305280" y="2873666"/>
              <a:ext cx="1161954" cy="1161956"/>
            </a:xfrm>
            <a:custGeom>
              <a:avLst/>
              <a:gdLst>
                <a:gd name="connsiteX0" fmla="*/ 991699 w 1161954"/>
                <a:gd name="connsiteY0" fmla="*/ 170256 h 1161956"/>
                <a:gd name="connsiteX1" fmla="*/ 170255 w 1161954"/>
                <a:gd name="connsiteY1" fmla="*/ 170256 h 1161956"/>
                <a:gd name="connsiteX2" fmla="*/ 170255 w 1161954"/>
                <a:gd name="connsiteY2" fmla="*/ 991700 h 1161956"/>
                <a:gd name="connsiteX3" fmla="*/ 991699 w 1161954"/>
                <a:gd name="connsiteY3" fmla="*/ 991700 h 1161956"/>
                <a:gd name="connsiteX4" fmla="*/ 991699 w 1161954"/>
                <a:gd name="connsiteY4" fmla="*/ 170256 h 1161956"/>
                <a:gd name="connsiteX5" fmla="*/ 580976 w 1161954"/>
                <a:gd name="connsiteY5" fmla="*/ 1089219 h 1161956"/>
                <a:gd name="connsiteX6" fmla="*/ 72734 w 1161954"/>
                <a:gd name="connsiteY6" fmla="*/ 580977 h 1161956"/>
                <a:gd name="connsiteX7" fmla="*/ 580976 w 1161954"/>
                <a:gd name="connsiteY7" fmla="*/ 72735 h 1161956"/>
                <a:gd name="connsiteX8" fmla="*/ 1089218 w 1161954"/>
                <a:gd name="connsiteY8" fmla="*/ 580977 h 1161956"/>
                <a:gd name="connsiteX9" fmla="*/ 580976 w 1161954"/>
                <a:gd name="connsiteY9" fmla="*/ 1089219 h 11619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61954" h="1161956">
                  <a:moveTo>
                    <a:pt x="991699" y="170256"/>
                  </a:moveTo>
                  <a:cubicBezTo>
                    <a:pt x="764710" y="-56735"/>
                    <a:pt x="397278" y="-56769"/>
                    <a:pt x="170255" y="170256"/>
                  </a:cubicBezTo>
                  <a:cubicBezTo>
                    <a:pt x="-56738" y="397252"/>
                    <a:pt x="-56765" y="764677"/>
                    <a:pt x="170255" y="991700"/>
                  </a:cubicBezTo>
                  <a:cubicBezTo>
                    <a:pt x="397244" y="1218691"/>
                    <a:pt x="764676" y="1218726"/>
                    <a:pt x="991699" y="991700"/>
                  </a:cubicBezTo>
                  <a:cubicBezTo>
                    <a:pt x="1218693" y="764704"/>
                    <a:pt x="1218720" y="397279"/>
                    <a:pt x="991699" y="170256"/>
                  </a:cubicBezTo>
                  <a:close/>
                  <a:moveTo>
                    <a:pt x="580976" y="1089219"/>
                  </a:moveTo>
                  <a:cubicBezTo>
                    <a:pt x="300731" y="1089219"/>
                    <a:pt x="72734" y="861223"/>
                    <a:pt x="72734" y="580977"/>
                  </a:cubicBezTo>
                  <a:cubicBezTo>
                    <a:pt x="72734" y="300732"/>
                    <a:pt x="300731" y="72735"/>
                    <a:pt x="580976" y="72735"/>
                  </a:cubicBezTo>
                  <a:cubicBezTo>
                    <a:pt x="861222" y="72735"/>
                    <a:pt x="1089218" y="300732"/>
                    <a:pt x="1089218" y="580977"/>
                  </a:cubicBezTo>
                  <a:cubicBezTo>
                    <a:pt x="1089218" y="861223"/>
                    <a:pt x="861222" y="1089219"/>
                    <a:pt x="580976" y="1089219"/>
                  </a:cubicBezTo>
                  <a:close/>
                </a:path>
              </a:pathLst>
            </a:custGeom>
            <a:grpFill/>
            <a:ln w="2251" cap="flat">
              <a:solidFill>
                <a:schemeClr val="tx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52" name="Freeform: Shape 2851">
              <a:extLst>
                <a:ext uri="{FF2B5EF4-FFF2-40B4-BE49-F238E27FC236}">
                  <a16:creationId xmlns:a16="http://schemas.microsoft.com/office/drawing/2014/main" id="{7E4C2775-45F1-403E-B02C-E90ED3E2A74C}"/>
                </a:ext>
              </a:extLst>
            </p:cNvPr>
            <p:cNvSpPr/>
            <p:nvPr/>
          </p:nvSpPr>
          <p:spPr>
            <a:xfrm>
              <a:off x="1523226" y="3091613"/>
              <a:ext cx="726060" cy="726060"/>
            </a:xfrm>
            <a:custGeom>
              <a:avLst/>
              <a:gdLst>
                <a:gd name="connsiteX0" fmla="*/ 363030 w 726060"/>
                <a:gd name="connsiteY0" fmla="*/ 0 h 726060"/>
                <a:gd name="connsiteX1" fmla="*/ 0 w 726060"/>
                <a:gd name="connsiteY1" fmla="*/ 363030 h 726060"/>
                <a:gd name="connsiteX2" fmla="*/ 363030 w 726060"/>
                <a:gd name="connsiteY2" fmla="*/ 726060 h 726060"/>
                <a:gd name="connsiteX3" fmla="*/ 726060 w 726060"/>
                <a:gd name="connsiteY3" fmla="*/ 363030 h 726060"/>
                <a:gd name="connsiteX4" fmla="*/ 363030 w 726060"/>
                <a:gd name="connsiteY4" fmla="*/ 0 h 726060"/>
                <a:gd name="connsiteX5" fmla="*/ 363030 w 726060"/>
                <a:gd name="connsiteY5" fmla="*/ 653454 h 726060"/>
                <a:gd name="connsiteX6" fmla="*/ 72606 w 726060"/>
                <a:gd name="connsiteY6" fmla="*/ 363030 h 726060"/>
                <a:gd name="connsiteX7" fmla="*/ 363030 w 726060"/>
                <a:gd name="connsiteY7" fmla="*/ 72606 h 726060"/>
                <a:gd name="connsiteX8" fmla="*/ 653454 w 726060"/>
                <a:gd name="connsiteY8" fmla="*/ 363030 h 726060"/>
                <a:gd name="connsiteX9" fmla="*/ 363030 w 726060"/>
                <a:gd name="connsiteY9" fmla="*/ 653454 h 7260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26060" h="726060">
                  <a:moveTo>
                    <a:pt x="363030" y="0"/>
                  </a:moveTo>
                  <a:cubicBezTo>
                    <a:pt x="162853" y="0"/>
                    <a:pt x="0" y="162855"/>
                    <a:pt x="0" y="363030"/>
                  </a:cubicBezTo>
                  <a:cubicBezTo>
                    <a:pt x="0" y="563205"/>
                    <a:pt x="162853" y="726060"/>
                    <a:pt x="363030" y="726060"/>
                  </a:cubicBezTo>
                  <a:cubicBezTo>
                    <a:pt x="563207" y="726060"/>
                    <a:pt x="726060" y="563205"/>
                    <a:pt x="726060" y="363030"/>
                  </a:cubicBezTo>
                  <a:cubicBezTo>
                    <a:pt x="726060" y="162855"/>
                    <a:pt x="563207" y="0"/>
                    <a:pt x="363030" y="0"/>
                  </a:cubicBezTo>
                  <a:close/>
                  <a:moveTo>
                    <a:pt x="363030" y="653454"/>
                  </a:moveTo>
                  <a:cubicBezTo>
                    <a:pt x="202891" y="653454"/>
                    <a:pt x="72606" y="523172"/>
                    <a:pt x="72606" y="363030"/>
                  </a:cubicBezTo>
                  <a:cubicBezTo>
                    <a:pt x="72606" y="202888"/>
                    <a:pt x="202891" y="72606"/>
                    <a:pt x="363030" y="72606"/>
                  </a:cubicBezTo>
                  <a:cubicBezTo>
                    <a:pt x="523169" y="72606"/>
                    <a:pt x="653454" y="202888"/>
                    <a:pt x="653454" y="363030"/>
                  </a:cubicBezTo>
                  <a:cubicBezTo>
                    <a:pt x="653454" y="523172"/>
                    <a:pt x="523172" y="653454"/>
                    <a:pt x="363030" y="653454"/>
                  </a:cubicBezTo>
                  <a:close/>
                </a:path>
              </a:pathLst>
            </a:custGeom>
            <a:grpFill/>
            <a:ln w="2251" cap="flat">
              <a:solidFill>
                <a:schemeClr val="tx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831" name="Graphic 1637">
            <a:extLst>
              <a:ext uri="{FF2B5EF4-FFF2-40B4-BE49-F238E27FC236}">
                <a16:creationId xmlns:a16="http://schemas.microsoft.com/office/drawing/2014/main" id="{8AFB8AF9-318D-49E7-8904-A89F7698380C}"/>
              </a:ext>
            </a:extLst>
          </p:cNvPr>
          <p:cNvGrpSpPr/>
          <p:nvPr/>
        </p:nvGrpSpPr>
        <p:grpSpPr>
          <a:xfrm>
            <a:off x="212311" y="5991673"/>
            <a:ext cx="350265" cy="774887"/>
            <a:chOff x="212311" y="5991673"/>
            <a:chExt cx="350265" cy="774887"/>
          </a:xfrm>
          <a:solidFill>
            <a:srgbClr val="FFFFFF"/>
          </a:solidFill>
        </p:grpSpPr>
        <p:grpSp>
          <p:nvGrpSpPr>
            <p:cNvPr id="2832" name="Graphic 1637">
              <a:extLst>
                <a:ext uri="{FF2B5EF4-FFF2-40B4-BE49-F238E27FC236}">
                  <a16:creationId xmlns:a16="http://schemas.microsoft.com/office/drawing/2014/main" id="{8AFB8AF9-318D-49E7-8904-A89F7698380C}"/>
                </a:ext>
              </a:extLst>
            </p:cNvPr>
            <p:cNvGrpSpPr/>
            <p:nvPr/>
          </p:nvGrpSpPr>
          <p:grpSpPr>
            <a:xfrm>
              <a:off x="223662" y="6003022"/>
              <a:ext cx="327563" cy="752187"/>
              <a:chOff x="223662" y="6003022"/>
              <a:chExt cx="327563" cy="752187"/>
            </a:xfrm>
            <a:solidFill>
              <a:srgbClr val="FFFFFF"/>
            </a:solidFill>
          </p:grpSpPr>
          <p:sp>
            <p:nvSpPr>
              <p:cNvPr id="2833" name="Freeform: Shape 2832">
                <a:extLst>
                  <a:ext uri="{FF2B5EF4-FFF2-40B4-BE49-F238E27FC236}">
                    <a16:creationId xmlns:a16="http://schemas.microsoft.com/office/drawing/2014/main" id="{9ABB9802-4866-4715-9A46-FD934F87F8E3}"/>
                  </a:ext>
                </a:extLst>
              </p:cNvPr>
              <p:cNvSpPr/>
              <p:nvPr/>
            </p:nvSpPr>
            <p:spPr>
              <a:xfrm>
                <a:off x="223662" y="6160740"/>
                <a:ext cx="206243" cy="594469"/>
              </a:xfrm>
              <a:custGeom>
                <a:avLst/>
                <a:gdLst>
                  <a:gd name="connsiteX0" fmla="*/ 181979 w 206243"/>
                  <a:gd name="connsiteY0" fmla="*/ 118850 h 594469"/>
                  <a:gd name="connsiteX1" fmla="*/ 205812 w 206243"/>
                  <a:gd name="connsiteY1" fmla="*/ 13017 h 594469"/>
                  <a:gd name="connsiteX2" fmla="*/ 193669 w 206243"/>
                  <a:gd name="connsiteY2" fmla="*/ 0 h 594469"/>
                  <a:gd name="connsiteX3" fmla="*/ 36006 w 206243"/>
                  <a:gd name="connsiteY3" fmla="*/ 0 h 594469"/>
                  <a:gd name="connsiteX4" fmla="*/ 23937 w 206243"/>
                  <a:gd name="connsiteY4" fmla="*/ 11428 h 594469"/>
                  <a:gd name="connsiteX5" fmla="*/ 0 w 206243"/>
                  <a:gd name="connsiteY5" fmla="*/ 118851 h 594469"/>
                  <a:gd name="connsiteX6" fmla="*/ 24264 w 206243"/>
                  <a:gd name="connsiteY6" fmla="*/ 237743 h 594469"/>
                  <a:gd name="connsiteX7" fmla="*/ 0 w 206243"/>
                  <a:gd name="connsiteY7" fmla="*/ 356597 h 594469"/>
                  <a:gd name="connsiteX8" fmla="*/ 24264 w 206243"/>
                  <a:gd name="connsiteY8" fmla="*/ 475533 h 594469"/>
                  <a:gd name="connsiteX9" fmla="*/ 428 w 206243"/>
                  <a:gd name="connsiteY9" fmla="*/ 581452 h 594469"/>
                  <a:gd name="connsiteX10" fmla="*/ 12572 w 206243"/>
                  <a:gd name="connsiteY10" fmla="*/ 594469 h 594469"/>
                  <a:gd name="connsiteX11" fmla="*/ 170236 w 206243"/>
                  <a:gd name="connsiteY11" fmla="*/ 594469 h 594469"/>
                  <a:gd name="connsiteX12" fmla="*/ 182306 w 206243"/>
                  <a:gd name="connsiteY12" fmla="*/ 583041 h 594469"/>
                  <a:gd name="connsiteX13" fmla="*/ 206244 w 206243"/>
                  <a:gd name="connsiteY13" fmla="*/ 475533 h 594469"/>
                  <a:gd name="connsiteX14" fmla="*/ 181980 w 206243"/>
                  <a:gd name="connsiteY14" fmla="*/ 356597 h 594469"/>
                  <a:gd name="connsiteX15" fmla="*/ 206244 w 206243"/>
                  <a:gd name="connsiteY15" fmla="*/ 237743 h 594469"/>
                  <a:gd name="connsiteX16" fmla="*/ 181979 w 206243"/>
                  <a:gd name="connsiteY16" fmla="*/ 118850 h 5944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206243" h="594469">
                    <a:moveTo>
                      <a:pt x="181979" y="118850"/>
                    </a:moveTo>
                    <a:cubicBezTo>
                      <a:pt x="181979" y="64114"/>
                      <a:pt x="202565" y="59795"/>
                      <a:pt x="205812" y="13017"/>
                    </a:cubicBezTo>
                    <a:cubicBezTo>
                      <a:pt x="206298" y="6022"/>
                      <a:pt x="200682" y="0"/>
                      <a:pt x="193669" y="0"/>
                    </a:cubicBezTo>
                    <a:lnTo>
                      <a:pt x="36006" y="0"/>
                    </a:lnTo>
                    <a:cubicBezTo>
                      <a:pt x="29614" y="0"/>
                      <a:pt x="24318" y="5046"/>
                      <a:pt x="23937" y="11428"/>
                    </a:cubicBezTo>
                    <a:cubicBezTo>
                      <a:pt x="21049" y="59706"/>
                      <a:pt x="0" y="63501"/>
                      <a:pt x="0" y="118851"/>
                    </a:cubicBezTo>
                    <a:cubicBezTo>
                      <a:pt x="0" y="178296"/>
                      <a:pt x="24264" y="178296"/>
                      <a:pt x="24264" y="237743"/>
                    </a:cubicBezTo>
                    <a:cubicBezTo>
                      <a:pt x="24264" y="297170"/>
                      <a:pt x="0" y="297170"/>
                      <a:pt x="0" y="356597"/>
                    </a:cubicBezTo>
                    <a:cubicBezTo>
                      <a:pt x="0" y="416065"/>
                      <a:pt x="24264" y="416065"/>
                      <a:pt x="24264" y="475533"/>
                    </a:cubicBezTo>
                    <a:cubicBezTo>
                      <a:pt x="24264" y="530311"/>
                      <a:pt x="3676" y="534632"/>
                      <a:pt x="428" y="581452"/>
                    </a:cubicBezTo>
                    <a:cubicBezTo>
                      <a:pt x="-58" y="588447"/>
                      <a:pt x="5559" y="594469"/>
                      <a:pt x="12572" y="594469"/>
                    </a:cubicBezTo>
                    <a:lnTo>
                      <a:pt x="170236" y="594469"/>
                    </a:lnTo>
                    <a:cubicBezTo>
                      <a:pt x="176629" y="594469"/>
                      <a:pt x="181924" y="589422"/>
                      <a:pt x="182306" y="583041"/>
                    </a:cubicBezTo>
                    <a:cubicBezTo>
                      <a:pt x="185192" y="534721"/>
                      <a:pt x="206244" y="530926"/>
                      <a:pt x="206244" y="475533"/>
                    </a:cubicBezTo>
                    <a:cubicBezTo>
                      <a:pt x="206244" y="416065"/>
                      <a:pt x="181980" y="416065"/>
                      <a:pt x="181980" y="356597"/>
                    </a:cubicBezTo>
                    <a:cubicBezTo>
                      <a:pt x="181980" y="297170"/>
                      <a:pt x="206244" y="297170"/>
                      <a:pt x="206244" y="237743"/>
                    </a:cubicBezTo>
                    <a:cubicBezTo>
                      <a:pt x="206242" y="178296"/>
                      <a:pt x="181979" y="178296"/>
                      <a:pt x="181979" y="11885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34" name="Freeform: Shape 2833">
                <a:extLst>
                  <a:ext uri="{FF2B5EF4-FFF2-40B4-BE49-F238E27FC236}">
                    <a16:creationId xmlns:a16="http://schemas.microsoft.com/office/drawing/2014/main" id="{459E6B9D-5CEA-461B-8295-F3D4644C78A6}"/>
                  </a:ext>
                </a:extLst>
              </p:cNvPr>
              <p:cNvSpPr/>
              <p:nvPr/>
            </p:nvSpPr>
            <p:spPr>
              <a:xfrm>
                <a:off x="320715" y="6160740"/>
                <a:ext cx="109186" cy="461017"/>
              </a:xfrm>
              <a:custGeom>
                <a:avLst/>
                <a:gdLst>
                  <a:gd name="connsiteX0" fmla="*/ 84926 w 109186"/>
                  <a:gd name="connsiteY0" fmla="*/ 118850 h 461017"/>
                  <a:gd name="connsiteX1" fmla="*/ 108759 w 109186"/>
                  <a:gd name="connsiteY1" fmla="*/ 13017 h 461017"/>
                  <a:gd name="connsiteX2" fmla="*/ 96616 w 109186"/>
                  <a:gd name="connsiteY2" fmla="*/ 0 h 461017"/>
                  <a:gd name="connsiteX3" fmla="*/ 4012 w 109186"/>
                  <a:gd name="connsiteY3" fmla="*/ 0 h 461017"/>
                  <a:gd name="connsiteX4" fmla="*/ 13933 w 109186"/>
                  <a:gd name="connsiteY4" fmla="*/ 29750 h 461017"/>
                  <a:gd name="connsiteX5" fmla="*/ 24265 w 109186"/>
                  <a:gd name="connsiteY5" fmla="*/ 80027 h 461017"/>
                  <a:gd name="connsiteX6" fmla="*/ 13933 w 109186"/>
                  <a:gd name="connsiteY6" fmla="*/ 130281 h 461017"/>
                  <a:gd name="connsiteX7" fmla="*/ 0 w 109186"/>
                  <a:gd name="connsiteY7" fmla="*/ 198881 h 461017"/>
                  <a:gd name="connsiteX8" fmla="*/ 13930 w 109186"/>
                  <a:gd name="connsiteY8" fmla="*/ 267516 h 461017"/>
                  <a:gd name="connsiteX9" fmla="*/ 24264 w 109186"/>
                  <a:gd name="connsiteY9" fmla="*/ 317818 h 461017"/>
                  <a:gd name="connsiteX10" fmla="*/ 13930 w 109186"/>
                  <a:gd name="connsiteY10" fmla="*/ 368119 h 461017"/>
                  <a:gd name="connsiteX11" fmla="*/ 487 w 109186"/>
                  <a:gd name="connsiteY11" fmla="*/ 422059 h 461017"/>
                  <a:gd name="connsiteX12" fmla="*/ 10213 w 109186"/>
                  <a:gd name="connsiteY12" fmla="*/ 449423 h 461017"/>
                  <a:gd name="connsiteX13" fmla="*/ 36836 w 109186"/>
                  <a:gd name="connsiteY13" fmla="*/ 461018 h 461017"/>
                  <a:gd name="connsiteX14" fmla="*/ 108579 w 109186"/>
                  <a:gd name="connsiteY14" fmla="*/ 461018 h 461017"/>
                  <a:gd name="connsiteX15" fmla="*/ 84923 w 109186"/>
                  <a:gd name="connsiteY15" fmla="*/ 356597 h 461017"/>
                  <a:gd name="connsiteX16" fmla="*/ 109186 w 109186"/>
                  <a:gd name="connsiteY16" fmla="*/ 237743 h 461017"/>
                  <a:gd name="connsiteX17" fmla="*/ 84926 w 109186"/>
                  <a:gd name="connsiteY17" fmla="*/ 118850 h 4610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09186" h="461017">
                    <a:moveTo>
                      <a:pt x="84926" y="118850"/>
                    </a:moveTo>
                    <a:cubicBezTo>
                      <a:pt x="84926" y="64113"/>
                      <a:pt x="105512" y="59795"/>
                      <a:pt x="108759" y="13017"/>
                    </a:cubicBezTo>
                    <a:cubicBezTo>
                      <a:pt x="109245" y="6021"/>
                      <a:pt x="103629" y="0"/>
                      <a:pt x="96616" y="0"/>
                    </a:cubicBezTo>
                    <a:lnTo>
                      <a:pt x="4012" y="0"/>
                    </a:lnTo>
                    <a:cubicBezTo>
                      <a:pt x="6736" y="11943"/>
                      <a:pt x="10441" y="21197"/>
                      <a:pt x="13933" y="29750"/>
                    </a:cubicBezTo>
                    <a:cubicBezTo>
                      <a:pt x="19705" y="43893"/>
                      <a:pt x="24265" y="55065"/>
                      <a:pt x="24265" y="80027"/>
                    </a:cubicBezTo>
                    <a:cubicBezTo>
                      <a:pt x="24265" y="104977"/>
                      <a:pt x="19707" y="116144"/>
                      <a:pt x="13933" y="130281"/>
                    </a:cubicBezTo>
                    <a:cubicBezTo>
                      <a:pt x="7402" y="146275"/>
                      <a:pt x="0" y="164403"/>
                      <a:pt x="0" y="198881"/>
                    </a:cubicBezTo>
                    <a:cubicBezTo>
                      <a:pt x="0" y="233374"/>
                      <a:pt x="7401" y="251513"/>
                      <a:pt x="13930" y="267516"/>
                    </a:cubicBezTo>
                    <a:cubicBezTo>
                      <a:pt x="19704" y="281667"/>
                      <a:pt x="24264" y="292843"/>
                      <a:pt x="24264" y="317818"/>
                    </a:cubicBezTo>
                    <a:cubicBezTo>
                      <a:pt x="24264" y="342792"/>
                      <a:pt x="19704" y="353969"/>
                      <a:pt x="13930" y="368119"/>
                    </a:cubicBezTo>
                    <a:cubicBezTo>
                      <a:pt x="8451" y="381548"/>
                      <a:pt x="2240" y="396769"/>
                      <a:pt x="487" y="422059"/>
                    </a:cubicBezTo>
                    <a:cubicBezTo>
                      <a:pt x="-207" y="432081"/>
                      <a:pt x="3337" y="442054"/>
                      <a:pt x="10213" y="449423"/>
                    </a:cubicBezTo>
                    <a:cubicBezTo>
                      <a:pt x="17088" y="456792"/>
                      <a:pt x="26793" y="461018"/>
                      <a:pt x="36836" y="461018"/>
                    </a:cubicBezTo>
                    <a:lnTo>
                      <a:pt x="108579" y="461018"/>
                    </a:lnTo>
                    <a:cubicBezTo>
                      <a:pt x="104971" y="415726"/>
                      <a:pt x="84923" y="410730"/>
                      <a:pt x="84923" y="356597"/>
                    </a:cubicBezTo>
                    <a:cubicBezTo>
                      <a:pt x="84923" y="297170"/>
                      <a:pt x="109186" y="297170"/>
                      <a:pt x="109186" y="237743"/>
                    </a:cubicBezTo>
                    <a:cubicBezTo>
                      <a:pt x="109189" y="178296"/>
                      <a:pt x="84926" y="178296"/>
                      <a:pt x="84926" y="11885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35" name="Freeform: Shape 2834">
                <a:extLst>
                  <a:ext uri="{FF2B5EF4-FFF2-40B4-BE49-F238E27FC236}">
                    <a16:creationId xmlns:a16="http://schemas.microsoft.com/office/drawing/2014/main" id="{1209699A-C758-4A4B-A72F-51CF534200EC}"/>
                  </a:ext>
                </a:extLst>
              </p:cNvPr>
              <p:cNvSpPr/>
              <p:nvPr/>
            </p:nvSpPr>
            <p:spPr>
              <a:xfrm>
                <a:off x="308584" y="6160740"/>
                <a:ext cx="121319" cy="594466"/>
              </a:xfrm>
              <a:custGeom>
                <a:avLst/>
                <a:gdLst>
                  <a:gd name="connsiteX0" fmla="*/ 24264 w 121319"/>
                  <a:gd name="connsiteY0" fmla="*/ 237742 h 594466"/>
                  <a:gd name="connsiteX1" fmla="*/ 0 w 121319"/>
                  <a:gd name="connsiteY1" fmla="*/ 356596 h 594466"/>
                  <a:gd name="connsiteX2" fmla="*/ 24264 w 121319"/>
                  <a:gd name="connsiteY2" fmla="*/ 475532 h 594466"/>
                  <a:gd name="connsiteX3" fmla="*/ 0 w 121319"/>
                  <a:gd name="connsiteY3" fmla="*/ 594466 h 594466"/>
                  <a:gd name="connsiteX4" fmla="*/ 85316 w 121319"/>
                  <a:gd name="connsiteY4" fmla="*/ 594466 h 594466"/>
                  <a:gd name="connsiteX5" fmla="*/ 97383 w 121319"/>
                  <a:gd name="connsiteY5" fmla="*/ 583040 h 594466"/>
                  <a:gd name="connsiteX6" fmla="*/ 121320 w 121319"/>
                  <a:gd name="connsiteY6" fmla="*/ 475532 h 594466"/>
                  <a:gd name="connsiteX7" fmla="*/ 97056 w 121319"/>
                  <a:gd name="connsiteY7" fmla="*/ 356596 h 594466"/>
                  <a:gd name="connsiteX8" fmla="*/ 121320 w 121319"/>
                  <a:gd name="connsiteY8" fmla="*/ 237742 h 594466"/>
                  <a:gd name="connsiteX9" fmla="*/ 97056 w 121319"/>
                  <a:gd name="connsiteY9" fmla="*/ 118850 h 594466"/>
                  <a:gd name="connsiteX10" fmla="*/ 120890 w 121319"/>
                  <a:gd name="connsiteY10" fmla="*/ 13017 h 594466"/>
                  <a:gd name="connsiteX11" fmla="*/ 108746 w 121319"/>
                  <a:gd name="connsiteY11" fmla="*/ 0 h 594466"/>
                  <a:gd name="connsiteX12" fmla="*/ 24264 w 121319"/>
                  <a:gd name="connsiteY12" fmla="*/ 0 h 594466"/>
                  <a:gd name="connsiteX13" fmla="*/ 0 w 121319"/>
                  <a:gd name="connsiteY13" fmla="*/ 118851 h 594466"/>
                  <a:gd name="connsiteX14" fmla="*/ 24264 w 121319"/>
                  <a:gd name="connsiteY14" fmla="*/ 237742 h 5944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21319" h="594466">
                    <a:moveTo>
                      <a:pt x="24264" y="237742"/>
                    </a:moveTo>
                    <a:cubicBezTo>
                      <a:pt x="24264" y="297169"/>
                      <a:pt x="0" y="297169"/>
                      <a:pt x="0" y="356596"/>
                    </a:cubicBezTo>
                    <a:cubicBezTo>
                      <a:pt x="0" y="416064"/>
                      <a:pt x="24264" y="416064"/>
                      <a:pt x="24264" y="475532"/>
                    </a:cubicBezTo>
                    <a:cubicBezTo>
                      <a:pt x="24264" y="534998"/>
                      <a:pt x="0" y="535000"/>
                      <a:pt x="0" y="594466"/>
                    </a:cubicBezTo>
                    <a:lnTo>
                      <a:pt x="85316" y="594466"/>
                    </a:lnTo>
                    <a:cubicBezTo>
                      <a:pt x="91706" y="594465"/>
                      <a:pt x="97002" y="589419"/>
                      <a:pt x="97383" y="583040"/>
                    </a:cubicBezTo>
                    <a:cubicBezTo>
                      <a:pt x="100269" y="534720"/>
                      <a:pt x="121320" y="530924"/>
                      <a:pt x="121320" y="475532"/>
                    </a:cubicBezTo>
                    <a:cubicBezTo>
                      <a:pt x="121320" y="416064"/>
                      <a:pt x="97056" y="416064"/>
                      <a:pt x="97056" y="356596"/>
                    </a:cubicBezTo>
                    <a:cubicBezTo>
                      <a:pt x="97056" y="297169"/>
                      <a:pt x="121320" y="297169"/>
                      <a:pt x="121320" y="237742"/>
                    </a:cubicBezTo>
                    <a:cubicBezTo>
                      <a:pt x="121320" y="178295"/>
                      <a:pt x="97056" y="178295"/>
                      <a:pt x="97056" y="118850"/>
                    </a:cubicBezTo>
                    <a:cubicBezTo>
                      <a:pt x="97056" y="64113"/>
                      <a:pt x="117642" y="59795"/>
                      <a:pt x="120890" y="13017"/>
                    </a:cubicBezTo>
                    <a:cubicBezTo>
                      <a:pt x="121376" y="6021"/>
                      <a:pt x="115759" y="0"/>
                      <a:pt x="108746" y="0"/>
                    </a:cubicBezTo>
                    <a:lnTo>
                      <a:pt x="24264" y="0"/>
                    </a:lnTo>
                    <a:cubicBezTo>
                      <a:pt x="24264" y="59426"/>
                      <a:pt x="0" y="59426"/>
                      <a:pt x="0" y="118851"/>
                    </a:cubicBezTo>
                    <a:cubicBezTo>
                      <a:pt x="0" y="178296"/>
                      <a:pt x="24264" y="178296"/>
                      <a:pt x="24264" y="237742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36" name="Freeform: Shape 2835">
                <a:extLst>
                  <a:ext uri="{FF2B5EF4-FFF2-40B4-BE49-F238E27FC236}">
                    <a16:creationId xmlns:a16="http://schemas.microsoft.com/office/drawing/2014/main" id="{FD98C2F8-88D0-40A7-93D5-4EB5BD01C5F1}"/>
                  </a:ext>
                </a:extLst>
              </p:cNvPr>
              <p:cNvSpPr/>
              <p:nvPr/>
            </p:nvSpPr>
            <p:spPr>
              <a:xfrm>
                <a:off x="321508" y="6160740"/>
                <a:ext cx="108393" cy="461017"/>
              </a:xfrm>
              <a:custGeom>
                <a:avLst/>
                <a:gdLst>
                  <a:gd name="connsiteX0" fmla="*/ 84133 w 108393"/>
                  <a:gd name="connsiteY0" fmla="*/ 118850 h 461017"/>
                  <a:gd name="connsiteX1" fmla="*/ 107966 w 108393"/>
                  <a:gd name="connsiteY1" fmla="*/ 13017 h 461017"/>
                  <a:gd name="connsiteX2" fmla="*/ 95822 w 108393"/>
                  <a:gd name="connsiteY2" fmla="*/ 0 h 461017"/>
                  <a:gd name="connsiteX3" fmla="*/ 11340 w 108393"/>
                  <a:gd name="connsiteY3" fmla="*/ 0 h 461017"/>
                  <a:gd name="connsiteX4" fmla="*/ 10025 w 108393"/>
                  <a:gd name="connsiteY4" fmla="*/ 21913 h 461017"/>
                  <a:gd name="connsiteX5" fmla="*/ 13140 w 108393"/>
                  <a:gd name="connsiteY5" fmla="*/ 29750 h 461017"/>
                  <a:gd name="connsiteX6" fmla="*/ 23472 w 108393"/>
                  <a:gd name="connsiteY6" fmla="*/ 80027 h 461017"/>
                  <a:gd name="connsiteX7" fmla="*/ 13140 w 108393"/>
                  <a:gd name="connsiteY7" fmla="*/ 130281 h 461017"/>
                  <a:gd name="connsiteX8" fmla="*/ 0 w 108393"/>
                  <a:gd name="connsiteY8" fmla="*/ 180291 h 461017"/>
                  <a:gd name="connsiteX9" fmla="*/ 11339 w 108393"/>
                  <a:gd name="connsiteY9" fmla="*/ 237743 h 461017"/>
                  <a:gd name="connsiteX10" fmla="*/ 10018 w 108393"/>
                  <a:gd name="connsiteY10" fmla="*/ 259703 h 461017"/>
                  <a:gd name="connsiteX11" fmla="*/ 13135 w 108393"/>
                  <a:gd name="connsiteY11" fmla="*/ 267516 h 461017"/>
                  <a:gd name="connsiteX12" fmla="*/ 23469 w 108393"/>
                  <a:gd name="connsiteY12" fmla="*/ 317818 h 461017"/>
                  <a:gd name="connsiteX13" fmla="*/ 13135 w 108393"/>
                  <a:gd name="connsiteY13" fmla="*/ 368119 h 461017"/>
                  <a:gd name="connsiteX14" fmla="*/ 17 w 108393"/>
                  <a:gd name="connsiteY14" fmla="*/ 418074 h 461017"/>
                  <a:gd name="connsiteX15" fmla="*/ 9420 w 108393"/>
                  <a:gd name="connsiteY15" fmla="*/ 449423 h 461017"/>
                  <a:gd name="connsiteX16" fmla="*/ 9420 w 108393"/>
                  <a:gd name="connsiteY16" fmla="*/ 449423 h 461017"/>
                  <a:gd name="connsiteX17" fmla="*/ 36043 w 108393"/>
                  <a:gd name="connsiteY17" fmla="*/ 461018 h 461017"/>
                  <a:gd name="connsiteX18" fmla="*/ 107786 w 108393"/>
                  <a:gd name="connsiteY18" fmla="*/ 461018 h 461017"/>
                  <a:gd name="connsiteX19" fmla="*/ 84130 w 108393"/>
                  <a:gd name="connsiteY19" fmla="*/ 356597 h 461017"/>
                  <a:gd name="connsiteX20" fmla="*/ 108393 w 108393"/>
                  <a:gd name="connsiteY20" fmla="*/ 237743 h 461017"/>
                  <a:gd name="connsiteX21" fmla="*/ 84133 w 108393"/>
                  <a:gd name="connsiteY21" fmla="*/ 118850 h 4610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108393" h="461017">
                    <a:moveTo>
                      <a:pt x="84133" y="118850"/>
                    </a:moveTo>
                    <a:cubicBezTo>
                      <a:pt x="84133" y="64113"/>
                      <a:pt x="104719" y="59795"/>
                      <a:pt x="107966" y="13017"/>
                    </a:cubicBezTo>
                    <a:cubicBezTo>
                      <a:pt x="108452" y="6021"/>
                      <a:pt x="102836" y="0"/>
                      <a:pt x="95822" y="0"/>
                    </a:cubicBezTo>
                    <a:lnTo>
                      <a:pt x="11340" y="0"/>
                    </a:lnTo>
                    <a:cubicBezTo>
                      <a:pt x="11340" y="8381"/>
                      <a:pt x="10854" y="15563"/>
                      <a:pt x="10025" y="21913"/>
                    </a:cubicBezTo>
                    <a:cubicBezTo>
                      <a:pt x="11077" y="24628"/>
                      <a:pt x="12098" y="27201"/>
                      <a:pt x="13140" y="29750"/>
                    </a:cubicBezTo>
                    <a:cubicBezTo>
                      <a:pt x="18912" y="43893"/>
                      <a:pt x="23472" y="55065"/>
                      <a:pt x="23472" y="80027"/>
                    </a:cubicBezTo>
                    <a:cubicBezTo>
                      <a:pt x="23472" y="104977"/>
                      <a:pt x="18914" y="116144"/>
                      <a:pt x="13140" y="130281"/>
                    </a:cubicBezTo>
                    <a:cubicBezTo>
                      <a:pt x="7897" y="143121"/>
                      <a:pt x="2086" y="157343"/>
                      <a:pt x="0" y="180291"/>
                    </a:cubicBezTo>
                    <a:cubicBezTo>
                      <a:pt x="5762" y="194474"/>
                      <a:pt x="11339" y="209443"/>
                      <a:pt x="11339" y="237743"/>
                    </a:cubicBezTo>
                    <a:cubicBezTo>
                      <a:pt x="11339" y="246131"/>
                      <a:pt x="10848" y="253348"/>
                      <a:pt x="10018" y="259703"/>
                    </a:cubicBezTo>
                    <a:cubicBezTo>
                      <a:pt x="11069" y="262422"/>
                      <a:pt x="12095" y="264964"/>
                      <a:pt x="13135" y="267516"/>
                    </a:cubicBezTo>
                    <a:cubicBezTo>
                      <a:pt x="18909" y="281667"/>
                      <a:pt x="23469" y="292843"/>
                      <a:pt x="23469" y="317818"/>
                    </a:cubicBezTo>
                    <a:cubicBezTo>
                      <a:pt x="23469" y="342792"/>
                      <a:pt x="18909" y="353969"/>
                      <a:pt x="13135" y="368119"/>
                    </a:cubicBezTo>
                    <a:cubicBezTo>
                      <a:pt x="7950" y="380828"/>
                      <a:pt x="2114" y="395140"/>
                      <a:pt x="17" y="418074"/>
                    </a:cubicBezTo>
                    <a:cubicBezTo>
                      <a:pt x="3676" y="427083"/>
                      <a:pt x="7310" y="436613"/>
                      <a:pt x="9420" y="449423"/>
                    </a:cubicBezTo>
                    <a:cubicBezTo>
                      <a:pt x="9444" y="449449"/>
                      <a:pt x="9395" y="449398"/>
                      <a:pt x="9420" y="449423"/>
                    </a:cubicBezTo>
                    <a:cubicBezTo>
                      <a:pt x="16295" y="456792"/>
                      <a:pt x="26000" y="461018"/>
                      <a:pt x="36043" y="461018"/>
                    </a:cubicBezTo>
                    <a:lnTo>
                      <a:pt x="107786" y="461018"/>
                    </a:lnTo>
                    <a:cubicBezTo>
                      <a:pt x="104178" y="415726"/>
                      <a:pt x="84130" y="410730"/>
                      <a:pt x="84130" y="356597"/>
                    </a:cubicBezTo>
                    <a:cubicBezTo>
                      <a:pt x="84130" y="297170"/>
                      <a:pt x="108393" y="297170"/>
                      <a:pt x="108393" y="237743"/>
                    </a:cubicBezTo>
                    <a:cubicBezTo>
                      <a:pt x="108396" y="178296"/>
                      <a:pt x="84133" y="178296"/>
                      <a:pt x="84133" y="11885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37" name="Freeform: Shape 2836">
                <a:extLst>
                  <a:ext uri="{FF2B5EF4-FFF2-40B4-BE49-F238E27FC236}">
                    <a16:creationId xmlns:a16="http://schemas.microsoft.com/office/drawing/2014/main" id="{4C448708-CD48-48CA-8EF2-58D4C8F849B9}"/>
                  </a:ext>
                </a:extLst>
              </p:cNvPr>
              <p:cNvSpPr/>
              <p:nvPr/>
            </p:nvSpPr>
            <p:spPr>
              <a:xfrm>
                <a:off x="223662" y="6160738"/>
                <a:ext cx="72790" cy="594467"/>
              </a:xfrm>
              <a:custGeom>
                <a:avLst/>
                <a:gdLst>
                  <a:gd name="connsiteX0" fmla="*/ 72791 w 72790"/>
                  <a:gd name="connsiteY0" fmla="*/ 475533 h 594467"/>
                  <a:gd name="connsiteX1" fmla="*/ 48527 w 72790"/>
                  <a:gd name="connsiteY1" fmla="*/ 356597 h 594467"/>
                  <a:gd name="connsiteX2" fmla="*/ 72791 w 72790"/>
                  <a:gd name="connsiteY2" fmla="*/ 237743 h 594467"/>
                  <a:gd name="connsiteX3" fmla="*/ 48527 w 72790"/>
                  <a:gd name="connsiteY3" fmla="*/ 118851 h 594467"/>
                  <a:gd name="connsiteX4" fmla="*/ 72791 w 72790"/>
                  <a:gd name="connsiteY4" fmla="*/ 0 h 594467"/>
                  <a:gd name="connsiteX5" fmla="*/ 36006 w 72790"/>
                  <a:gd name="connsiteY5" fmla="*/ 0 h 594467"/>
                  <a:gd name="connsiteX6" fmla="*/ 23937 w 72790"/>
                  <a:gd name="connsiteY6" fmla="*/ 11427 h 594467"/>
                  <a:gd name="connsiteX7" fmla="*/ 0 w 72790"/>
                  <a:gd name="connsiteY7" fmla="*/ 118850 h 594467"/>
                  <a:gd name="connsiteX8" fmla="*/ 24264 w 72790"/>
                  <a:gd name="connsiteY8" fmla="*/ 237742 h 594467"/>
                  <a:gd name="connsiteX9" fmla="*/ 0 w 72790"/>
                  <a:gd name="connsiteY9" fmla="*/ 356596 h 594467"/>
                  <a:gd name="connsiteX10" fmla="*/ 24264 w 72790"/>
                  <a:gd name="connsiteY10" fmla="*/ 475532 h 594467"/>
                  <a:gd name="connsiteX11" fmla="*/ 428 w 72790"/>
                  <a:gd name="connsiteY11" fmla="*/ 581451 h 594467"/>
                  <a:gd name="connsiteX12" fmla="*/ 12572 w 72790"/>
                  <a:gd name="connsiteY12" fmla="*/ 594468 h 594467"/>
                  <a:gd name="connsiteX13" fmla="*/ 48527 w 72790"/>
                  <a:gd name="connsiteY13" fmla="*/ 594468 h 594467"/>
                  <a:gd name="connsiteX14" fmla="*/ 72791 w 72790"/>
                  <a:gd name="connsiteY14" fmla="*/ 475533 h 59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72790" h="594467">
                    <a:moveTo>
                      <a:pt x="72791" y="475533"/>
                    </a:moveTo>
                    <a:cubicBezTo>
                      <a:pt x="72791" y="416065"/>
                      <a:pt x="48527" y="416065"/>
                      <a:pt x="48527" y="356597"/>
                    </a:cubicBezTo>
                    <a:cubicBezTo>
                      <a:pt x="48527" y="297170"/>
                      <a:pt x="72791" y="297170"/>
                      <a:pt x="72791" y="237743"/>
                    </a:cubicBezTo>
                    <a:cubicBezTo>
                      <a:pt x="72791" y="178296"/>
                      <a:pt x="48527" y="178296"/>
                      <a:pt x="48527" y="118851"/>
                    </a:cubicBezTo>
                    <a:cubicBezTo>
                      <a:pt x="48527" y="59426"/>
                      <a:pt x="72791" y="59426"/>
                      <a:pt x="72791" y="0"/>
                    </a:cubicBezTo>
                    <a:lnTo>
                      <a:pt x="36006" y="0"/>
                    </a:lnTo>
                    <a:cubicBezTo>
                      <a:pt x="29614" y="0"/>
                      <a:pt x="24318" y="5046"/>
                      <a:pt x="23937" y="11427"/>
                    </a:cubicBezTo>
                    <a:cubicBezTo>
                      <a:pt x="21049" y="59704"/>
                      <a:pt x="0" y="63500"/>
                      <a:pt x="0" y="118850"/>
                    </a:cubicBezTo>
                    <a:cubicBezTo>
                      <a:pt x="0" y="178295"/>
                      <a:pt x="24264" y="178295"/>
                      <a:pt x="24264" y="237742"/>
                    </a:cubicBezTo>
                    <a:cubicBezTo>
                      <a:pt x="24264" y="297169"/>
                      <a:pt x="0" y="297169"/>
                      <a:pt x="0" y="356596"/>
                    </a:cubicBezTo>
                    <a:cubicBezTo>
                      <a:pt x="0" y="416064"/>
                      <a:pt x="24264" y="416064"/>
                      <a:pt x="24264" y="475532"/>
                    </a:cubicBezTo>
                    <a:cubicBezTo>
                      <a:pt x="24264" y="530310"/>
                      <a:pt x="3675" y="534629"/>
                      <a:pt x="428" y="581451"/>
                    </a:cubicBezTo>
                    <a:cubicBezTo>
                      <a:pt x="-56" y="588447"/>
                      <a:pt x="5560" y="594468"/>
                      <a:pt x="12572" y="594468"/>
                    </a:cubicBezTo>
                    <a:lnTo>
                      <a:pt x="48527" y="594468"/>
                    </a:lnTo>
                    <a:cubicBezTo>
                      <a:pt x="48527" y="535001"/>
                      <a:pt x="72791" y="535001"/>
                      <a:pt x="72791" y="475533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38" name="Freeform: Shape 2837">
                <a:extLst>
                  <a:ext uri="{FF2B5EF4-FFF2-40B4-BE49-F238E27FC236}">
                    <a16:creationId xmlns:a16="http://schemas.microsoft.com/office/drawing/2014/main" id="{B8003AFC-FBA8-4D22-92D0-84940D0A8C0C}"/>
                  </a:ext>
                </a:extLst>
              </p:cNvPr>
              <p:cNvSpPr/>
              <p:nvPr/>
            </p:nvSpPr>
            <p:spPr>
              <a:xfrm>
                <a:off x="344981" y="6160740"/>
                <a:ext cx="84924" cy="594466"/>
              </a:xfrm>
              <a:custGeom>
                <a:avLst/>
                <a:gdLst>
                  <a:gd name="connsiteX0" fmla="*/ 24264 w 84924"/>
                  <a:gd name="connsiteY0" fmla="*/ 237742 h 594466"/>
                  <a:gd name="connsiteX1" fmla="*/ 0 w 84924"/>
                  <a:gd name="connsiteY1" fmla="*/ 356596 h 594466"/>
                  <a:gd name="connsiteX2" fmla="*/ 24264 w 84924"/>
                  <a:gd name="connsiteY2" fmla="*/ 475532 h 594466"/>
                  <a:gd name="connsiteX3" fmla="*/ 0 w 84924"/>
                  <a:gd name="connsiteY3" fmla="*/ 594466 h 594466"/>
                  <a:gd name="connsiteX4" fmla="*/ 48921 w 84924"/>
                  <a:gd name="connsiteY4" fmla="*/ 594466 h 594466"/>
                  <a:gd name="connsiteX5" fmla="*/ 60987 w 84924"/>
                  <a:gd name="connsiteY5" fmla="*/ 583040 h 594466"/>
                  <a:gd name="connsiteX6" fmla="*/ 84924 w 84924"/>
                  <a:gd name="connsiteY6" fmla="*/ 475532 h 594466"/>
                  <a:gd name="connsiteX7" fmla="*/ 60661 w 84924"/>
                  <a:gd name="connsiteY7" fmla="*/ 356596 h 594466"/>
                  <a:gd name="connsiteX8" fmla="*/ 84924 w 84924"/>
                  <a:gd name="connsiteY8" fmla="*/ 237742 h 594466"/>
                  <a:gd name="connsiteX9" fmla="*/ 60661 w 84924"/>
                  <a:gd name="connsiteY9" fmla="*/ 118850 h 594466"/>
                  <a:gd name="connsiteX10" fmla="*/ 84494 w 84924"/>
                  <a:gd name="connsiteY10" fmla="*/ 13017 h 594466"/>
                  <a:gd name="connsiteX11" fmla="*/ 72350 w 84924"/>
                  <a:gd name="connsiteY11" fmla="*/ 0 h 594466"/>
                  <a:gd name="connsiteX12" fmla="*/ 24264 w 84924"/>
                  <a:gd name="connsiteY12" fmla="*/ 0 h 594466"/>
                  <a:gd name="connsiteX13" fmla="*/ 0 w 84924"/>
                  <a:gd name="connsiteY13" fmla="*/ 118851 h 594466"/>
                  <a:gd name="connsiteX14" fmla="*/ 24264 w 84924"/>
                  <a:gd name="connsiteY14" fmla="*/ 237742 h 5944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84924" h="594466">
                    <a:moveTo>
                      <a:pt x="24264" y="237742"/>
                    </a:moveTo>
                    <a:cubicBezTo>
                      <a:pt x="24264" y="297169"/>
                      <a:pt x="0" y="297169"/>
                      <a:pt x="0" y="356596"/>
                    </a:cubicBezTo>
                    <a:cubicBezTo>
                      <a:pt x="0" y="416064"/>
                      <a:pt x="24264" y="416064"/>
                      <a:pt x="24264" y="475532"/>
                    </a:cubicBezTo>
                    <a:cubicBezTo>
                      <a:pt x="24264" y="534998"/>
                      <a:pt x="0" y="535000"/>
                      <a:pt x="0" y="594466"/>
                    </a:cubicBezTo>
                    <a:lnTo>
                      <a:pt x="48921" y="594466"/>
                    </a:lnTo>
                    <a:cubicBezTo>
                      <a:pt x="55311" y="594465"/>
                      <a:pt x="60606" y="589419"/>
                      <a:pt x="60987" y="583040"/>
                    </a:cubicBezTo>
                    <a:cubicBezTo>
                      <a:pt x="63874" y="534720"/>
                      <a:pt x="84924" y="530924"/>
                      <a:pt x="84924" y="475532"/>
                    </a:cubicBezTo>
                    <a:cubicBezTo>
                      <a:pt x="84924" y="416064"/>
                      <a:pt x="60661" y="416064"/>
                      <a:pt x="60661" y="356596"/>
                    </a:cubicBezTo>
                    <a:cubicBezTo>
                      <a:pt x="60661" y="297169"/>
                      <a:pt x="84924" y="297169"/>
                      <a:pt x="84924" y="237742"/>
                    </a:cubicBezTo>
                    <a:cubicBezTo>
                      <a:pt x="84924" y="178295"/>
                      <a:pt x="60661" y="178295"/>
                      <a:pt x="60661" y="118850"/>
                    </a:cubicBezTo>
                    <a:cubicBezTo>
                      <a:pt x="60661" y="64113"/>
                      <a:pt x="81247" y="59795"/>
                      <a:pt x="84494" y="13017"/>
                    </a:cubicBezTo>
                    <a:cubicBezTo>
                      <a:pt x="84980" y="6021"/>
                      <a:pt x="79364" y="0"/>
                      <a:pt x="72350" y="0"/>
                    </a:cubicBezTo>
                    <a:lnTo>
                      <a:pt x="24264" y="0"/>
                    </a:lnTo>
                    <a:cubicBezTo>
                      <a:pt x="24264" y="59426"/>
                      <a:pt x="0" y="59426"/>
                      <a:pt x="0" y="118851"/>
                    </a:cubicBezTo>
                    <a:cubicBezTo>
                      <a:pt x="0" y="178296"/>
                      <a:pt x="24264" y="178296"/>
                      <a:pt x="24264" y="237742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39" name="Freeform: Shape 2838">
                <a:extLst>
                  <a:ext uri="{FF2B5EF4-FFF2-40B4-BE49-F238E27FC236}">
                    <a16:creationId xmlns:a16="http://schemas.microsoft.com/office/drawing/2014/main" id="{40DC18E9-9D45-4E85-9CEE-014DF1BEAECF}"/>
                  </a:ext>
                </a:extLst>
              </p:cNvPr>
              <p:cNvSpPr/>
              <p:nvPr/>
            </p:nvSpPr>
            <p:spPr>
              <a:xfrm>
                <a:off x="344980" y="6160740"/>
                <a:ext cx="84924" cy="461017"/>
              </a:xfrm>
              <a:custGeom>
                <a:avLst/>
                <a:gdLst>
                  <a:gd name="connsiteX0" fmla="*/ 60661 w 84924"/>
                  <a:gd name="connsiteY0" fmla="*/ 118850 h 461017"/>
                  <a:gd name="connsiteX1" fmla="*/ 84494 w 84924"/>
                  <a:gd name="connsiteY1" fmla="*/ 13017 h 461017"/>
                  <a:gd name="connsiteX2" fmla="*/ 72350 w 84924"/>
                  <a:gd name="connsiteY2" fmla="*/ 0 h 461017"/>
                  <a:gd name="connsiteX3" fmla="*/ 24264 w 84924"/>
                  <a:gd name="connsiteY3" fmla="*/ 0 h 461017"/>
                  <a:gd name="connsiteX4" fmla="*/ 0 w 84924"/>
                  <a:gd name="connsiteY4" fmla="*/ 118851 h 461017"/>
                  <a:gd name="connsiteX5" fmla="*/ 24264 w 84924"/>
                  <a:gd name="connsiteY5" fmla="*/ 237743 h 461017"/>
                  <a:gd name="connsiteX6" fmla="*/ 0 w 84924"/>
                  <a:gd name="connsiteY6" fmla="*/ 356597 h 461017"/>
                  <a:gd name="connsiteX7" fmla="*/ 23657 w 84924"/>
                  <a:gd name="connsiteY7" fmla="*/ 461018 h 461017"/>
                  <a:gd name="connsiteX8" fmla="*/ 84394 w 84924"/>
                  <a:gd name="connsiteY8" fmla="*/ 461018 h 461017"/>
                  <a:gd name="connsiteX9" fmla="*/ 60661 w 84924"/>
                  <a:gd name="connsiteY9" fmla="*/ 356597 h 461017"/>
                  <a:gd name="connsiteX10" fmla="*/ 84924 w 84924"/>
                  <a:gd name="connsiteY10" fmla="*/ 237743 h 461017"/>
                  <a:gd name="connsiteX11" fmla="*/ 60661 w 84924"/>
                  <a:gd name="connsiteY11" fmla="*/ 118850 h 4610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84924" h="461017">
                    <a:moveTo>
                      <a:pt x="60661" y="118850"/>
                    </a:moveTo>
                    <a:cubicBezTo>
                      <a:pt x="60661" y="64113"/>
                      <a:pt x="81247" y="59795"/>
                      <a:pt x="84494" y="13017"/>
                    </a:cubicBezTo>
                    <a:cubicBezTo>
                      <a:pt x="84980" y="6021"/>
                      <a:pt x="79364" y="0"/>
                      <a:pt x="72350" y="0"/>
                    </a:cubicBezTo>
                    <a:lnTo>
                      <a:pt x="24264" y="0"/>
                    </a:lnTo>
                    <a:cubicBezTo>
                      <a:pt x="24264" y="59426"/>
                      <a:pt x="0" y="59426"/>
                      <a:pt x="0" y="118851"/>
                    </a:cubicBezTo>
                    <a:cubicBezTo>
                      <a:pt x="0" y="178296"/>
                      <a:pt x="24264" y="178296"/>
                      <a:pt x="24264" y="237743"/>
                    </a:cubicBezTo>
                    <a:cubicBezTo>
                      <a:pt x="24264" y="297170"/>
                      <a:pt x="0" y="297170"/>
                      <a:pt x="0" y="356597"/>
                    </a:cubicBezTo>
                    <a:cubicBezTo>
                      <a:pt x="0" y="410730"/>
                      <a:pt x="20049" y="415726"/>
                      <a:pt x="23657" y="461018"/>
                    </a:cubicBezTo>
                    <a:lnTo>
                      <a:pt x="84394" y="461018"/>
                    </a:lnTo>
                    <a:cubicBezTo>
                      <a:pt x="80786" y="415726"/>
                      <a:pt x="60661" y="410730"/>
                      <a:pt x="60661" y="356597"/>
                    </a:cubicBezTo>
                    <a:cubicBezTo>
                      <a:pt x="60661" y="297170"/>
                      <a:pt x="84924" y="297170"/>
                      <a:pt x="84924" y="237743"/>
                    </a:cubicBezTo>
                    <a:cubicBezTo>
                      <a:pt x="84924" y="178296"/>
                      <a:pt x="60661" y="178296"/>
                      <a:pt x="60661" y="11885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grpSp>
            <p:nvGrpSpPr>
              <p:cNvPr id="2840" name="Graphic 1637">
                <a:extLst>
                  <a:ext uri="{FF2B5EF4-FFF2-40B4-BE49-F238E27FC236}">
                    <a16:creationId xmlns:a16="http://schemas.microsoft.com/office/drawing/2014/main" id="{8AFB8AF9-318D-49E7-8904-A89F7698380C}"/>
                  </a:ext>
                </a:extLst>
              </p:cNvPr>
              <p:cNvGrpSpPr/>
              <p:nvPr/>
            </p:nvGrpSpPr>
            <p:grpSpPr>
              <a:xfrm>
                <a:off x="344981" y="6003022"/>
                <a:ext cx="206243" cy="594472"/>
                <a:chOff x="344981" y="6003022"/>
                <a:chExt cx="206243" cy="594472"/>
              </a:xfrm>
              <a:solidFill>
                <a:srgbClr val="FFFFFF"/>
              </a:solidFill>
            </p:grpSpPr>
            <p:sp>
              <p:nvSpPr>
                <p:cNvPr id="2841" name="Freeform: Shape 2840">
                  <a:extLst>
                    <a:ext uri="{FF2B5EF4-FFF2-40B4-BE49-F238E27FC236}">
                      <a16:creationId xmlns:a16="http://schemas.microsoft.com/office/drawing/2014/main" id="{E5B642A7-2C6C-4ACC-BBF3-A8F21BD0ECA0}"/>
                    </a:ext>
                  </a:extLst>
                </p:cNvPr>
                <p:cNvSpPr/>
                <p:nvPr/>
              </p:nvSpPr>
              <p:spPr>
                <a:xfrm>
                  <a:off x="344981" y="6003025"/>
                  <a:ext cx="206243" cy="594469"/>
                </a:xfrm>
                <a:custGeom>
                  <a:avLst/>
                  <a:gdLst>
                    <a:gd name="connsiteX0" fmla="*/ 181979 w 206243"/>
                    <a:gd name="connsiteY0" fmla="*/ 118850 h 594469"/>
                    <a:gd name="connsiteX1" fmla="*/ 205812 w 206243"/>
                    <a:gd name="connsiteY1" fmla="*/ 13017 h 594469"/>
                    <a:gd name="connsiteX2" fmla="*/ 193669 w 206243"/>
                    <a:gd name="connsiteY2" fmla="*/ 0 h 594469"/>
                    <a:gd name="connsiteX3" fmla="*/ 36006 w 206243"/>
                    <a:gd name="connsiteY3" fmla="*/ 0 h 594469"/>
                    <a:gd name="connsiteX4" fmla="*/ 23937 w 206243"/>
                    <a:gd name="connsiteY4" fmla="*/ 11428 h 594469"/>
                    <a:gd name="connsiteX5" fmla="*/ 0 w 206243"/>
                    <a:gd name="connsiteY5" fmla="*/ 118851 h 594469"/>
                    <a:gd name="connsiteX6" fmla="*/ 24264 w 206243"/>
                    <a:gd name="connsiteY6" fmla="*/ 237743 h 594469"/>
                    <a:gd name="connsiteX7" fmla="*/ 0 w 206243"/>
                    <a:gd name="connsiteY7" fmla="*/ 356597 h 594469"/>
                    <a:gd name="connsiteX8" fmla="*/ 24264 w 206243"/>
                    <a:gd name="connsiteY8" fmla="*/ 475533 h 594469"/>
                    <a:gd name="connsiteX9" fmla="*/ 428 w 206243"/>
                    <a:gd name="connsiteY9" fmla="*/ 581452 h 594469"/>
                    <a:gd name="connsiteX10" fmla="*/ 12572 w 206243"/>
                    <a:gd name="connsiteY10" fmla="*/ 594469 h 594469"/>
                    <a:gd name="connsiteX11" fmla="*/ 170236 w 206243"/>
                    <a:gd name="connsiteY11" fmla="*/ 594469 h 594469"/>
                    <a:gd name="connsiteX12" fmla="*/ 182306 w 206243"/>
                    <a:gd name="connsiteY12" fmla="*/ 583041 h 594469"/>
                    <a:gd name="connsiteX13" fmla="*/ 206244 w 206243"/>
                    <a:gd name="connsiteY13" fmla="*/ 475533 h 594469"/>
                    <a:gd name="connsiteX14" fmla="*/ 181980 w 206243"/>
                    <a:gd name="connsiteY14" fmla="*/ 356597 h 594469"/>
                    <a:gd name="connsiteX15" fmla="*/ 206244 w 206243"/>
                    <a:gd name="connsiteY15" fmla="*/ 237743 h 594469"/>
                    <a:gd name="connsiteX16" fmla="*/ 181979 w 206243"/>
                    <a:gd name="connsiteY16" fmla="*/ 118850 h 5944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206243" h="594469">
                      <a:moveTo>
                        <a:pt x="181979" y="118850"/>
                      </a:moveTo>
                      <a:cubicBezTo>
                        <a:pt x="181979" y="64114"/>
                        <a:pt x="202565" y="59795"/>
                        <a:pt x="205812" y="13017"/>
                      </a:cubicBezTo>
                      <a:cubicBezTo>
                        <a:pt x="206298" y="6022"/>
                        <a:pt x="200682" y="0"/>
                        <a:pt x="193669" y="0"/>
                      </a:cubicBezTo>
                      <a:lnTo>
                        <a:pt x="36006" y="0"/>
                      </a:lnTo>
                      <a:cubicBezTo>
                        <a:pt x="29614" y="0"/>
                        <a:pt x="24318" y="5046"/>
                        <a:pt x="23937" y="11428"/>
                      </a:cubicBezTo>
                      <a:cubicBezTo>
                        <a:pt x="21049" y="59706"/>
                        <a:pt x="0" y="63501"/>
                        <a:pt x="0" y="118851"/>
                      </a:cubicBezTo>
                      <a:cubicBezTo>
                        <a:pt x="0" y="178296"/>
                        <a:pt x="24264" y="178296"/>
                        <a:pt x="24264" y="237743"/>
                      </a:cubicBezTo>
                      <a:cubicBezTo>
                        <a:pt x="24264" y="297170"/>
                        <a:pt x="0" y="297170"/>
                        <a:pt x="0" y="356597"/>
                      </a:cubicBezTo>
                      <a:cubicBezTo>
                        <a:pt x="0" y="416065"/>
                        <a:pt x="24264" y="416065"/>
                        <a:pt x="24264" y="475533"/>
                      </a:cubicBezTo>
                      <a:cubicBezTo>
                        <a:pt x="24264" y="530311"/>
                        <a:pt x="3676" y="534632"/>
                        <a:pt x="428" y="581452"/>
                      </a:cubicBezTo>
                      <a:cubicBezTo>
                        <a:pt x="-58" y="588447"/>
                        <a:pt x="5559" y="594469"/>
                        <a:pt x="12572" y="594469"/>
                      </a:cubicBezTo>
                      <a:lnTo>
                        <a:pt x="170236" y="594469"/>
                      </a:lnTo>
                      <a:cubicBezTo>
                        <a:pt x="176629" y="594469"/>
                        <a:pt x="181924" y="589422"/>
                        <a:pt x="182306" y="583041"/>
                      </a:cubicBezTo>
                      <a:cubicBezTo>
                        <a:pt x="185192" y="534721"/>
                        <a:pt x="206244" y="530926"/>
                        <a:pt x="206244" y="475533"/>
                      </a:cubicBezTo>
                      <a:cubicBezTo>
                        <a:pt x="206244" y="416065"/>
                        <a:pt x="181980" y="416065"/>
                        <a:pt x="181980" y="356597"/>
                      </a:cubicBezTo>
                      <a:cubicBezTo>
                        <a:pt x="181980" y="297170"/>
                        <a:pt x="206244" y="297170"/>
                        <a:pt x="206244" y="237743"/>
                      </a:cubicBezTo>
                      <a:cubicBezTo>
                        <a:pt x="206244" y="178295"/>
                        <a:pt x="181979" y="178295"/>
                        <a:pt x="181979" y="11885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507" cap="flat">
                  <a:solidFill>
                    <a:schemeClr val="tx1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842" name="Freeform: Shape 2841">
                  <a:extLst>
                    <a:ext uri="{FF2B5EF4-FFF2-40B4-BE49-F238E27FC236}">
                      <a16:creationId xmlns:a16="http://schemas.microsoft.com/office/drawing/2014/main" id="{D4A97E4D-E0C5-4BCE-8ACE-7758CF3B6C91}"/>
                    </a:ext>
                  </a:extLst>
                </p:cNvPr>
                <p:cNvSpPr/>
                <p:nvPr/>
              </p:nvSpPr>
              <p:spPr>
                <a:xfrm>
                  <a:off x="429905" y="6003025"/>
                  <a:ext cx="121319" cy="594466"/>
                </a:xfrm>
                <a:custGeom>
                  <a:avLst/>
                  <a:gdLst>
                    <a:gd name="connsiteX0" fmla="*/ 24264 w 121319"/>
                    <a:gd name="connsiteY0" fmla="*/ 237742 h 594466"/>
                    <a:gd name="connsiteX1" fmla="*/ 0 w 121319"/>
                    <a:gd name="connsiteY1" fmla="*/ 356596 h 594466"/>
                    <a:gd name="connsiteX2" fmla="*/ 24264 w 121319"/>
                    <a:gd name="connsiteY2" fmla="*/ 475532 h 594466"/>
                    <a:gd name="connsiteX3" fmla="*/ 0 w 121319"/>
                    <a:gd name="connsiteY3" fmla="*/ 594466 h 594466"/>
                    <a:gd name="connsiteX4" fmla="*/ 85316 w 121319"/>
                    <a:gd name="connsiteY4" fmla="*/ 594466 h 594466"/>
                    <a:gd name="connsiteX5" fmla="*/ 97383 w 121319"/>
                    <a:gd name="connsiteY5" fmla="*/ 583040 h 594466"/>
                    <a:gd name="connsiteX6" fmla="*/ 121320 w 121319"/>
                    <a:gd name="connsiteY6" fmla="*/ 475532 h 594466"/>
                    <a:gd name="connsiteX7" fmla="*/ 97056 w 121319"/>
                    <a:gd name="connsiteY7" fmla="*/ 356596 h 594466"/>
                    <a:gd name="connsiteX8" fmla="*/ 121320 w 121319"/>
                    <a:gd name="connsiteY8" fmla="*/ 237742 h 594466"/>
                    <a:gd name="connsiteX9" fmla="*/ 97056 w 121319"/>
                    <a:gd name="connsiteY9" fmla="*/ 118850 h 594466"/>
                    <a:gd name="connsiteX10" fmla="*/ 120890 w 121319"/>
                    <a:gd name="connsiteY10" fmla="*/ 13017 h 594466"/>
                    <a:gd name="connsiteX11" fmla="*/ 108746 w 121319"/>
                    <a:gd name="connsiteY11" fmla="*/ 0 h 594466"/>
                    <a:gd name="connsiteX12" fmla="*/ 24264 w 121319"/>
                    <a:gd name="connsiteY12" fmla="*/ 0 h 594466"/>
                    <a:gd name="connsiteX13" fmla="*/ 0 w 121319"/>
                    <a:gd name="connsiteY13" fmla="*/ 118851 h 594466"/>
                    <a:gd name="connsiteX14" fmla="*/ 24264 w 121319"/>
                    <a:gd name="connsiteY14" fmla="*/ 237742 h 5944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121319" h="594466">
                      <a:moveTo>
                        <a:pt x="24264" y="237742"/>
                      </a:moveTo>
                      <a:cubicBezTo>
                        <a:pt x="24264" y="297169"/>
                        <a:pt x="0" y="297169"/>
                        <a:pt x="0" y="356596"/>
                      </a:cubicBezTo>
                      <a:cubicBezTo>
                        <a:pt x="0" y="416064"/>
                        <a:pt x="24264" y="416064"/>
                        <a:pt x="24264" y="475532"/>
                      </a:cubicBezTo>
                      <a:cubicBezTo>
                        <a:pt x="24264" y="534998"/>
                        <a:pt x="0" y="535000"/>
                        <a:pt x="0" y="594466"/>
                      </a:cubicBezTo>
                      <a:lnTo>
                        <a:pt x="85316" y="594466"/>
                      </a:lnTo>
                      <a:cubicBezTo>
                        <a:pt x="91706" y="594465"/>
                        <a:pt x="97001" y="589419"/>
                        <a:pt x="97383" y="583040"/>
                      </a:cubicBezTo>
                      <a:cubicBezTo>
                        <a:pt x="100269" y="534720"/>
                        <a:pt x="121320" y="530924"/>
                        <a:pt x="121320" y="475532"/>
                      </a:cubicBezTo>
                      <a:cubicBezTo>
                        <a:pt x="121320" y="416064"/>
                        <a:pt x="97056" y="416064"/>
                        <a:pt x="97056" y="356596"/>
                      </a:cubicBezTo>
                      <a:cubicBezTo>
                        <a:pt x="97056" y="297169"/>
                        <a:pt x="121320" y="297169"/>
                        <a:pt x="121320" y="237742"/>
                      </a:cubicBezTo>
                      <a:cubicBezTo>
                        <a:pt x="121320" y="178295"/>
                        <a:pt x="97056" y="178295"/>
                        <a:pt x="97056" y="118850"/>
                      </a:cubicBezTo>
                      <a:cubicBezTo>
                        <a:pt x="97056" y="64113"/>
                        <a:pt x="117642" y="59795"/>
                        <a:pt x="120890" y="13017"/>
                      </a:cubicBezTo>
                      <a:cubicBezTo>
                        <a:pt x="121376" y="6021"/>
                        <a:pt x="115759" y="0"/>
                        <a:pt x="108746" y="0"/>
                      </a:cubicBezTo>
                      <a:lnTo>
                        <a:pt x="24264" y="0"/>
                      </a:lnTo>
                      <a:cubicBezTo>
                        <a:pt x="24264" y="59426"/>
                        <a:pt x="0" y="59426"/>
                        <a:pt x="0" y="118851"/>
                      </a:cubicBezTo>
                      <a:cubicBezTo>
                        <a:pt x="-2" y="178295"/>
                        <a:pt x="24264" y="178295"/>
                        <a:pt x="24264" y="237742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507" cap="flat">
                  <a:solidFill>
                    <a:schemeClr val="tx1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843" name="Freeform: Shape 2842">
                  <a:extLst>
                    <a:ext uri="{FF2B5EF4-FFF2-40B4-BE49-F238E27FC236}">
                      <a16:creationId xmlns:a16="http://schemas.microsoft.com/office/drawing/2014/main" id="{9411091F-CC13-4562-90B7-28B50CBC54C1}"/>
                    </a:ext>
                  </a:extLst>
                </p:cNvPr>
                <p:cNvSpPr/>
                <p:nvPr/>
              </p:nvSpPr>
              <p:spPr>
                <a:xfrm>
                  <a:off x="344981" y="6003022"/>
                  <a:ext cx="72790" cy="594467"/>
                </a:xfrm>
                <a:custGeom>
                  <a:avLst/>
                  <a:gdLst>
                    <a:gd name="connsiteX0" fmla="*/ 72791 w 72790"/>
                    <a:gd name="connsiteY0" fmla="*/ 475533 h 594467"/>
                    <a:gd name="connsiteX1" fmla="*/ 48527 w 72790"/>
                    <a:gd name="connsiteY1" fmla="*/ 356597 h 594467"/>
                    <a:gd name="connsiteX2" fmla="*/ 72791 w 72790"/>
                    <a:gd name="connsiteY2" fmla="*/ 237743 h 594467"/>
                    <a:gd name="connsiteX3" fmla="*/ 48527 w 72790"/>
                    <a:gd name="connsiteY3" fmla="*/ 118851 h 594467"/>
                    <a:gd name="connsiteX4" fmla="*/ 72791 w 72790"/>
                    <a:gd name="connsiteY4" fmla="*/ 0 h 594467"/>
                    <a:gd name="connsiteX5" fmla="*/ 36006 w 72790"/>
                    <a:gd name="connsiteY5" fmla="*/ 0 h 594467"/>
                    <a:gd name="connsiteX6" fmla="*/ 23937 w 72790"/>
                    <a:gd name="connsiteY6" fmla="*/ 11427 h 594467"/>
                    <a:gd name="connsiteX7" fmla="*/ 0 w 72790"/>
                    <a:gd name="connsiteY7" fmla="*/ 118850 h 594467"/>
                    <a:gd name="connsiteX8" fmla="*/ 24264 w 72790"/>
                    <a:gd name="connsiteY8" fmla="*/ 237742 h 594467"/>
                    <a:gd name="connsiteX9" fmla="*/ 0 w 72790"/>
                    <a:gd name="connsiteY9" fmla="*/ 356596 h 594467"/>
                    <a:gd name="connsiteX10" fmla="*/ 24264 w 72790"/>
                    <a:gd name="connsiteY10" fmla="*/ 475532 h 594467"/>
                    <a:gd name="connsiteX11" fmla="*/ 428 w 72790"/>
                    <a:gd name="connsiteY11" fmla="*/ 581451 h 594467"/>
                    <a:gd name="connsiteX12" fmla="*/ 12572 w 72790"/>
                    <a:gd name="connsiteY12" fmla="*/ 594468 h 594467"/>
                    <a:gd name="connsiteX13" fmla="*/ 48527 w 72790"/>
                    <a:gd name="connsiteY13" fmla="*/ 594468 h 594467"/>
                    <a:gd name="connsiteX14" fmla="*/ 72791 w 72790"/>
                    <a:gd name="connsiteY14" fmla="*/ 475533 h 5944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72790" h="594467">
                      <a:moveTo>
                        <a:pt x="72791" y="475533"/>
                      </a:moveTo>
                      <a:cubicBezTo>
                        <a:pt x="72791" y="416065"/>
                        <a:pt x="48527" y="416065"/>
                        <a:pt x="48527" y="356597"/>
                      </a:cubicBezTo>
                      <a:cubicBezTo>
                        <a:pt x="48527" y="297170"/>
                        <a:pt x="72791" y="297170"/>
                        <a:pt x="72791" y="237743"/>
                      </a:cubicBezTo>
                      <a:cubicBezTo>
                        <a:pt x="72791" y="178296"/>
                        <a:pt x="48527" y="178296"/>
                        <a:pt x="48527" y="118851"/>
                      </a:cubicBezTo>
                      <a:cubicBezTo>
                        <a:pt x="48527" y="59426"/>
                        <a:pt x="72791" y="59426"/>
                        <a:pt x="72791" y="0"/>
                      </a:cubicBezTo>
                      <a:lnTo>
                        <a:pt x="36006" y="0"/>
                      </a:lnTo>
                      <a:cubicBezTo>
                        <a:pt x="29614" y="0"/>
                        <a:pt x="24318" y="5046"/>
                        <a:pt x="23937" y="11427"/>
                      </a:cubicBezTo>
                      <a:cubicBezTo>
                        <a:pt x="21049" y="59704"/>
                        <a:pt x="0" y="63500"/>
                        <a:pt x="0" y="118850"/>
                      </a:cubicBezTo>
                      <a:cubicBezTo>
                        <a:pt x="0" y="178295"/>
                        <a:pt x="24264" y="178295"/>
                        <a:pt x="24264" y="237742"/>
                      </a:cubicBezTo>
                      <a:cubicBezTo>
                        <a:pt x="24264" y="297169"/>
                        <a:pt x="0" y="297169"/>
                        <a:pt x="0" y="356596"/>
                      </a:cubicBezTo>
                      <a:cubicBezTo>
                        <a:pt x="0" y="416064"/>
                        <a:pt x="24264" y="416064"/>
                        <a:pt x="24264" y="475532"/>
                      </a:cubicBezTo>
                      <a:cubicBezTo>
                        <a:pt x="24264" y="530310"/>
                        <a:pt x="3675" y="534629"/>
                        <a:pt x="428" y="581451"/>
                      </a:cubicBezTo>
                      <a:cubicBezTo>
                        <a:pt x="-56" y="588447"/>
                        <a:pt x="5560" y="594468"/>
                        <a:pt x="12572" y="594468"/>
                      </a:cubicBezTo>
                      <a:lnTo>
                        <a:pt x="48527" y="594468"/>
                      </a:lnTo>
                      <a:cubicBezTo>
                        <a:pt x="48527" y="535001"/>
                        <a:pt x="72791" y="535001"/>
                        <a:pt x="72791" y="475533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507" cap="flat">
                  <a:solidFill>
                    <a:schemeClr val="tx1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844" name="Freeform: Shape 2843">
                  <a:extLst>
                    <a:ext uri="{FF2B5EF4-FFF2-40B4-BE49-F238E27FC236}">
                      <a16:creationId xmlns:a16="http://schemas.microsoft.com/office/drawing/2014/main" id="{26A54DB4-35AA-4E20-BDCD-5A44D8B5F027}"/>
                    </a:ext>
                  </a:extLst>
                </p:cNvPr>
                <p:cNvSpPr/>
                <p:nvPr/>
              </p:nvSpPr>
              <p:spPr>
                <a:xfrm>
                  <a:off x="466301" y="6003025"/>
                  <a:ext cx="84924" cy="594466"/>
                </a:xfrm>
                <a:custGeom>
                  <a:avLst/>
                  <a:gdLst>
                    <a:gd name="connsiteX0" fmla="*/ 24264 w 84924"/>
                    <a:gd name="connsiteY0" fmla="*/ 237742 h 594466"/>
                    <a:gd name="connsiteX1" fmla="*/ 0 w 84924"/>
                    <a:gd name="connsiteY1" fmla="*/ 356596 h 594466"/>
                    <a:gd name="connsiteX2" fmla="*/ 24264 w 84924"/>
                    <a:gd name="connsiteY2" fmla="*/ 475532 h 594466"/>
                    <a:gd name="connsiteX3" fmla="*/ 0 w 84924"/>
                    <a:gd name="connsiteY3" fmla="*/ 594466 h 594466"/>
                    <a:gd name="connsiteX4" fmla="*/ 48921 w 84924"/>
                    <a:gd name="connsiteY4" fmla="*/ 594466 h 594466"/>
                    <a:gd name="connsiteX5" fmla="*/ 60987 w 84924"/>
                    <a:gd name="connsiteY5" fmla="*/ 583040 h 594466"/>
                    <a:gd name="connsiteX6" fmla="*/ 84924 w 84924"/>
                    <a:gd name="connsiteY6" fmla="*/ 475532 h 594466"/>
                    <a:gd name="connsiteX7" fmla="*/ 60661 w 84924"/>
                    <a:gd name="connsiteY7" fmla="*/ 356596 h 594466"/>
                    <a:gd name="connsiteX8" fmla="*/ 84924 w 84924"/>
                    <a:gd name="connsiteY8" fmla="*/ 237742 h 594466"/>
                    <a:gd name="connsiteX9" fmla="*/ 60661 w 84924"/>
                    <a:gd name="connsiteY9" fmla="*/ 118850 h 594466"/>
                    <a:gd name="connsiteX10" fmla="*/ 84494 w 84924"/>
                    <a:gd name="connsiteY10" fmla="*/ 13017 h 594466"/>
                    <a:gd name="connsiteX11" fmla="*/ 72350 w 84924"/>
                    <a:gd name="connsiteY11" fmla="*/ 0 h 594466"/>
                    <a:gd name="connsiteX12" fmla="*/ 24264 w 84924"/>
                    <a:gd name="connsiteY12" fmla="*/ 0 h 594466"/>
                    <a:gd name="connsiteX13" fmla="*/ 0 w 84924"/>
                    <a:gd name="connsiteY13" fmla="*/ 118851 h 594466"/>
                    <a:gd name="connsiteX14" fmla="*/ 24264 w 84924"/>
                    <a:gd name="connsiteY14" fmla="*/ 237742 h 5944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84924" h="594466">
                      <a:moveTo>
                        <a:pt x="24264" y="237742"/>
                      </a:moveTo>
                      <a:cubicBezTo>
                        <a:pt x="24264" y="297169"/>
                        <a:pt x="0" y="297169"/>
                        <a:pt x="0" y="356596"/>
                      </a:cubicBezTo>
                      <a:cubicBezTo>
                        <a:pt x="0" y="416064"/>
                        <a:pt x="24264" y="416064"/>
                        <a:pt x="24264" y="475532"/>
                      </a:cubicBezTo>
                      <a:cubicBezTo>
                        <a:pt x="24264" y="534998"/>
                        <a:pt x="0" y="535000"/>
                        <a:pt x="0" y="594466"/>
                      </a:cubicBezTo>
                      <a:lnTo>
                        <a:pt x="48921" y="594466"/>
                      </a:lnTo>
                      <a:cubicBezTo>
                        <a:pt x="55311" y="594465"/>
                        <a:pt x="60606" y="589419"/>
                        <a:pt x="60987" y="583040"/>
                      </a:cubicBezTo>
                      <a:cubicBezTo>
                        <a:pt x="63874" y="534720"/>
                        <a:pt x="84924" y="530924"/>
                        <a:pt x="84924" y="475532"/>
                      </a:cubicBezTo>
                      <a:cubicBezTo>
                        <a:pt x="84924" y="416064"/>
                        <a:pt x="60661" y="416064"/>
                        <a:pt x="60661" y="356596"/>
                      </a:cubicBezTo>
                      <a:cubicBezTo>
                        <a:pt x="60661" y="297169"/>
                        <a:pt x="84924" y="297169"/>
                        <a:pt x="84924" y="237742"/>
                      </a:cubicBezTo>
                      <a:cubicBezTo>
                        <a:pt x="84924" y="178295"/>
                        <a:pt x="60661" y="178295"/>
                        <a:pt x="60661" y="118850"/>
                      </a:cubicBezTo>
                      <a:cubicBezTo>
                        <a:pt x="60661" y="64113"/>
                        <a:pt x="81246" y="59795"/>
                        <a:pt x="84494" y="13017"/>
                      </a:cubicBezTo>
                      <a:cubicBezTo>
                        <a:pt x="84980" y="6021"/>
                        <a:pt x="79364" y="0"/>
                        <a:pt x="72350" y="0"/>
                      </a:cubicBezTo>
                      <a:lnTo>
                        <a:pt x="24264" y="0"/>
                      </a:lnTo>
                      <a:cubicBezTo>
                        <a:pt x="24264" y="59426"/>
                        <a:pt x="0" y="59426"/>
                        <a:pt x="0" y="118851"/>
                      </a:cubicBezTo>
                      <a:cubicBezTo>
                        <a:pt x="0" y="178295"/>
                        <a:pt x="24264" y="178295"/>
                        <a:pt x="24264" y="237742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507" cap="flat">
                  <a:solidFill>
                    <a:schemeClr val="tx1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845" name="Freeform: Shape 2844">
              <a:extLst>
                <a:ext uri="{FF2B5EF4-FFF2-40B4-BE49-F238E27FC236}">
                  <a16:creationId xmlns:a16="http://schemas.microsoft.com/office/drawing/2014/main" id="{7137798A-0028-4AE4-BF5B-894D886D52C8}"/>
                </a:ext>
              </a:extLst>
            </p:cNvPr>
            <p:cNvSpPr/>
            <p:nvPr/>
          </p:nvSpPr>
          <p:spPr>
            <a:xfrm>
              <a:off x="212311" y="5991673"/>
              <a:ext cx="350265" cy="774887"/>
            </a:xfrm>
            <a:custGeom>
              <a:avLst/>
              <a:gdLst>
                <a:gd name="connsiteX0" fmla="*/ 350265 w 350265"/>
                <a:gd name="connsiteY0" fmla="*/ 249094 h 774887"/>
                <a:gd name="connsiteX1" fmla="*/ 337292 w 350265"/>
                <a:gd name="connsiteY1" fmla="*/ 185358 h 774887"/>
                <a:gd name="connsiteX2" fmla="*/ 326002 w 350265"/>
                <a:gd name="connsiteY2" fmla="*/ 130202 h 774887"/>
                <a:gd name="connsiteX3" fmla="*/ 337290 w 350265"/>
                <a:gd name="connsiteY3" fmla="*/ 75067 h 774887"/>
                <a:gd name="connsiteX4" fmla="*/ 350265 w 350265"/>
                <a:gd name="connsiteY4" fmla="*/ 11351 h 774887"/>
                <a:gd name="connsiteX5" fmla="*/ 338914 w 350265"/>
                <a:gd name="connsiteY5" fmla="*/ 0 h 774887"/>
                <a:gd name="connsiteX6" fmla="*/ 156934 w 350265"/>
                <a:gd name="connsiteY6" fmla="*/ 0 h 774887"/>
                <a:gd name="connsiteX7" fmla="*/ 145583 w 350265"/>
                <a:gd name="connsiteY7" fmla="*/ 11351 h 774887"/>
                <a:gd name="connsiteX8" fmla="*/ 134294 w 350265"/>
                <a:gd name="connsiteY8" fmla="*/ 66486 h 774887"/>
                <a:gd name="connsiteX9" fmla="*/ 121320 w 350265"/>
                <a:gd name="connsiteY9" fmla="*/ 130202 h 774887"/>
                <a:gd name="connsiteX10" fmla="*/ 123310 w 350265"/>
                <a:gd name="connsiteY10" fmla="*/ 157718 h 774887"/>
                <a:gd name="connsiteX11" fmla="*/ 35614 w 350265"/>
                <a:gd name="connsiteY11" fmla="*/ 157718 h 774887"/>
                <a:gd name="connsiteX12" fmla="*/ 24264 w 350265"/>
                <a:gd name="connsiteY12" fmla="*/ 169069 h 774887"/>
                <a:gd name="connsiteX13" fmla="*/ 12975 w 350265"/>
                <a:gd name="connsiteY13" fmla="*/ 224202 h 774887"/>
                <a:gd name="connsiteX14" fmla="*/ 0 w 350265"/>
                <a:gd name="connsiteY14" fmla="*/ 287920 h 774887"/>
                <a:gd name="connsiteX15" fmla="*/ 12973 w 350265"/>
                <a:gd name="connsiteY15" fmla="*/ 351654 h 774887"/>
                <a:gd name="connsiteX16" fmla="*/ 24264 w 350265"/>
                <a:gd name="connsiteY16" fmla="*/ 406811 h 774887"/>
                <a:gd name="connsiteX17" fmla="*/ 12975 w 350265"/>
                <a:gd name="connsiteY17" fmla="*/ 461947 h 774887"/>
                <a:gd name="connsiteX18" fmla="*/ 0 w 350265"/>
                <a:gd name="connsiteY18" fmla="*/ 525666 h 774887"/>
                <a:gd name="connsiteX19" fmla="*/ 12973 w 350265"/>
                <a:gd name="connsiteY19" fmla="*/ 589422 h 774887"/>
                <a:gd name="connsiteX20" fmla="*/ 24264 w 350265"/>
                <a:gd name="connsiteY20" fmla="*/ 644602 h 774887"/>
                <a:gd name="connsiteX21" fmla="*/ 12973 w 350265"/>
                <a:gd name="connsiteY21" fmla="*/ 699781 h 774887"/>
                <a:gd name="connsiteX22" fmla="*/ 0 w 350265"/>
                <a:gd name="connsiteY22" fmla="*/ 763537 h 774887"/>
                <a:gd name="connsiteX23" fmla="*/ 11351 w 350265"/>
                <a:gd name="connsiteY23" fmla="*/ 774888 h 774887"/>
                <a:gd name="connsiteX24" fmla="*/ 193331 w 350265"/>
                <a:gd name="connsiteY24" fmla="*/ 774888 h 774887"/>
                <a:gd name="connsiteX25" fmla="*/ 204682 w 350265"/>
                <a:gd name="connsiteY25" fmla="*/ 763537 h 774887"/>
                <a:gd name="connsiteX26" fmla="*/ 215972 w 350265"/>
                <a:gd name="connsiteY26" fmla="*/ 708356 h 774887"/>
                <a:gd name="connsiteX27" fmla="*/ 228946 w 350265"/>
                <a:gd name="connsiteY27" fmla="*/ 644601 h 774887"/>
                <a:gd name="connsiteX28" fmla="*/ 217595 w 350265"/>
                <a:gd name="connsiteY28" fmla="*/ 633250 h 774887"/>
                <a:gd name="connsiteX29" fmla="*/ 206244 w 350265"/>
                <a:gd name="connsiteY29" fmla="*/ 644601 h 774887"/>
                <a:gd name="connsiteX30" fmla="*/ 194953 w 350265"/>
                <a:gd name="connsiteY30" fmla="*/ 699780 h 774887"/>
                <a:gd name="connsiteX31" fmla="*/ 182280 w 350265"/>
                <a:gd name="connsiteY31" fmla="*/ 752184 h 774887"/>
                <a:gd name="connsiteX32" fmla="*/ 144380 w 350265"/>
                <a:gd name="connsiteY32" fmla="*/ 752184 h 774887"/>
                <a:gd name="connsiteX33" fmla="*/ 155312 w 350265"/>
                <a:gd name="connsiteY33" fmla="*/ 708355 h 774887"/>
                <a:gd name="connsiteX34" fmla="*/ 168285 w 350265"/>
                <a:gd name="connsiteY34" fmla="*/ 644599 h 774887"/>
                <a:gd name="connsiteX35" fmla="*/ 166296 w 350265"/>
                <a:gd name="connsiteY35" fmla="*/ 617170 h 774887"/>
                <a:gd name="connsiteX36" fmla="*/ 314651 w 350265"/>
                <a:gd name="connsiteY36" fmla="*/ 617170 h 774887"/>
                <a:gd name="connsiteX37" fmla="*/ 326002 w 350265"/>
                <a:gd name="connsiteY37" fmla="*/ 605819 h 774887"/>
                <a:gd name="connsiteX38" fmla="*/ 337292 w 350265"/>
                <a:gd name="connsiteY38" fmla="*/ 550640 h 774887"/>
                <a:gd name="connsiteX39" fmla="*/ 350265 w 350265"/>
                <a:gd name="connsiteY39" fmla="*/ 486884 h 774887"/>
                <a:gd name="connsiteX40" fmla="*/ 337292 w 350265"/>
                <a:gd name="connsiteY40" fmla="*/ 423127 h 774887"/>
                <a:gd name="connsiteX41" fmla="*/ 326002 w 350265"/>
                <a:gd name="connsiteY41" fmla="*/ 367948 h 774887"/>
                <a:gd name="connsiteX42" fmla="*/ 337290 w 350265"/>
                <a:gd name="connsiteY42" fmla="*/ 312812 h 774887"/>
                <a:gd name="connsiteX43" fmla="*/ 350265 w 350265"/>
                <a:gd name="connsiteY43" fmla="*/ 249094 h 774887"/>
                <a:gd name="connsiteX44" fmla="*/ 145583 w 350265"/>
                <a:gd name="connsiteY44" fmla="*/ 644599 h 774887"/>
                <a:gd name="connsiteX45" fmla="*/ 134293 w 350265"/>
                <a:gd name="connsiteY45" fmla="*/ 699780 h 774887"/>
                <a:gd name="connsiteX46" fmla="*/ 121621 w 350265"/>
                <a:gd name="connsiteY46" fmla="*/ 752184 h 774887"/>
                <a:gd name="connsiteX47" fmla="*/ 71589 w 350265"/>
                <a:gd name="connsiteY47" fmla="*/ 752184 h 774887"/>
                <a:gd name="connsiteX48" fmla="*/ 82521 w 350265"/>
                <a:gd name="connsiteY48" fmla="*/ 708355 h 774887"/>
                <a:gd name="connsiteX49" fmla="*/ 94096 w 350265"/>
                <a:gd name="connsiteY49" fmla="*/ 667946 h 774887"/>
                <a:gd name="connsiteX50" fmla="*/ 84302 w 350265"/>
                <a:gd name="connsiteY50" fmla="*/ 655227 h 774887"/>
                <a:gd name="connsiteX51" fmla="*/ 71583 w 350265"/>
                <a:gd name="connsiteY51" fmla="*/ 665020 h 774887"/>
                <a:gd name="connsiteX52" fmla="*/ 61501 w 350265"/>
                <a:gd name="connsiteY52" fmla="*/ 699780 h 774887"/>
                <a:gd name="connsiteX53" fmla="*/ 48828 w 350265"/>
                <a:gd name="connsiteY53" fmla="*/ 752184 h 774887"/>
                <a:gd name="connsiteX54" fmla="*/ 23045 w 350265"/>
                <a:gd name="connsiteY54" fmla="*/ 752184 h 774887"/>
                <a:gd name="connsiteX55" fmla="*/ 33992 w 350265"/>
                <a:gd name="connsiteY55" fmla="*/ 708355 h 774887"/>
                <a:gd name="connsiteX56" fmla="*/ 46965 w 350265"/>
                <a:gd name="connsiteY56" fmla="*/ 644599 h 774887"/>
                <a:gd name="connsiteX57" fmla="*/ 33992 w 350265"/>
                <a:gd name="connsiteY57" fmla="*/ 580844 h 774887"/>
                <a:gd name="connsiteX58" fmla="*/ 22702 w 350265"/>
                <a:gd name="connsiteY58" fmla="*/ 525665 h 774887"/>
                <a:gd name="connsiteX59" fmla="*/ 33991 w 350265"/>
                <a:gd name="connsiteY59" fmla="*/ 470527 h 774887"/>
                <a:gd name="connsiteX60" fmla="*/ 46965 w 350265"/>
                <a:gd name="connsiteY60" fmla="*/ 406809 h 774887"/>
                <a:gd name="connsiteX61" fmla="*/ 33992 w 350265"/>
                <a:gd name="connsiteY61" fmla="*/ 343075 h 774887"/>
                <a:gd name="connsiteX62" fmla="*/ 22702 w 350265"/>
                <a:gd name="connsiteY62" fmla="*/ 287919 h 774887"/>
                <a:gd name="connsiteX63" fmla="*/ 33991 w 350265"/>
                <a:gd name="connsiteY63" fmla="*/ 232784 h 774887"/>
                <a:gd name="connsiteX64" fmla="*/ 46664 w 350265"/>
                <a:gd name="connsiteY64" fmla="*/ 180420 h 774887"/>
                <a:gd name="connsiteX65" fmla="*/ 72431 w 350265"/>
                <a:gd name="connsiteY65" fmla="*/ 180420 h 774887"/>
                <a:gd name="connsiteX66" fmla="*/ 61502 w 350265"/>
                <a:gd name="connsiteY66" fmla="*/ 224202 h 774887"/>
                <a:gd name="connsiteX67" fmla="*/ 48527 w 350265"/>
                <a:gd name="connsiteY67" fmla="*/ 287919 h 774887"/>
                <a:gd name="connsiteX68" fmla="*/ 61501 w 350265"/>
                <a:gd name="connsiteY68" fmla="*/ 351654 h 774887"/>
                <a:gd name="connsiteX69" fmla="*/ 72791 w 350265"/>
                <a:gd name="connsiteY69" fmla="*/ 406811 h 774887"/>
                <a:gd name="connsiteX70" fmla="*/ 61502 w 350265"/>
                <a:gd name="connsiteY70" fmla="*/ 461947 h 774887"/>
                <a:gd name="connsiteX71" fmla="*/ 48527 w 350265"/>
                <a:gd name="connsiteY71" fmla="*/ 525665 h 774887"/>
                <a:gd name="connsiteX72" fmla="*/ 61501 w 350265"/>
                <a:gd name="connsiteY72" fmla="*/ 589420 h 774887"/>
                <a:gd name="connsiteX73" fmla="*/ 70937 w 350265"/>
                <a:gd name="connsiteY73" fmla="*/ 619830 h 774887"/>
                <a:gd name="connsiteX74" fmla="*/ 82117 w 350265"/>
                <a:gd name="connsiteY74" fmla="*/ 629304 h 774887"/>
                <a:gd name="connsiteX75" fmla="*/ 84009 w 350265"/>
                <a:gd name="connsiteY75" fmla="*/ 629147 h 774887"/>
                <a:gd name="connsiteX76" fmla="*/ 93325 w 350265"/>
                <a:gd name="connsiteY76" fmla="*/ 616075 h 774887"/>
                <a:gd name="connsiteX77" fmla="*/ 82521 w 350265"/>
                <a:gd name="connsiteY77" fmla="*/ 580844 h 774887"/>
                <a:gd name="connsiteX78" fmla="*/ 71230 w 350265"/>
                <a:gd name="connsiteY78" fmla="*/ 525665 h 774887"/>
                <a:gd name="connsiteX79" fmla="*/ 82519 w 350265"/>
                <a:gd name="connsiteY79" fmla="*/ 470528 h 774887"/>
                <a:gd name="connsiteX80" fmla="*/ 95494 w 350265"/>
                <a:gd name="connsiteY80" fmla="*/ 406811 h 774887"/>
                <a:gd name="connsiteX81" fmla="*/ 82521 w 350265"/>
                <a:gd name="connsiteY81" fmla="*/ 343076 h 774887"/>
                <a:gd name="connsiteX82" fmla="*/ 71230 w 350265"/>
                <a:gd name="connsiteY82" fmla="*/ 287920 h 774887"/>
                <a:gd name="connsiteX83" fmla="*/ 82519 w 350265"/>
                <a:gd name="connsiteY83" fmla="*/ 232785 h 774887"/>
                <a:gd name="connsiteX84" fmla="*/ 95193 w 350265"/>
                <a:gd name="connsiteY84" fmla="*/ 180420 h 774887"/>
                <a:gd name="connsiteX85" fmla="*/ 129059 w 350265"/>
                <a:gd name="connsiteY85" fmla="*/ 180420 h 774887"/>
                <a:gd name="connsiteX86" fmla="*/ 134294 w 350265"/>
                <a:gd name="connsiteY86" fmla="*/ 193938 h 774887"/>
                <a:gd name="connsiteX87" fmla="*/ 145585 w 350265"/>
                <a:gd name="connsiteY87" fmla="*/ 249096 h 774887"/>
                <a:gd name="connsiteX88" fmla="*/ 134296 w 350265"/>
                <a:gd name="connsiteY88" fmla="*/ 304231 h 774887"/>
                <a:gd name="connsiteX89" fmla="*/ 121321 w 350265"/>
                <a:gd name="connsiteY89" fmla="*/ 367950 h 774887"/>
                <a:gd name="connsiteX90" fmla="*/ 134294 w 350265"/>
                <a:gd name="connsiteY90" fmla="*/ 431705 h 774887"/>
                <a:gd name="connsiteX91" fmla="*/ 145585 w 350265"/>
                <a:gd name="connsiteY91" fmla="*/ 486886 h 774887"/>
                <a:gd name="connsiteX92" fmla="*/ 134294 w 350265"/>
                <a:gd name="connsiteY92" fmla="*/ 542065 h 774887"/>
                <a:gd name="connsiteX93" fmla="*/ 121321 w 350265"/>
                <a:gd name="connsiteY93" fmla="*/ 605820 h 774887"/>
                <a:gd name="connsiteX94" fmla="*/ 132672 w 350265"/>
                <a:gd name="connsiteY94" fmla="*/ 617171 h 774887"/>
                <a:gd name="connsiteX95" fmla="*/ 143245 w 350265"/>
                <a:gd name="connsiteY95" fmla="*/ 617171 h 774887"/>
                <a:gd name="connsiteX96" fmla="*/ 145583 w 350265"/>
                <a:gd name="connsiteY96" fmla="*/ 644599 h 774887"/>
                <a:gd name="connsiteX97" fmla="*/ 316273 w 350265"/>
                <a:gd name="connsiteY97" fmla="*/ 304229 h 774887"/>
                <a:gd name="connsiteX98" fmla="*/ 303298 w 350265"/>
                <a:gd name="connsiteY98" fmla="*/ 367948 h 774887"/>
                <a:gd name="connsiteX99" fmla="*/ 316272 w 350265"/>
                <a:gd name="connsiteY99" fmla="*/ 431704 h 774887"/>
                <a:gd name="connsiteX100" fmla="*/ 327562 w 350265"/>
                <a:gd name="connsiteY100" fmla="*/ 486884 h 774887"/>
                <a:gd name="connsiteX101" fmla="*/ 316272 w 350265"/>
                <a:gd name="connsiteY101" fmla="*/ 542063 h 774887"/>
                <a:gd name="connsiteX102" fmla="*/ 303598 w 350265"/>
                <a:gd name="connsiteY102" fmla="*/ 594468 h 774887"/>
                <a:gd name="connsiteX103" fmla="*/ 265700 w 350265"/>
                <a:gd name="connsiteY103" fmla="*/ 594468 h 774887"/>
                <a:gd name="connsiteX104" fmla="*/ 276631 w 350265"/>
                <a:gd name="connsiteY104" fmla="*/ 550640 h 774887"/>
                <a:gd name="connsiteX105" fmla="*/ 289605 w 350265"/>
                <a:gd name="connsiteY105" fmla="*/ 486883 h 774887"/>
                <a:gd name="connsiteX106" fmla="*/ 276631 w 350265"/>
                <a:gd name="connsiteY106" fmla="*/ 423127 h 774887"/>
                <a:gd name="connsiteX107" fmla="*/ 265341 w 350265"/>
                <a:gd name="connsiteY107" fmla="*/ 367947 h 774887"/>
                <a:gd name="connsiteX108" fmla="*/ 276630 w 350265"/>
                <a:gd name="connsiteY108" fmla="*/ 312810 h 774887"/>
                <a:gd name="connsiteX109" fmla="*/ 289605 w 350265"/>
                <a:gd name="connsiteY109" fmla="*/ 249093 h 774887"/>
                <a:gd name="connsiteX110" fmla="*/ 276631 w 350265"/>
                <a:gd name="connsiteY110" fmla="*/ 185357 h 774887"/>
                <a:gd name="connsiteX111" fmla="*/ 265341 w 350265"/>
                <a:gd name="connsiteY111" fmla="*/ 130201 h 774887"/>
                <a:gd name="connsiteX112" fmla="*/ 268513 w 350265"/>
                <a:gd name="connsiteY112" fmla="*/ 98846 h 774887"/>
                <a:gd name="connsiteX113" fmla="*/ 260026 w 350265"/>
                <a:gd name="connsiteY113" fmla="*/ 85222 h 774887"/>
                <a:gd name="connsiteX114" fmla="*/ 246402 w 350265"/>
                <a:gd name="connsiteY114" fmla="*/ 93710 h 774887"/>
                <a:gd name="connsiteX115" fmla="*/ 242641 w 350265"/>
                <a:gd name="connsiteY115" fmla="*/ 130202 h 774887"/>
                <a:gd name="connsiteX116" fmla="*/ 255614 w 350265"/>
                <a:gd name="connsiteY116" fmla="*/ 193938 h 774887"/>
                <a:gd name="connsiteX117" fmla="*/ 266904 w 350265"/>
                <a:gd name="connsiteY117" fmla="*/ 249094 h 774887"/>
                <a:gd name="connsiteX118" fmla="*/ 255615 w 350265"/>
                <a:gd name="connsiteY118" fmla="*/ 304231 h 774887"/>
                <a:gd name="connsiteX119" fmla="*/ 242641 w 350265"/>
                <a:gd name="connsiteY119" fmla="*/ 367948 h 774887"/>
                <a:gd name="connsiteX120" fmla="*/ 255614 w 350265"/>
                <a:gd name="connsiteY120" fmla="*/ 431705 h 774887"/>
                <a:gd name="connsiteX121" fmla="*/ 266904 w 350265"/>
                <a:gd name="connsiteY121" fmla="*/ 486884 h 774887"/>
                <a:gd name="connsiteX122" fmla="*/ 255614 w 350265"/>
                <a:gd name="connsiteY122" fmla="*/ 542065 h 774887"/>
                <a:gd name="connsiteX123" fmla="*/ 242942 w 350265"/>
                <a:gd name="connsiteY123" fmla="*/ 594469 h 774887"/>
                <a:gd name="connsiteX124" fmla="*/ 192910 w 350265"/>
                <a:gd name="connsiteY124" fmla="*/ 594469 h 774887"/>
                <a:gd name="connsiteX125" fmla="*/ 203842 w 350265"/>
                <a:gd name="connsiteY125" fmla="*/ 550641 h 774887"/>
                <a:gd name="connsiteX126" fmla="*/ 215417 w 350265"/>
                <a:gd name="connsiteY126" fmla="*/ 510231 h 774887"/>
                <a:gd name="connsiteX127" fmla="*/ 205623 w 350265"/>
                <a:gd name="connsiteY127" fmla="*/ 497512 h 774887"/>
                <a:gd name="connsiteX128" fmla="*/ 192904 w 350265"/>
                <a:gd name="connsiteY128" fmla="*/ 507305 h 774887"/>
                <a:gd name="connsiteX129" fmla="*/ 182822 w 350265"/>
                <a:gd name="connsiteY129" fmla="*/ 542066 h 774887"/>
                <a:gd name="connsiteX130" fmla="*/ 170150 w 350265"/>
                <a:gd name="connsiteY130" fmla="*/ 594471 h 774887"/>
                <a:gd name="connsiteX131" fmla="*/ 144366 w 350265"/>
                <a:gd name="connsiteY131" fmla="*/ 594471 h 774887"/>
                <a:gd name="connsiteX132" fmla="*/ 155313 w 350265"/>
                <a:gd name="connsiteY132" fmla="*/ 550643 h 774887"/>
                <a:gd name="connsiteX133" fmla="*/ 168286 w 350265"/>
                <a:gd name="connsiteY133" fmla="*/ 486887 h 774887"/>
                <a:gd name="connsiteX134" fmla="*/ 155313 w 350265"/>
                <a:gd name="connsiteY134" fmla="*/ 423130 h 774887"/>
                <a:gd name="connsiteX135" fmla="*/ 144023 w 350265"/>
                <a:gd name="connsiteY135" fmla="*/ 367951 h 774887"/>
                <a:gd name="connsiteX136" fmla="*/ 155312 w 350265"/>
                <a:gd name="connsiteY136" fmla="*/ 312815 h 774887"/>
                <a:gd name="connsiteX137" fmla="*/ 168286 w 350265"/>
                <a:gd name="connsiteY137" fmla="*/ 249099 h 774887"/>
                <a:gd name="connsiteX138" fmla="*/ 155313 w 350265"/>
                <a:gd name="connsiteY138" fmla="*/ 185363 h 774887"/>
                <a:gd name="connsiteX139" fmla="*/ 144023 w 350265"/>
                <a:gd name="connsiteY139" fmla="*/ 130207 h 774887"/>
                <a:gd name="connsiteX140" fmla="*/ 155312 w 350265"/>
                <a:gd name="connsiteY140" fmla="*/ 75072 h 774887"/>
                <a:gd name="connsiteX141" fmla="*/ 167985 w 350265"/>
                <a:gd name="connsiteY141" fmla="*/ 22706 h 774887"/>
                <a:gd name="connsiteX142" fmla="*/ 193753 w 350265"/>
                <a:gd name="connsiteY142" fmla="*/ 22706 h 774887"/>
                <a:gd name="connsiteX143" fmla="*/ 182825 w 350265"/>
                <a:gd name="connsiteY143" fmla="*/ 66490 h 774887"/>
                <a:gd name="connsiteX144" fmla="*/ 169850 w 350265"/>
                <a:gd name="connsiteY144" fmla="*/ 130207 h 774887"/>
                <a:gd name="connsiteX145" fmla="*/ 182823 w 350265"/>
                <a:gd name="connsiteY145" fmla="*/ 193942 h 774887"/>
                <a:gd name="connsiteX146" fmla="*/ 194113 w 350265"/>
                <a:gd name="connsiteY146" fmla="*/ 249099 h 774887"/>
                <a:gd name="connsiteX147" fmla="*/ 182825 w 350265"/>
                <a:gd name="connsiteY147" fmla="*/ 304235 h 774887"/>
                <a:gd name="connsiteX148" fmla="*/ 169850 w 350265"/>
                <a:gd name="connsiteY148" fmla="*/ 367953 h 774887"/>
                <a:gd name="connsiteX149" fmla="*/ 182823 w 350265"/>
                <a:gd name="connsiteY149" fmla="*/ 431710 h 774887"/>
                <a:gd name="connsiteX150" fmla="*/ 192259 w 350265"/>
                <a:gd name="connsiteY150" fmla="*/ 462120 h 774887"/>
                <a:gd name="connsiteX151" fmla="*/ 203439 w 350265"/>
                <a:gd name="connsiteY151" fmla="*/ 471594 h 774887"/>
                <a:gd name="connsiteX152" fmla="*/ 205331 w 350265"/>
                <a:gd name="connsiteY152" fmla="*/ 471436 h 774887"/>
                <a:gd name="connsiteX153" fmla="*/ 214648 w 350265"/>
                <a:gd name="connsiteY153" fmla="*/ 458365 h 774887"/>
                <a:gd name="connsiteX154" fmla="*/ 203843 w 350265"/>
                <a:gd name="connsiteY154" fmla="*/ 423135 h 774887"/>
                <a:gd name="connsiteX155" fmla="*/ 192553 w 350265"/>
                <a:gd name="connsiteY155" fmla="*/ 367954 h 774887"/>
                <a:gd name="connsiteX156" fmla="*/ 203842 w 350265"/>
                <a:gd name="connsiteY156" fmla="*/ 312818 h 774887"/>
                <a:gd name="connsiteX157" fmla="*/ 216817 w 350265"/>
                <a:gd name="connsiteY157" fmla="*/ 249100 h 774887"/>
                <a:gd name="connsiteX158" fmla="*/ 203843 w 350265"/>
                <a:gd name="connsiteY158" fmla="*/ 185364 h 774887"/>
                <a:gd name="connsiteX159" fmla="*/ 192553 w 350265"/>
                <a:gd name="connsiteY159" fmla="*/ 130208 h 774887"/>
                <a:gd name="connsiteX160" fmla="*/ 203842 w 350265"/>
                <a:gd name="connsiteY160" fmla="*/ 75075 h 774887"/>
                <a:gd name="connsiteX161" fmla="*/ 216516 w 350265"/>
                <a:gd name="connsiteY161" fmla="*/ 22709 h 774887"/>
                <a:gd name="connsiteX162" fmla="*/ 266553 w 350265"/>
                <a:gd name="connsiteY162" fmla="*/ 22709 h 774887"/>
                <a:gd name="connsiteX163" fmla="*/ 263192 w 350265"/>
                <a:gd name="connsiteY163" fmla="*/ 44946 h 774887"/>
                <a:gd name="connsiteX164" fmla="*/ 271381 w 350265"/>
                <a:gd name="connsiteY164" fmla="*/ 58754 h 774887"/>
                <a:gd name="connsiteX165" fmla="*/ 274198 w 350265"/>
                <a:gd name="connsiteY165" fmla="*/ 59109 h 774887"/>
                <a:gd name="connsiteX166" fmla="*/ 285187 w 350265"/>
                <a:gd name="connsiteY166" fmla="*/ 50564 h 774887"/>
                <a:gd name="connsiteX167" fmla="*/ 289303 w 350265"/>
                <a:gd name="connsiteY167" fmla="*/ 22709 h 774887"/>
                <a:gd name="connsiteX168" fmla="*/ 327221 w 350265"/>
                <a:gd name="connsiteY168" fmla="*/ 22709 h 774887"/>
                <a:gd name="connsiteX169" fmla="*/ 316278 w 350265"/>
                <a:gd name="connsiteY169" fmla="*/ 66493 h 774887"/>
                <a:gd name="connsiteX170" fmla="*/ 303303 w 350265"/>
                <a:gd name="connsiteY170" fmla="*/ 130210 h 774887"/>
                <a:gd name="connsiteX171" fmla="*/ 316276 w 350265"/>
                <a:gd name="connsiteY171" fmla="*/ 193945 h 774887"/>
                <a:gd name="connsiteX172" fmla="*/ 327566 w 350265"/>
                <a:gd name="connsiteY172" fmla="*/ 249103 h 774887"/>
                <a:gd name="connsiteX173" fmla="*/ 316273 w 350265"/>
                <a:gd name="connsiteY173" fmla="*/ 304229 h 774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</a:cxnLst>
              <a:rect l="l" t="t" r="r" b="b"/>
              <a:pathLst>
                <a:path w="350265" h="774887">
                  <a:moveTo>
                    <a:pt x="350265" y="249094"/>
                  </a:moveTo>
                  <a:cubicBezTo>
                    <a:pt x="350265" y="217144"/>
                    <a:pt x="343669" y="200985"/>
                    <a:pt x="337292" y="185358"/>
                  </a:cubicBezTo>
                  <a:cubicBezTo>
                    <a:pt x="331486" y="171133"/>
                    <a:pt x="326002" y="157698"/>
                    <a:pt x="326002" y="130202"/>
                  </a:cubicBezTo>
                  <a:cubicBezTo>
                    <a:pt x="326002" y="102718"/>
                    <a:pt x="331486" y="89287"/>
                    <a:pt x="337290" y="75067"/>
                  </a:cubicBezTo>
                  <a:cubicBezTo>
                    <a:pt x="343669" y="59445"/>
                    <a:pt x="350265" y="43292"/>
                    <a:pt x="350265" y="11351"/>
                  </a:cubicBezTo>
                  <a:cubicBezTo>
                    <a:pt x="350265" y="5082"/>
                    <a:pt x="345183" y="0"/>
                    <a:pt x="338914" y="0"/>
                  </a:cubicBezTo>
                  <a:lnTo>
                    <a:pt x="156934" y="0"/>
                  </a:lnTo>
                  <a:cubicBezTo>
                    <a:pt x="150665" y="0"/>
                    <a:pt x="145583" y="5082"/>
                    <a:pt x="145583" y="11351"/>
                  </a:cubicBezTo>
                  <a:cubicBezTo>
                    <a:pt x="145583" y="38835"/>
                    <a:pt x="140098" y="52265"/>
                    <a:pt x="134294" y="66486"/>
                  </a:cubicBezTo>
                  <a:cubicBezTo>
                    <a:pt x="127915" y="82108"/>
                    <a:pt x="121320" y="98261"/>
                    <a:pt x="121320" y="130202"/>
                  </a:cubicBezTo>
                  <a:cubicBezTo>
                    <a:pt x="121320" y="140976"/>
                    <a:pt x="122072" y="149950"/>
                    <a:pt x="123310" y="157718"/>
                  </a:cubicBezTo>
                  <a:lnTo>
                    <a:pt x="35614" y="157718"/>
                  </a:lnTo>
                  <a:cubicBezTo>
                    <a:pt x="29346" y="157718"/>
                    <a:pt x="24264" y="162799"/>
                    <a:pt x="24264" y="169069"/>
                  </a:cubicBezTo>
                  <a:cubicBezTo>
                    <a:pt x="24264" y="196553"/>
                    <a:pt x="18779" y="209984"/>
                    <a:pt x="12975" y="224202"/>
                  </a:cubicBezTo>
                  <a:cubicBezTo>
                    <a:pt x="6596" y="239824"/>
                    <a:pt x="0" y="255979"/>
                    <a:pt x="0" y="287920"/>
                  </a:cubicBezTo>
                  <a:cubicBezTo>
                    <a:pt x="0" y="319871"/>
                    <a:pt x="6596" y="336028"/>
                    <a:pt x="12973" y="351654"/>
                  </a:cubicBezTo>
                  <a:cubicBezTo>
                    <a:pt x="18779" y="365879"/>
                    <a:pt x="24264" y="379316"/>
                    <a:pt x="24264" y="406811"/>
                  </a:cubicBezTo>
                  <a:cubicBezTo>
                    <a:pt x="24264" y="434296"/>
                    <a:pt x="18779" y="447727"/>
                    <a:pt x="12975" y="461947"/>
                  </a:cubicBezTo>
                  <a:cubicBezTo>
                    <a:pt x="6596" y="477569"/>
                    <a:pt x="0" y="493723"/>
                    <a:pt x="0" y="525666"/>
                  </a:cubicBezTo>
                  <a:cubicBezTo>
                    <a:pt x="0" y="557626"/>
                    <a:pt x="6596" y="573791"/>
                    <a:pt x="12973" y="589422"/>
                  </a:cubicBezTo>
                  <a:cubicBezTo>
                    <a:pt x="18779" y="603653"/>
                    <a:pt x="24264" y="617094"/>
                    <a:pt x="24264" y="644602"/>
                  </a:cubicBezTo>
                  <a:cubicBezTo>
                    <a:pt x="24264" y="672109"/>
                    <a:pt x="18779" y="685552"/>
                    <a:pt x="12973" y="699781"/>
                  </a:cubicBezTo>
                  <a:cubicBezTo>
                    <a:pt x="6596" y="715414"/>
                    <a:pt x="0" y="731577"/>
                    <a:pt x="0" y="763537"/>
                  </a:cubicBezTo>
                  <a:cubicBezTo>
                    <a:pt x="0" y="769805"/>
                    <a:pt x="5082" y="774888"/>
                    <a:pt x="11351" y="774888"/>
                  </a:cubicBezTo>
                  <a:lnTo>
                    <a:pt x="193331" y="774888"/>
                  </a:lnTo>
                  <a:cubicBezTo>
                    <a:pt x="199600" y="774888"/>
                    <a:pt x="204682" y="769805"/>
                    <a:pt x="204682" y="763537"/>
                  </a:cubicBezTo>
                  <a:cubicBezTo>
                    <a:pt x="204682" y="736030"/>
                    <a:pt x="210167" y="722587"/>
                    <a:pt x="215972" y="708356"/>
                  </a:cubicBezTo>
                  <a:cubicBezTo>
                    <a:pt x="222350" y="692725"/>
                    <a:pt x="228946" y="676560"/>
                    <a:pt x="228946" y="644601"/>
                  </a:cubicBezTo>
                  <a:cubicBezTo>
                    <a:pt x="228946" y="638332"/>
                    <a:pt x="223863" y="633250"/>
                    <a:pt x="217595" y="633250"/>
                  </a:cubicBezTo>
                  <a:cubicBezTo>
                    <a:pt x="211326" y="633250"/>
                    <a:pt x="206244" y="638332"/>
                    <a:pt x="206244" y="644601"/>
                  </a:cubicBezTo>
                  <a:cubicBezTo>
                    <a:pt x="206244" y="672108"/>
                    <a:pt x="200759" y="685550"/>
                    <a:pt x="194953" y="699780"/>
                  </a:cubicBezTo>
                  <a:cubicBezTo>
                    <a:pt x="189378" y="713443"/>
                    <a:pt x="183637" y="727515"/>
                    <a:pt x="182280" y="752184"/>
                  </a:cubicBezTo>
                  <a:lnTo>
                    <a:pt x="144380" y="752184"/>
                  </a:lnTo>
                  <a:cubicBezTo>
                    <a:pt x="145671" y="732046"/>
                    <a:pt x="150367" y="720471"/>
                    <a:pt x="155312" y="708355"/>
                  </a:cubicBezTo>
                  <a:cubicBezTo>
                    <a:pt x="161689" y="692724"/>
                    <a:pt x="168285" y="676559"/>
                    <a:pt x="168285" y="644599"/>
                  </a:cubicBezTo>
                  <a:cubicBezTo>
                    <a:pt x="168285" y="634559"/>
                    <a:pt x="167640" y="625578"/>
                    <a:pt x="166296" y="617170"/>
                  </a:cubicBezTo>
                  <a:lnTo>
                    <a:pt x="314651" y="617170"/>
                  </a:lnTo>
                  <a:cubicBezTo>
                    <a:pt x="320919" y="617170"/>
                    <a:pt x="326002" y="612089"/>
                    <a:pt x="326002" y="605819"/>
                  </a:cubicBezTo>
                  <a:cubicBezTo>
                    <a:pt x="326002" y="578312"/>
                    <a:pt x="331486" y="564869"/>
                    <a:pt x="337292" y="550640"/>
                  </a:cubicBezTo>
                  <a:cubicBezTo>
                    <a:pt x="343669" y="535007"/>
                    <a:pt x="350265" y="518845"/>
                    <a:pt x="350265" y="486884"/>
                  </a:cubicBezTo>
                  <a:cubicBezTo>
                    <a:pt x="350265" y="454923"/>
                    <a:pt x="343669" y="438760"/>
                    <a:pt x="337292" y="423127"/>
                  </a:cubicBezTo>
                  <a:cubicBezTo>
                    <a:pt x="331485" y="408896"/>
                    <a:pt x="326002" y="395455"/>
                    <a:pt x="326002" y="367948"/>
                  </a:cubicBezTo>
                  <a:cubicBezTo>
                    <a:pt x="326002" y="340463"/>
                    <a:pt x="331486" y="327031"/>
                    <a:pt x="337290" y="312812"/>
                  </a:cubicBezTo>
                  <a:cubicBezTo>
                    <a:pt x="343669" y="297188"/>
                    <a:pt x="350265" y="281034"/>
                    <a:pt x="350265" y="249094"/>
                  </a:cubicBezTo>
                  <a:close/>
                  <a:moveTo>
                    <a:pt x="145583" y="644599"/>
                  </a:moveTo>
                  <a:cubicBezTo>
                    <a:pt x="145583" y="672106"/>
                    <a:pt x="140098" y="685549"/>
                    <a:pt x="134293" y="699780"/>
                  </a:cubicBezTo>
                  <a:cubicBezTo>
                    <a:pt x="128719" y="713443"/>
                    <a:pt x="122978" y="727514"/>
                    <a:pt x="121621" y="752184"/>
                  </a:cubicBezTo>
                  <a:lnTo>
                    <a:pt x="71589" y="752184"/>
                  </a:lnTo>
                  <a:cubicBezTo>
                    <a:pt x="72880" y="732046"/>
                    <a:pt x="77576" y="720471"/>
                    <a:pt x="82521" y="708355"/>
                  </a:cubicBezTo>
                  <a:cubicBezTo>
                    <a:pt x="87082" y="697176"/>
                    <a:pt x="91798" y="685617"/>
                    <a:pt x="94096" y="667946"/>
                  </a:cubicBezTo>
                  <a:cubicBezTo>
                    <a:pt x="94904" y="661728"/>
                    <a:pt x="90519" y="656033"/>
                    <a:pt x="84302" y="655227"/>
                  </a:cubicBezTo>
                  <a:cubicBezTo>
                    <a:pt x="78086" y="654419"/>
                    <a:pt x="72390" y="658803"/>
                    <a:pt x="71583" y="665020"/>
                  </a:cubicBezTo>
                  <a:cubicBezTo>
                    <a:pt x="69666" y="679769"/>
                    <a:pt x="65700" y="689490"/>
                    <a:pt x="61501" y="699780"/>
                  </a:cubicBezTo>
                  <a:cubicBezTo>
                    <a:pt x="55925" y="713443"/>
                    <a:pt x="50184" y="727514"/>
                    <a:pt x="48828" y="752184"/>
                  </a:cubicBezTo>
                  <a:lnTo>
                    <a:pt x="23045" y="752184"/>
                  </a:lnTo>
                  <a:cubicBezTo>
                    <a:pt x="24333" y="732027"/>
                    <a:pt x="29046" y="720478"/>
                    <a:pt x="33992" y="708355"/>
                  </a:cubicBezTo>
                  <a:cubicBezTo>
                    <a:pt x="40370" y="692724"/>
                    <a:pt x="46965" y="676559"/>
                    <a:pt x="46965" y="644599"/>
                  </a:cubicBezTo>
                  <a:cubicBezTo>
                    <a:pt x="46965" y="612638"/>
                    <a:pt x="40370" y="596475"/>
                    <a:pt x="33992" y="580844"/>
                  </a:cubicBezTo>
                  <a:cubicBezTo>
                    <a:pt x="28185" y="566613"/>
                    <a:pt x="22702" y="553170"/>
                    <a:pt x="22702" y="525665"/>
                  </a:cubicBezTo>
                  <a:cubicBezTo>
                    <a:pt x="22702" y="498179"/>
                    <a:pt x="28186" y="484747"/>
                    <a:pt x="33991" y="470527"/>
                  </a:cubicBezTo>
                  <a:cubicBezTo>
                    <a:pt x="40370" y="454905"/>
                    <a:pt x="46965" y="438752"/>
                    <a:pt x="46965" y="406809"/>
                  </a:cubicBezTo>
                  <a:cubicBezTo>
                    <a:pt x="46965" y="374859"/>
                    <a:pt x="40370" y="358701"/>
                    <a:pt x="33992" y="343075"/>
                  </a:cubicBezTo>
                  <a:cubicBezTo>
                    <a:pt x="28186" y="328850"/>
                    <a:pt x="22702" y="315413"/>
                    <a:pt x="22702" y="287919"/>
                  </a:cubicBezTo>
                  <a:cubicBezTo>
                    <a:pt x="22702" y="260434"/>
                    <a:pt x="28186" y="247002"/>
                    <a:pt x="33991" y="232784"/>
                  </a:cubicBezTo>
                  <a:cubicBezTo>
                    <a:pt x="39566" y="219131"/>
                    <a:pt x="45307" y="205071"/>
                    <a:pt x="46664" y="180420"/>
                  </a:cubicBezTo>
                  <a:lnTo>
                    <a:pt x="72431" y="180420"/>
                  </a:lnTo>
                  <a:cubicBezTo>
                    <a:pt x="71138" y="200535"/>
                    <a:pt x="66443" y="212099"/>
                    <a:pt x="61502" y="224202"/>
                  </a:cubicBezTo>
                  <a:cubicBezTo>
                    <a:pt x="55123" y="239824"/>
                    <a:pt x="48527" y="255979"/>
                    <a:pt x="48527" y="287919"/>
                  </a:cubicBezTo>
                  <a:cubicBezTo>
                    <a:pt x="48527" y="319869"/>
                    <a:pt x="55123" y="336028"/>
                    <a:pt x="61501" y="351654"/>
                  </a:cubicBezTo>
                  <a:cubicBezTo>
                    <a:pt x="67306" y="365879"/>
                    <a:pt x="72791" y="379316"/>
                    <a:pt x="72791" y="406811"/>
                  </a:cubicBezTo>
                  <a:cubicBezTo>
                    <a:pt x="72791" y="434296"/>
                    <a:pt x="67306" y="447727"/>
                    <a:pt x="61502" y="461947"/>
                  </a:cubicBezTo>
                  <a:cubicBezTo>
                    <a:pt x="55123" y="477569"/>
                    <a:pt x="48527" y="493723"/>
                    <a:pt x="48527" y="525665"/>
                  </a:cubicBezTo>
                  <a:cubicBezTo>
                    <a:pt x="48527" y="557624"/>
                    <a:pt x="55123" y="573790"/>
                    <a:pt x="61501" y="589420"/>
                  </a:cubicBezTo>
                  <a:cubicBezTo>
                    <a:pt x="65286" y="598698"/>
                    <a:pt x="68862" y="607462"/>
                    <a:pt x="70937" y="619830"/>
                  </a:cubicBezTo>
                  <a:cubicBezTo>
                    <a:pt x="71868" y="625377"/>
                    <a:pt x="76674" y="629304"/>
                    <a:pt x="82117" y="629304"/>
                  </a:cubicBezTo>
                  <a:cubicBezTo>
                    <a:pt x="82740" y="629304"/>
                    <a:pt x="83373" y="629253"/>
                    <a:pt x="84009" y="629147"/>
                  </a:cubicBezTo>
                  <a:cubicBezTo>
                    <a:pt x="90191" y="628110"/>
                    <a:pt x="94362" y="622258"/>
                    <a:pt x="93325" y="616075"/>
                  </a:cubicBezTo>
                  <a:cubicBezTo>
                    <a:pt x="90834" y="601221"/>
                    <a:pt x="86609" y="590861"/>
                    <a:pt x="82521" y="580844"/>
                  </a:cubicBezTo>
                  <a:cubicBezTo>
                    <a:pt x="76715" y="566614"/>
                    <a:pt x="71230" y="553172"/>
                    <a:pt x="71230" y="525665"/>
                  </a:cubicBezTo>
                  <a:cubicBezTo>
                    <a:pt x="71230" y="498179"/>
                    <a:pt x="76715" y="484749"/>
                    <a:pt x="82519" y="470528"/>
                  </a:cubicBezTo>
                  <a:cubicBezTo>
                    <a:pt x="88898" y="454907"/>
                    <a:pt x="95494" y="438752"/>
                    <a:pt x="95494" y="406811"/>
                  </a:cubicBezTo>
                  <a:cubicBezTo>
                    <a:pt x="95494" y="374862"/>
                    <a:pt x="88898" y="358703"/>
                    <a:pt x="82521" y="343076"/>
                  </a:cubicBezTo>
                  <a:cubicBezTo>
                    <a:pt x="76715" y="328851"/>
                    <a:pt x="71230" y="315415"/>
                    <a:pt x="71230" y="287920"/>
                  </a:cubicBezTo>
                  <a:cubicBezTo>
                    <a:pt x="71230" y="260436"/>
                    <a:pt x="76715" y="247006"/>
                    <a:pt x="82519" y="232785"/>
                  </a:cubicBezTo>
                  <a:cubicBezTo>
                    <a:pt x="88095" y="219132"/>
                    <a:pt x="93835" y="205071"/>
                    <a:pt x="95193" y="180420"/>
                  </a:cubicBezTo>
                  <a:lnTo>
                    <a:pt x="129059" y="180420"/>
                  </a:lnTo>
                  <a:cubicBezTo>
                    <a:pt x="130723" y="185187"/>
                    <a:pt x="132518" y="189584"/>
                    <a:pt x="134294" y="193938"/>
                  </a:cubicBezTo>
                  <a:cubicBezTo>
                    <a:pt x="140100" y="208163"/>
                    <a:pt x="145585" y="221599"/>
                    <a:pt x="145585" y="249096"/>
                  </a:cubicBezTo>
                  <a:cubicBezTo>
                    <a:pt x="145585" y="276580"/>
                    <a:pt x="140100" y="290012"/>
                    <a:pt x="134296" y="304231"/>
                  </a:cubicBezTo>
                  <a:cubicBezTo>
                    <a:pt x="127917" y="319852"/>
                    <a:pt x="121321" y="336007"/>
                    <a:pt x="121321" y="367950"/>
                  </a:cubicBezTo>
                  <a:cubicBezTo>
                    <a:pt x="121321" y="399911"/>
                    <a:pt x="127917" y="416074"/>
                    <a:pt x="134294" y="431705"/>
                  </a:cubicBezTo>
                  <a:cubicBezTo>
                    <a:pt x="140100" y="445936"/>
                    <a:pt x="145585" y="459379"/>
                    <a:pt x="145585" y="486886"/>
                  </a:cubicBezTo>
                  <a:cubicBezTo>
                    <a:pt x="145585" y="514393"/>
                    <a:pt x="140100" y="527834"/>
                    <a:pt x="134294" y="542065"/>
                  </a:cubicBezTo>
                  <a:cubicBezTo>
                    <a:pt x="127917" y="557695"/>
                    <a:pt x="121321" y="573861"/>
                    <a:pt x="121321" y="605820"/>
                  </a:cubicBezTo>
                  <a:cubicBezTo>
                    <a:pt x="121321" y="612090"/>
                    <a:pt x="126403" y="617171"/>
                    <a:pt x="132672" y="617171"/>
                  </a:cubicBezTo>
                  <a:lnTo>
                    <a:pt x="143245" y="617171"/>
                  </a:lnTo>
                  <a:cubicBezTo>
                    <a:pt x="144826" y="625392"/>
                    <a:pt x="145583" y="634305"/>
                    <a:pt x="145583" y="644599"/>
                  </a:cubicBezTo>
                  <a:close/>
                  <a:moveTo>
                    <a:pt x="316273" y="304229"/>
                  </a:moveTo>
                  <a:cubicBezTo>
                    <a:pt x="309894" y="319851"/>
                    <a:pt x="303298" y="336005"/>
                    <a:pt x="303298" y="367948"/>
                  </a:cubicBezTo>
                  <a:cubicBezTo>
                    <a:pt x="303298" y="399909"/>
                    <a:pt x="309894" y="416073"/>
                    <a:pt x="316272" y="431704"/>
                  </a:cubicBezTo>
                  <a:cubicBezTo>
                    <a:pt x="322077" y="445935"/>
                    <a:pt x="327562" y="459377"/>
                    <a:pt x="327562" y="486884"/>
                  </a:cubicBezTo>
                  <a:cubicBezTo>
                    <a:pt x="327562" y="514391"/>
                    <a:pt x="322077" y="527832"/>
                    <a:pt x="316272" y="542063"/>
                  </a:cubicBezTo>
                  <a:cubicBezTo>
                    <a:pt x="310696" y="555726"/>
                    <a:pt x="304955" y="569797"/>
                    <a:pt x="303598" y="594468"/>
                  </a:cubicBezTo>
                  <a:lnTo>
                    <a:pt x="265700" y="594468"/>
                  </a:lnTo>
                  <a:cubicBezTo>
                    <a:pt x="266991" y="574330"/>
                    <a:pt x="271687" y="562755"/>
                    <a:pt x="276631" y="550640"/>
                  </a:cubicBezTo>
                  <a:cubicBezTo>
                    <a:pt x="283009" y="535007"/>
                    <a:pt x="289605" y="518844"/>
                    <a:pt x="289605" y="486883"/>
                  </a:cubicBezTo>
                  <a:cubicBezTo>
                    <a:pt x="289605" y="454923"/>
                    <a:pt x="283009" y="438758"/>
                    <a:pt x="276631" y="423127"/>
                  </a:cubicBezTo>
                  <a:cubicBezTo>
                    <a:pt x="270824" y="408896"/>
                    <a:pt x="265341" y="395455"/>
                    <a:pt x="265341" y="367947"/>
                  </a:cubicBezTo>
                  <a:cubicBezTo>
                    <a:pt x="265341" y="340461"/>
                    <a:pt x="270826" y="327031"/>
                    <a:pt x="276630" y="312810"/>
                  </a:cubicBezTo>
                  <a:cubicBezTo>
                    <a:pt x="283009" y="297188"/>
                    <a:pt x="289605" y="281034"/>
                    <a:pt x="289605" y="249093"/>
                  </a:cubicBezTo>
                  <a:cubicBezTo>
                    <a:pt x="289605" y="217142"/>
                    <a:pt x="283009" y="200983"/>
                    <a:pt x="276631" y="185357"/>
                  </a:cubicBezTo>
                  <a:cubicBezTo>
                    <a:pt x="270826" y="171133"/>
                    <a:pt x="265341" y="157697"/>
                    <a:pt x="265341" y="130201"/>
                  </a:cubicBezTo>
                  <a:cubicBezTo>
                    <a:pt x="265341" y="118290"/>
                    <a:pt x="266379" y="108035"/>
                    <a:pt x="268513" y="98846"/>
                  </a:cubicBezTo>
                  <a:cubicBezTo>
                    <a:pt x="269933" y="92740"/>
                    <a:pt x="266132" y="86640"/>
                    <a:pt x="260026" y="85222"/>
                  </a:cubicBezTo>
                  <a:cubicBezTo>
                    <a:pt x="253920" y="83803"/>
                    <a:pt x="247818" y="87603"/>
                    <a:pt x="246402" y="93710"/>
                  </a:cubicBezTo>
                  <a:cubicBezTo>
                    <a:pt x="243871" y="104604"/>
                    <a:pt x="242641" y="116539"/>
                    <a:pt x="242641" y="130202"/>
                  </a:cubicBezTo>
                  <a:cubicBezTo>
                    <a:pt x="242641" y="162152"/>
                    <a:pt x="249236" y="178312"/>
                    <a:pt x="255614" y="193938"/>
                  </a:cubicBezTo>
                  <a:cubicBezTo>
                    <a:pt x="261420" y="208161"/>
                    <a:pt x="266904" y="221598"/>
                    <a:pt x="266904" y="249094"/>
                  </a:cubicBezTo>
                  <a:cubicBezTo>
                    <a:pt x="266904" y="276580"/>
                    <a:pt x="261420" y="290012"/>
                    <a:pt x="255615" y="304231"/>
                  </a:cubicBezTo>
                  <a:cubicBezTo>
                    <a:pt x="249236" y="319852"/>
                    <a:pt x="242641" y="336007"/>
                    <a:pt x="242641" y="367948"/>
                  </a:cubicBezTo>
                  <a:cubicBezTo>
                    <a:pt x="242641" y="399909"/>
                    <a:pt x="249236" y="416073"/>
                    <a:pt x="255614" y="431705"/>
                  </a:cubicBezTo>
                  <a:cubicBezTo>
                    <a:pt x="261421" y="445935"/>
                    <a:pt x="266904" y="459377"/>
                    <a:pt x="266904" y="486884"/>
                  </a:cubicBezTo>
                  <a:cubicBezTo>
                    <a:pt x="266904" y="514393"/>
                    <a:pt x="261420" y="527834"/>
                    <a:pt x="255614" y="542065"/>
                  </a:cubicBezTo>
                  <a:cubicBezTo>
                    <a:pt x="250040" y="555728"/>
                    <a:pt x="244299" y="569799"/>
                    <a:pt x="242942" y="594469"/>
                  </a:cubicBezTo>
                  <a:lnTo>
                    <a:pt x="192910" y="594469"/>
                  </a:lnTo>
                  <a:cubicBezTo>
                    <a:pt x="194201" y="574331"/>
                    <a:pt x="198898" y="562756"/>
                    <a:pt x="203842" y="550641"/>
                  </a:cubicBezTo>
                  <a:cubicBezTo>
                    <a:pt x="208403" y="539463"/>
                    <a:pt x="213119" y="527903"/>
                    <a:pt x="215417" y="510231"/>
                  </a:cubicBezTo>
                  <a:cubicBezTo>
                    <a:pt x="216225" y="504015"/>
                    <a:pt x="211841" y="498320"/>
                    <a:pt x="205623" y="497512"/>
                  </a:cubicBezTo>
                  <a:cubicBezTo>
                    <a:pt x="199401" y="496708"/>
                    <a:pt x="193711" y="501088"/>
                    <a:pt x="192904" y="507305"/>
                  </a:cubicBezTo>
                  <a:cubicBezTo>
                    <a:pt x="190987" y="522055"/>
                    <a:pt x="187021" y="531775"/>
                    <a:pt x="182822" y="542066"/>
                  </a:cubicBezTo>
                  <a:cubicBezTo>
                    <a:pt x="177246" y="555730"/>
                    <a:pt x="171506" y="569800"/>
                    <a:pt x="170150" y="594471"/>
                  </a:cubicBezTo>
                  <a:lnTo>
                    <a:pt x="144366" y="594471"/>
                  </a:lnTo>
                  <a:cubicBezTo>
                    <a:pt x="145654" y="574313"/>
                    <a:pt x="150367" y="562764"/>
                    <a:pt x="155313" y="550643"/>
                  </a:cubicBezTo>
                  <a:cubicBezTo>
                    <a:pt x="161691" y="535010"/>
                    <a:pt x="168286" y="518848"/>
                    <a:pt x="168286" y="486887"/>
                  </a:cubicBezTo>
                  <a:cubicBezTo>
                    <a:pt x="168286" y="454926"/>
                    <a:pt x="161691" y="438763"/>
                    <a:pt x="155313" y="423130"/>
                  </a:cubicBezTo>
                  <a:cubicBezTo>
                    <a:pt x="149506" y="408899"/>
                    <a:pt x="144023" y="395458"/>
                    <a:pt x="144023" y="367951"/>
                  </a:cubicBezTo>
                  <a:cubicBezTo>
                    <a:pt x="144023" y="340466"/>
                    <a:pt x="149508" y="327034"/>
                    <a:pt x="155312" y="312815"/>
                  </a:cubicBezTo>
                  <a:cubicBezTo>
                    <a:pt x="161691" y="297193"/>
                    <a:pt x="168286" y="281038"/>
                    <a:pt x="168286" y="249099"/>
                  </a:cubicBezTo>
                  <a:cubicBezTo>
                    <a:pt x="168286" y="217148"/>
                    <a:pt x="161691" y="200989"/>
                    <a:pt x="155313" y="185363"/>
                  </a:cubicBezTo>
                  <a:cubicBezTo>
                    <a:pt x="149508" y="171138"/>
                    <a:pt x="144023" y="157703"/>
                    <a:pt x="144023" y="130207"/>
                  </a:cubicBezTo>
                  <a:cubicBezTo>
                    <a:pt x="144023" y="102722"/>
                    <a:pt x="149508" y="89292"/>
                    <a:pt x="155312" y="75072"/>
                  </a:cubicBezTo>
                  <a:cubicBezTo>
                    <a:pt x="160887" y="61419"/>
                    <a:pt x="166628" y="47359"/>
                    <a:pt x="167985" y="22706"/>
                  </a:cubicBezTo>
                  <a:lnTo>
                    <a:pt x="193753" y="22706"/>
                  </a:lnTo>
                  <a:cubicBezTo>
                    <a:pt x="192461" y="42822"/>
                    <a:pt x="187766" y="54386"/>
                    <a:pt x="182825" y="66490"/>
                  </a:cubicBezTo>
                  <a:cubicBezTo>
                    <a:pt x="176445" y="82112"/>
                    <a:pt x="169850" y="98265"/>
                    <a:pt x="169850" y="130207"/>
                  </a:cubicBezTo>
                  <a:cubicBezTo>
                    <a:pt x="169850" y="162157"/>
                    <a:pt x="176445" y="178316"/>
                    <a:pt x="182823" y="193942"/>
                  </a:cubicBezTo>
                  <a:cubicBezTo>
                    <a:pt x="188629" y="208166"/>
                    <a:pt x="194113" y="221602"/>
                    <a:pt x="194113" y="249099"/>
                  </a:cubicBezTo>
                  <a:cubicBezTo>
                    <a:pt x="194113" y="276584"/>
                    <a:pt x="188629" y="290016"/>
                    <a:pt x="182825" y="304235"/>
                  </a:cubicBezTo>
                  <a:cubicBezTo>
                    <a:pt x="176445" y="319857"/>
                    <a:pt x="169850" y="336011"/>
                    <a:pt x="169850" y="367953"/>
                  </a:cubicBezTo>
                  <a:cubicBezTo>
                    <a:pt x="169850" y="399914"/>
                    <a:pt x="176445" y="416077"/>
                    <a:pt x="182823" y="431710"/>
                  </a:cubicBezTo>
                  <a:cubicBezTo>
                    <a:pt x="186608" y="440987"/>
                    <a:pt x="190185" y="449750"/>
                    <a:pt x="192259" y="462120"/>
                  </a:cubicBezTo>
                  <a:cubicBezTo>
                    <a:pt x="193190" y="467666"/>
                    <a:pt x="197997" y="471594"/>
                    <a:pt x="203439" y="471594"/>
                  </a:cubicBezTo>
                  <a:cubicBezTo>
                    <a:pt x="204063" y="471594"/>
                    <a:pt x="204696" y="471542"/>
                    <a:pt x="205331" y="471436"/>
                  </a:cubicBezTo>
                  <a:cubicBezTo>
                    <a:pt x="211514" y="470400"/>
                    <a:pt x="215685" y="464547"/>
                    <a:pt x="214648" y="458365"/>
                  </a:cubicBezTo>
                  <a:cubicBezTo>
                    <a:pt x="212157" y="443510"/>
                    <a:pt x="207930" y="433151"/>
                    <a:pt x="203843" y="423135"/>
                  </a:cubicBezTo>
                  <a:cubicBezTo>
                    <a:pt x="198038" y="408904"/>
                    <a:pt x="192553" y="395463"/>
                    <a:pt x="192553" y="367954"/>
                  </a:cubicBezTo>
                  <a:cubicBezTo>
                    <a:pt x="192553" y="340469"/>
                    <a:pt x="198038" y="327038"/>
                    <a:pt x="203842" y="312818"/>
                  </a:cubicBezTo>
                  <a:cubicBezTo>
                    <a:pt x="210221" y="297196"/>
                    <a:pt x="216817" y="281041"/>
                    <a:pt x="216817" y="249100"/>
                  </a:cubicBezTo>
                  <a:cubicBezTo>
                    <a:pt x="216817" y="217150"/>
                    <a:pt x="210221" y="200991"/>
                    <a:pt x="203843" y="185364"/>
                  </a:cubicBezTo>
                  <a:cubicBezTo>
                    <a:pt x="198038" y="171141"/>
                    <a:pt x="192553" y="157704"/>
                    <a:pt x="192553" y="130208"/>
                  </a:cubicBezTo>
                  <a:cubicBezTo>
                    <a:pt x="192553" y="102724"/>
                    <a:pt x="198038" y="89294"/>
                    <a:pt x="203842" y="75075"/>
                  </a:cubicBezTo>
                  <a:cubicBezTo>
                    <a:pt x="209417" y="61422"/>
                    <a:pt x="215158" y="47360"/>
                    <a:pt x="216516" y="22709"/>
                  </a:cubicBezTo>
                  <a:lnTo>
                    <a:pt x="266553" y="22709"/>
                  </a:lnTo>
                  <a:cubicBezTo>
                    <a:pt x="266039" y="30820"/>
                    <a:pt x="264947" y="38072"/>
                    <a:pt x="263192" y="44946"/>
                  </a:cubicBezTo>
                  <a:cubicBezTo>
                    <a:pt x="261641" y="51020"/>
                    <a:pt x="265306" y="57202"/>
                    <a:pt x="271381" y="58754"/>
                  </a:cubicBezTo>
                  <a:cubicBezTo>
                    <a:pt x="272324" y="58994"/>
                    <a:pt x="273268" y="59109"/>
                    <a:pt x="274198" y="59109"/>
                  </a:cubicBezTo>
                  <a:cubicBezTo>
                    <a:pt x="279260" y="59109"/>
                    <a:pt x="283878" y="55696"/>
                    <a:pt x="285187" y="50564"/>
                  </a:cubicBezTo>
                  <a:cubicBezTo>
                    <a:pt x="287407" y="41874"/>
                    <a:pt x="288746" y="32827"/>
                    <a:pt x="289303" y="22709"/>
                  </a:cubicBezTo>
                  <a:lnTo>
                    <a:pt x="327221" y="22709"/>
                  </a:lnTo>
                  <a:cubicBezTo>
                    <a:pt x="325932" y="42846"/>
                    <a:pt x="321222" y="54383"/>
                    <a:pt x="316278" y="66493"/>
                  </a:cubicBezTo>
                  <a:cubicBezTo>
                    <a:pt x="309898" y="82115"/>
                    <a:pt x="303303" y="98268"/>
                    <a:pt x="303303" y="130210"/>
                  </a:cubicBezTo>
                  <a:cubicBezTo>
                    <a:pt x="303303" y="162160"/>
                    <a:pt x="309898" y="178319"/>
                    <a:pt x="316276" y="193945"/>
                  </a:cubicBezTo>
                  <a:cubicBezTo>
                    <a:pt x="322082" y="208170"/>
                    <a:pt x="327566" y="221607"/>
                    <a:pt x="327566" y="249103"/>
                  </a:cubicBezTo>
                  <a:cubicBezTo>
                    <a:pt x="327563" y="276578"/>
                    <a:pt x="322079" y="290010"/>
                    <a:pt x="316273" y="304229"/>
                  </a:cubicBezTo>
                  <a:close/>
                </a:path>
              </a:pathLst>
            </a:custGeom>
            <a:solidFill>
              <a:schemeClr val="bg1"/>
            </a:solidFill>
            <a:ln w="1507" cap="flat">
              <a:solidFill>
                <a:schemeClr val="tx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03201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F85D32F-7A01-4648-90C5-0D7B121198DD}"/>
              </a:ext>
            </a:extLst>
          </p:cNvPr>
          <p:cNvSpPr/>
          <p:nvPr/>
        </p:nvSpPr>
        <p:spPr>
          <a:xfrm>
            <a:off x="5887171" y="548639"/>
            <a:ext cx="6217920" cy="621792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9838997-404B-4ADF-9002-549AC9A0C9E3}"/>
              </a:ext>
            </a:extLst>
          </p:cNvPr>
          <p:cNvSpPr/>
          <p:nvPr/>
        </p:nvSpPr>
        <p:spPr>
          <a:xfrm>
            <a:off x="0" y="0"/>
            <a:ext cx="12192000" cy="418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FINISHED EXAMPLE Breakfast Plate Builder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50F32870-0141-443E-878B-DA3FAD030AC4}"/>
              </a:ext>
            </a:extLst>
          </p:cNvPr>
          <p:cNvGraphicFramePr>
            <a:graphicFrameLocks noGrp="1"/>
          </p:cNvGraphicFramePr>
          <p:nvPr/>
        </p:nvGraphicFramePr>
        <p:xfrm>
          <a:off x="180256" y="1015279"/>
          <a:ext cx="5539843" cy="17563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39843">
                  <a:extLst>
                    <a:ext uri="{9D8B030D-6E8A-4147-A177-3AD203B41FA5}">
                      <a16:colId xmlns:a16="http://schemas.microsoft.com/office/drawing/2014/main" val="3100002421"/>
                    </a:ext>
                  </a:extLst>
                </a:gridCol>
              </a:tblGrid>
              <a:tr h="372090">
                <a:tc>
                  <a:txBody>
                    <a:bodyPr/>
                    <a:lstStyle/>
                    <a:p>
                      <a:r>
                        <a:rPr lang="en-US" dirty="0"/>
                        <a:t>1. Pick a plate to add to the square.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120740"/>
                  </a:ext>
                </a:extLst>
              </a:tr>
              <a:tr h="372090">
                <a:tc>
                  <a:txBody>
                    <a:bodyPr/>
                    <a:lstStyle/>
                    <a:p>
                      <a:r>
                        <a:rPr lang="en-US" dirty="0"/>
                        <a:t>2. Add at least three types of foods.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5140002"/>
                  </a:ext>
                </a:extLst>
              </a:tr>
              <a:tr h="3720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3. Add color to your foods. The food clip art is layered shapes. Click on a small part of the design to color it.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1212536"/>
                  </a:ext>
                </a:extLst>
              </a:tr>
              <a:tr h="372090">
                <a:tc>
                  <a:txBody>
                    <a:bodyPr/>
                    <a:lstStyle/>
                    <a:p>
                      <a:r>
                        <a:rPr lang="en-US" dirty="0"/>
                        <a:t>4. Save your scene as an image file.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1895165"/>
                  </a:ext>
                </a:extLst>
              </a:tr>
            </a:tbl>
          </a:graphicData>
        </a:graphic>
      </p:graphicFrame>
      <p:grpSp>
        <p:nvGrpSpPr>
          <p:cNvPr id="2850" name="Graphic 1641">
            <a:extLst>
              <a:ext uri="{FF2B5EF4-FFF2-40B4-BE49-F238E27FC236}">
                <a16:creationId xmlns:a16="http://schemas.microsoft.com/office/drawing/2014/main" id="{80861FF7-4AC5-4FFC-9CBF-F309AD52042D}"/>
              </a:ext>
            </a:extLst>
          </p:cNvPr>
          <p:cNvGrpSpPr/>
          <p:nvPr/>
        </p:nvGrpSpPr>
        <p:grpSpPr>
          <a:xfrm>
            <a:off x="6139156" y="714103"/>
            <a:ext cx="5773557" cy="5870154"/>
            <a:chOff x="1305279" y="2873666"/>
            <a:chExt cx="1161696" cy="1161696"/>
          </a:xfrm>
          <a:solidFill>
            <a:schemeClr val="accent6"/>
          </a:solidFill>
        </p:grpSpPr>
        <p:sp>
          <p:nvSpPr>
            <p:cNvPr id="2851" name="Freeform: Shape 2850">
              <a:extLst>
                <a:ext uri="{FF2B5EF4-FFF2-40B4-BE49-F238E27FC236}">
                  <a16:creationId xmlns:a16="http://schemas.microsoft.com/office/drawing/2014/main" id="{D2AE79AF-8D39-4A21-B87E-0D2E5F80431B}"/>
                </a:ext>
              </a:extLst>
            </p:cNvPr>
            <p:cNvSpPr/>
            <p:nvPr/>
          </p:nvSpPr>
          <p:spPr>
            <a:xfrm>
              <a:off x="1305280" y="2873666"/>
              <a:ext cx="1161954" cy="1161956"/>
            </a:xfrm>
            <a:custGeom>
              <a:avLst/>
              <a:gdLst>
                <a:gd name="connsiteX0" fmla="*/ 991699 w 1161954"/>
                <a:gd name="connsiteY0" fmla="*/ 170256 h 1161956"/>
                <a:gd name="connsiteX1" fmla="*/ 170255 w 1161954"/>
                <a:gd name="connsiteY1" fmla="*/ 170256 h 1161956"/>
                <a:gd name="connsiteX2" fmla="*/ 170255 w 1161954"/>
                <a:gd name="connsiteY2" fmla="*/ 991700 h 1161956"/>
                <a:gd name="connsiteX3" fmla="*/ 991699 w 1161954"/>
                <a:gd name="connsiteY3" fmla="*/ 991700 h 1161956"/>
                <a:gd name="connsiteX4" fmla="*/ 991699 w 1161954"/>
                <a:gd name="connsiteY4" fmla="*/ 170256 h 1161956"/>
                <a:gd name="connsiteX5" fmla="*/ 580976 w 1161954"/>
                <a:gd name="connsiteY5" fmla="*/ 1089219 h 1161956"/>
                <a:gd name="connsiteX6" fmla="*/ 72734 w 1161954"/>
                <a:gd name="connsiteY6" fmla="*/ 580977 h 1161956"/>
                <a:gd name="connsiteX7" fmla="*/ 580976 w 1161954"/>
                <a:gd name="connsiteY7" fmla="*/ 72735 h 1161956"/>
                <a:gd name="connsiteX8" fmla="*/ 1089218 w 1161954"/>
                <a:gd name="connsiteY8" fmla="*/ 580977 h 1161956"/>
                <a:gd name="connsiteX9" fmla="*/ 580976 w 1161954"/>
                <a:gd name="connsiteY9" fmla="*/ 1089219 h 11619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61954" h="1161956">
                  <a:moveTo>
                    <a:pt x="991699" y="170256"/>
                  </a:moveTo>
                  <a:cubicBezTo>
                    <a:pt x="764710" y="-56735"/>
                    <a:pt x="397278" y="-56769"/>
                    <a:pt x="170255" y="170256"/>
                  </a:cubicBezTo>
                  <a:cubicBezTo>
                    <a:pt x="-56738" y="397252"/>
                    <a:pt x="-56765" y="764677"/>
                    <a:pt x="170255" y="991700"/>
                  </a:cubicBezTo>
                  <a:cubicBezTo>
                    <a:pt x="397244" y="1218691"/>
                    <a:pt x="764676" y="1218726"/>
                    <a:pt x="991699" y="991700"/>
                  </a:cubicBezTo>
                  <a:cubicBezTo>
                    <a:pt x="1218693" y="764704"/>
                    <a:pt x="1218720" y="397279"/>
                    <a:pt x="991699" y="170256"/>
                  </a:cubicBezTo>
                  <a:close/>
                  <a:moveTo>
                    <a:pt x="580976" y="1089219"/>
                  </a:moveTo>
                  <a:cubicBezTo>
                    <a:pt x="300731" y="1089219"/>
                    <a:pt x="72734" y="861223"/>
                    <a:pt x="72734" y="580977"/>
                  </a:cubicBezTo>
                  <a:cubicBezTo>
                    <a:pt x="72734" y="300732"/>
                    <a:pt x="300731" y="72735"/>
                    <a:pt x="580976" y="72735"/>
                  </a:cubicBezTo>
                  <a:cubicBezTo>
                    <a:pt x="861222" y="72735"/>
                    <a:pt x="1089218" y="300732"/>
                    <a:pt x="1089218" y="580977"/>
                  </a:cubicBezTo>
                  <a:cubicBezTo>
                    <a:pt x="1089218" y="861223"/>
                    <a:pt x="861222" y="1089219"/>
                    <a:pt x="580976" y="1089219"/>
                  </a:cubicBezTo>
                  <a:close/>
                </a:path>
              </a:pathLst>
            </a:custGeom>
            <a:grpFill/>
            <a:ln w="2251" cap="flat">
              <a:solidFill>
                <a:schemeClr val="tx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52" name="Freeform: Shape 2851">
              <a:extLst>
                <a:ext uri="{FF2B5EF4-FFF2-40B4-BE49-F238E27FC236}">
                  <a16:creationId xmlns:a16="http://schemas.microsoft.com/office/drawing/2014/main" id="{7E4C2775-45F1-403E-B02C-E90ED3E2A74C}"/>
                </a:ext>
              </a:extLst>
            </p:cNvPr>
            <p:cNvSpPr/>
            <p:nvPr/>
          </p:nvSpPr>
          <p:spPr>
            <a:xfrm>
              <a:off x="1523226" y="3091613"/>
              <a:ext cx="726060" cy="726060"/>
            </a:xfrm>
            <a:custGeom>
              <a:avLst/>
              <a:gdLst>
                <a:gd name="connsiteX0" fmla="*/ 363030 w 726060"/>
                <a:gd name="connsiteY0" fmla="*/ 0 h 726060"/>
                <a:gd name="connsiteX1" fmla="*/ 0 w 726060"/>
                <a:gd name="connsiteY1" fmla="*/ 363030 h 726060"/>
                <a:gd name="connsiteX2" fmla="*/ 363030 w 726060"/>
                <a:gd name="connsiteY2" fmla="*/ 726060 h 726060"/>
                <a:gd name="connsiteX3" fmla="*/ 726060 w 726060"/>
                <a:gd name="connsiteY3" fmla="*/ 363030 h 726060"/>
                <a:gd name="connsiteX4" fmla="*/ 363030 w 726060"/>
                <a:gd name="connsiteY4" fmla="*/ 0 h 726060"/>
                <a:gd name="connsiteX5" fmla="*/ 363030 w 726060"/>
                <a:gd name="connsiteY5" fmla="*/ 653454 h 726060"/>
                <a:gd name="connsiteX6" fmla="*/ 72606 w 726060"/>
                <a:gd name="connsiteY6" fmla="*/ 363030 h 726060"/>
                <a:gd name="connsiteX7" fmla="*/ 363030 w 726060"/>
                <a:gd name="connsiteY7" fmla="*/ 72606 h 726060"/>
                <a:gd name="connsiteX8" fmla="*/ 653454 w 726060"/>
                <a:gd name="connsiteY8" fmla="*/ 363030 h 726060"/>
                <a:gd name="connsiteX9" fmla="*/ 363030 w 726060"/>
                <a:gd name="connsiteY9" fmla="*/ 653454 h 7260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26060" h="726060">
                  <a:moveTo>
                    <a:pt x="363030" y="0"/>
                  </a:moveTo>
                  <a:cubicBezTo>
                    <a:pt x="162853" y="0"/>
                    <a:pt x="0" y="162855"/>
                    <a:pt x="0" y="363030"/>
                  </a:cubicBezTo>
                  <a:cubicBezTo>
                    <a:pt x="0" y="563205"/>
                    <a:pt x="162853" y="726060"/>
                    <a:pt x="363030" y="726060"/>
                  </a:cubicBezTo>
                  <a:cubicBezTo>
                    <a:pt x="563207" y="726060"/>
                    <a:pt x="726060" y="563205"/>
                    <a:pt x="726060" y="363030"/>
                  </a:cubicBezTo>
                  <a:cubicBezTo>
                    <a:pt x="726060" y="162855"/>
                    <a:pt x="563207" y="0"/>
                    <a:pt x="363030" y="0"/>
                  </a:cubicBezTo>
                  <a:close/>
                  <a:moveTo>
                    <a:pt x="363030" y="653454"/>
                  </a:moveTo>
                  <a:cubicBezTo>
                    <a:pt x="202891" y="653454"/>
                    <a:pt x="72606" y="523172"/>
                    <a:pt x="72606" y="363030"/>
                  </a:cubicBezTo>
                  <a:cubicBezTo>
                    <a:pt x="72606" y="202888"/>
                    <a:pt x="202891" y="72606"/>
                    <a:pt x="363030" y="72606"/>
                  </a:cubicBezTo>
                  <a:cubicBezTo>
                    <a:pt x="523169" y="72606"/>
                    <a:pt x="653454" y="202888"/>
                    <a:pt x="653454" y="363030"/>
                  </a:cubicBezTo>
                  <a:cubicBezTo>
                    <a:pt x="653454" y="523172"/>
                    <a:pt x="523172" y="653454"/>
                    <a:pt x="363030" y="653454"/>
                  </a:cubicBezTo>
                  <a:close/>
                </a:path>
              </a:pathLst>
            </a:custGeom>
            <a:grpFill/>
            <a:ln w="2251" cap="flat">
              <a:solidFill>
                <a:schemeClr val="tx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76" name="TextBox 375">
            <a:extLst>
              <a:ext uri="{FF2B5EF4-FFF2-40B4-BE49-F238E27FC236}">
                <a16:creationId xmlns:a16="http://schemas.microsoft.com/office/drawing/2014/main" id="{4069A8F8-88B7-4380-8062-15D69FAD6379}"/>
              </a:ext>
            </a:extLst>
          </p:cNvPr>
          <p:cNvSpPr txBox="1"/>
          <p:nvPr/>
        </p:nvSpPr>
        <p:spPr>
          <a:xfrm>
            <a:off x="0" y="444050"/>
            <a:ext cx="58260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Build the scene inside of the white square. You may need to resize, rotate, and change the layers of the objects.</a:t>
            </a:r>
          </a:p>
        </p:txBody>
      </p:sp>
      <p:sp>
        <p:nvSpPr>
          <p:cNvPr id="377" name="TextBox 376">
            <a:extLst>
              <a:ext uri="{FF2B5EF4-FFF2-40B4-BE49-F238E27FC236}">
                <a16:creationId xmlns:a16="http://schemas.microsoft.com/office/drawing/2014/main" id="{C0E4038D-CB5C-4E8D-9468-A98D84CEA7B6}"/>
              </a:ext>
            </a:extLst>
          </p:cNvPr>
          <p:cNvSpPr txBox="1"/>
          <p:nvPr/>
        </p:nvSpPr>
        <p:spPr>
          <a:xfrm>
            <a:off x="8882743" y="64586"/>
            <a:ext cx="33092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© Brittany Washburn</a:t>
            </a:r>
          </a:p>
        </p:txBody>
      </p:sp>
      <p:grpSp>
        <p:nvGrpSpPr>
          <p:cNvPr id="1643" name="Graphic 2">
            <a:extLst>
              <a:ext uri="{FF2B5EF4-FFF2-40B4-BE49-F238E27FC236}">
                <a16:creationId xmlns:a16="http://schemas.microsoft.com/office/drawing/2014/main" id="{206FEC45-2658-46B2-9E26-67F2884EA80F}"/>
              </a:ext>
            </a:extLst>
          </p:cNvPr>
          <p:cNvGrpSpPr/>
          <p:nvPr/>
        </p:nvGrpSpPr>
        <p:grpSpPr>
          <a:xfrm>
            <a:off x="4823396" y="3649085"/>
            <a:ext cx="774887" cy="459445"/>
            <a:chOff x="4823396" y="3649085"/>
            <a:chExt cx="774887" cy="459445"/>
          </a:xfrm>
          <a:solidFill>
            <a:srgbClr val="FFFFFF"/>
          </a:solidFill>
        </p:grpSpPr>
        <p:grpSp>
          <p:nvGrpSpPr>
            <p:cNvPr id="1644" name="Graphic 2">
              <a:extLst>
                <a:ext uri="{FF2B5EF4-FFF2-40B4-BE49-F238E27FC236}">
                  <a16:creationId xmlns:a16="http://schemas.microsoft.com/office/drawing/2014/main" id="{206FEC45-2658-46B2-9E26-67F2884EA80F}"/>
                </a:ext>
              </a:extLst>
            </p:cNvPr>
            <p:cNvGrpSpPr/>
            <p:nvPr/>
          </p:nvGrpSpPr>
          <p:grpSpPr>
            <a:xfrm>
              <a:off x="4907539" y="3660430"/>
              <a:ext cx="611132" cy="436751"/>
              <a:chOff x="4907539" y="3660430"/>
              <a:chExt cx="611132" cy="436751"/>
            </a:xfrm>
            <a:solidFill>
              <a:srgbClr val="FFFFFF"/>
            </a:solidFill>
          </p:grpSpPr>
          <p:sp>
            <p:nvSpPr>
              <p:cNvPr id="1645" name="Freeform: Shape 1644">
                <a:extLst>
                  <a:ext uri="{FF2B5EF4-FFF2-40B4-BE49-F238E27FC236}">
                    <a16:creationId xmlns:a16="http://schemas.microsoft.com/office/drawing/2014/main" id="{C1212EA2-8F18-4B2B-B811-F22B1601DB5C}"/>
                  </a:ext>
                </a:extLst>
              </p:cNvPr>
              <p:cNvSpPr/>
              <p:nvPr/>
            </p:nvSpPr>
            <p:spPr>
              <a:xfrm>
                <a:off x="5222970" y="3672562"/>
                <a:ext cx="48527" cy="48527"/>
              </a:xfrm>
              <a:custGeom>
                <a:avLst/>
                <a:gdLst>
                  <a:gd name="connsiteX0" fmla="*/ 48527 w 48527"/>
                  <a:gd name="connsiteY0" fmla="*/ 24264 h 48527"/>
                  <a:gd name="connsiteX1" fmla="*/ 24264 w 48527"/>
                  <a:gd name="connsiteY1" fmla="*/ 48527 h 48527"/>
                  <a:gd name="connsiteX2" fmla="*/ 0 w 48527"/>
                  <a:gd name="connsiteY2" fmla="*/ 24264 h 48527"/>
                  <a:gd name="connsiteX3" fmla="*/ 24264 w 48527"/>
                  <a:gd name="connsiteY3" fmla="*/ 0 h 48527"/>
                  <a:gd name="connsiteX4" fmla="*/ 48527 w 48527"/>
                  <a:gd name="connsiteY4" fmla="*/ 24264 h 485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8527" h="48527">
                    <a:moveTo>
                      <a:pt x="48527" y="24264"/>
                    </a:moveTo>
                    <a:cubicBezTo>
                      <a:pt x="48527" y="37664"/>
                      <a:pt x="37664" y="48527"/>
                      <a:pt x="24264" y="48527"/>
                    </a:cubicBezTo>
                    <a:cubicBezTo>
                      <a:pt x="10863" y="48527"/>
                      <a:pt x="0" y="37664"/>
                      <a:pt x="0" y="24264"/>
                    </a:cubicBezTo>
                    <a:cubicBezTo>
                      <a:pt x="0" y="10863"/>
                      <a:pt x="10863" y="0"/>
                      <a:pt x="24264" y="0"/>
                    </a:cubicBezTo>
                    <a:cubicBezTo>
                      <a:pt x="37664" y="0"/>
                      <a:pt x="48527" y="10863"/>
                      <a:pt x="48527" y="24264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46" name="Freeform: Shape 1645">
                <a:extLst>
                  <a:ext uri="{FF2B5EF4-FFF2-40B4-BE49-F238E27FC236}">
                    <a16:creationId xmlns:a16="http://schemas.microsoft.com/office/drawing/2014/main" id="{A984FFA2-C74B-4E8E-88C7-D161BFDBE018}"/>
                  </a:ext>
                </a:extLst>
              </p:cNvPr>
              <p:cNvSpPr/>
              <p:nvPr/>
            </p:nvSpPr>
            <p:spPr>
              <a:xfrm>
                <a:off x="5150179" y="3660430"/>
                <a:ext cx="60659" cy="60659"/>
              </a:xfrm>
              <a:custGeom>
                <a:avLst/>
                <a:gdLst>
                  <a:gd name="connsiteX0" fmla="*/ 60659 w 60659"/>
                  <a:gd name="connsiteY0" fmla="*/ 30330 h 60659"/>
                  <a:gd name="connsiteX1" fmla="*/ 30330 w 60659"/>
                  <a:gd name="connsiteY1" fmla="*/ 60659 h 60659"/>
                  <a:gd name="connsiteX2" fmla="*/ 0 w 60659"/>
                  <a:gd name="connsiteY2" fmla="*/ 30330 h 60659"/>
                  <a:gd name="connsiteX3" fmla="*/ 30330 w 60659"/>
                  <a:gd name="connsiteY3" fmla="*/ 0 h 60659"/>
                  <a:gd name="connsiteX4" fmla="*/ 60659 w 60659"/>
                  <a:gd name="connsiteY4" fmla="*/ 30330 h 606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0659" h="60659">
                    <a:moveTo>
                      <a:pt x="60659" y="30330"/>
                    </a:moveTo>
                    <a:cubicBezTo>
                      <a:pt x="60659" y="47080"/>
                      <a:pt x="47080" y="60659"/>
                      <a:pt x="30330" y="60659"/>
                    </a:cubicBezTo>
                    <a:cubicBezTo>
                      <a:pt x="13579" y="60659"/>
                      <a:pt x="0" y="47080"/>
                      <a:pt x="0" y="30330"/>
                    </a:cubicBezTo>
                    <a:cubicBezTo>
                      <a:pt x="0" y="13579"/>
                      <a:pt x="13579" y="0"/>
                      <a:pt x="30330" y="0"/>
                    </a:cubicBezTo>
                    <a:cubicBezTo>
                      <a:pt x="47080" y="0"/>
                      <a:pt x="60659" y="13579"/>
                      <a:pt x="60659" y="3033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47" name="Freeform: Shape 1646">
                <a:extLst>
                  <a:ext uri="{FF2B5EF4-FFF2-40B4-BE49-F238E27FC236}">
                    <a16:creationId xmlns:a16="http://schemas.microsoft.com/office/drawing/2014/main" id="{E497EFEE-2547-41D4-B8EA-FE7E79CFF41B}"/>
                  </a:ext>
                </a:extLst>
              </p:cNvPr>
              <p:cNvSpPr/>
              <p:nvPr/>
            </p:nvSpPr>
            <p:spPr>
              <a:xfrm>
                <a:off x="5150179" y="3660863"/>
                <a:ext cx="60227" cy="60227"/>
              </a:xfrm>
              <a:custGeom>
                <a:avLst/>
                <a:gdLst>
                  <a:gd name="connsiteX0" fmla="*/ 42461 w 60227"/>
                  <a:gd name="connsiteY0" fmla="*/ 42028 h 60227"/>
                  <a:gd name="connsiteX1" fmla="*/ 18198 w 60227"/>
                  <a:gd name="connsiteY1" fmla="*/ 17765 h 60227"/>
                  <a:gd name="connsiteX2" fmla="*/ 26042 w 60227"/>
                  <a:gd name="connsiteY2" fmla="*/ 0 h 60227"/>
                  <a:gd name="connsiteX3" fmla="*/ 0 w 60227"/>
                  <a:gd name="connsiteY3" fmla="*/ 29898 h 60227"/>
                  <a:gd name="connsiteX4" fmla="*/ 30330 w 60227"/>
                  <a:gd name="connsiteY4" fmla="*/ 60228 h 60227"/>
                  <a:gd name="connsiteX5" fmla="*/ 60228 w 60227"/>
                  <a:gd name="connsiteY5" fmla="*/ 34184 h 60227"/>
                  <a:gd name="connsiteX6" fmla="*/ 42461 w 60227"/>
                  <a:gd name="connsiteY6" fmla="*/ 42028 h 602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0227" h="60227">
                    <a:moveTo>
                      <a:pt x="42461" y="42028"/>
                    </a:moveTo>
                    <a:cubicBezTo>
                      <a:pt x="29061" y="42028"/>
                      <a:pt x="18198" y="31165"/>
                      <a:pt x="18198" y="17765"/>
                    </a:cubicBezTo>
                    <a:cubicBezTo>
                      <a:pt x="18198" y="10721"/>
                      <a:pt x="21247" y="4431"/>
                      <a:pt x="26042" y="0"/>
                    </a:cubicBezTo>
                    <a:cubicBezTo>
                      <a:pt x="11340" y="2099"/>
                      <a:pt x="0" y="14615"/>
                      <a:pt x="0" y="29898"/>
                    </a:cubicBezTo>
                    <a:cubicBezTo>
                      <a:pt x="0" y="46649"/>
                      <a:pt x="13579" y="60228"/>
                      <a:pt x="30330" y="60228"/>
                    </a:cubicBezTo>
                    <a:cubicBezTo>
                      <a:pt x="45612" y="60228"/>
                      <a:pt x="58129" y="48886"/>
                      <a:pt x="60228" y="34184"/>
                    </a:cubicBezTo>
                    <a:cubicBezTo>
                      <a:pt x="55795" y="38977"/>
                      <a:pt x="49505" y="42028"/>
                      <a:pt x="42461" y="42028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48" name="Freeform: Shape 1647">
                <a:extLst>
                  <a:ext uri="{FF2B5EF4-FFF2-40B4-BE49-F238E27FC236}">
                    <a16:creationId xmlns:a16="http://schemas.microsoft.com/office/drawing/2014/main" id="{ED809897-6114-4306-B8EC-062E571AEAD7}"/>
                  </a:ext>
                </a:extLst>
              </p:cNvPr>
              <p:cNvSpPr/>
              <p:nvPr/>
            </p:nvSpPr>
            <p:spPr>
              <a:xfrm>
                <a:off x="5125914" y="3708957"/>
                <a:ext cx="169848" cy="169848"/>
              </a:xfrm>
              <a:custGeom>
                <a:avLst/>
                <a:gdLst>
                  <a:gd name="connsiteX0" fmla="*/ 169848 w 169848"/>
                  <a:gd name="connsiteY0" fmla="*/ 84924 h 169848"/>
                  <a:gd name="connsiteX1" fmla="*/ 84924 w 169848"/>
                  <a:gd name="connsiteY1" fmla="*/ 169848 h 169848"/>
                  <a:gd name="connsiteX2" fmla="*/ 0 w 169848"/>
                  <a:gd name="connsiteY2" fmla="*/ 84924 h 169848"/>
                  <a:gd name="connsiteX3" fmla="*/ 84924 w 169848"/>
                  <a:gd name="connsiteY3" fmla="*/ 0 h 169848"/>
                  <a:gd name="connsiteX4" fmla="*/ 169848 w 169848"/>
                  <a:gd name="connsiteY4" fmla="*/ 84924 h 169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9848" h="169848">
                    <a:moveTo>
                      <a:pt x="169848" y="84924"/>
                    </a:moveTo>
                    <a:cubicBezTo>
                      <a:pt x="169848" y="131827"/>
                      <a:pt x="131827" y="169848"/>
                      <a:pt x="84924" y="169848"/>
                    </a:cubicBezTo>
                    <a:cubicBezTo>
                      <a:pt x="38022" y="169848"/>
                      <a:pt x="0" y="131827"/>
                      <a:pt x="0" y="84924"/>
                    </a:cubicBezTo>
                    <a:cubicBezTo>
                      <a:pt x="0" y="38022"/>
                      <a:pt x="38022" y="0"/>
                      <a:pt x="84924" y="0"/>
                    </a:cubicBezTo>
                    <a:cubicBezTo>
                      <a:pt x="131827" y="0"/>
                      <a:pt x="169848" y="38022"/>
                      <a:pt x="169848" y="84924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49" name="Freeform: Shape 1648">
                <a:extLst>
                  <a:ext uri="{FF2B5EF4-FFF2-40B4-BE49-F238E27FC236}">
                    <a16:creationId xmlns:a16="http://schemas.microsoft.com/office/drawing/2014/main" id="{4BAE8580-EE6C-43E0-A4AD-E3D28AC8ABCC}"/>
                  </a:ext>
                </a:extLst>
              </p:cNvPr>
              <p:cNvSpPr/>
              <p:nvPr/>
            </p:nvSpPr>
            <p:spPr>
              <a:xfrm>
                <a:off x="4907539" y="4048654"/>
                <a:ext cx="611132" cy="48527"/>
              </a:xfrm>
              <a:custGeom>
                <a:avLst/>
                <a:gdLst>
                  <a:gd name="connsiteX0" fmla="*/ 72229 w 611132"/>
                  <a:gd name="connsiteY0" fmla="*/ 19181 h 48527"/>
                  <a:gd name="connsiteX1" fmla="*/ 90018 w 611132"/>
                  <a:gd name="connsiteY1" fmla="*/ 29346 h 48527"/>
                  <a:gd name="connsiteX2" fmla="*/ 162248 w 611132"/>
                  <a:gd name="connsiteY2" fmla="*/ 48527 h 48527"/>
                  <a:gd name="connsiteX3" fmla="*/ 448885 w 611132"/>
                  <a:gd name="connsiteY3" fmla="*/ 48527 h 48527"/>
                  <a:gd name="connsiteX4" fmla="*/ 521114 w 611132"/>
                  <a:gd name="connsiteY4" fmla="*/ 29346 h 48527"/>
                  <a:gd name="connsiteX5" fmla="*/ 538903 w 611132"/>
                  <a:gd name="connsiteY5" fmla="*/ 19181 h 48527"/>
                  <a:gd name="connsiteX6" fmla="*/ 611132 w 611132"/>
                  <a:gd name="connsiteY6" fmla="*/ 0 h 48527"/>
                  <a:gd name="connsiteX7" fmla="*/ 0 w 611132"/>
                  <a:gd name="connsiteY7" fmla="*/ 0 h 48527"/>
                  <a:gd name="connsiteX8" fmla="*/ 72229 w 611132"/>
                  <a:gd name="connsiteY8" fmla="*/ 19181 h 485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11132" h="48527">
                    <a:moveTo>
                      <a:pt x="72229" y="19181"/>
                    </a:moveTo>
                    <a:lnTo>
                      <a:pt x="90018" y="29346"/>
                    </a:lnTo>
                    <a:cubicBezTo>
                      <a:pt x="112015" y="41916"/>
                      <a:pt x="136911" y="48527"/>
                      <a:pt x="162248" y="48527"/>
                    </a:cubicBezTo>
                    <a:lnTo>
                      <a:pt x="448885" y="48527"/>
                    </a:lnTo>
                    <a:cubicBezTo>
                      <a:pt x="474221" y="48527"/>
                      <a:pt x="499117" y="41915"/>
                      <a:pt x="521114" y="29346"/>
                    </a:cubicBezTo>
                    <a:lnTo>
                      <a:pt x="538903" y="19181"/>
                    </a:lnTo>
                    <a:cubicBezTo>
                      <a:pt x="560899" y="6612"/>
                      <a:pt x="585796" y="0"/>
                      <a:pt x="611132" y="0"/>
                    </a:cubicBezTo>
                    <a:lnTo>
                      <a:pt x="0" y="0"/>
                    </a:lnTo>
                    <a:cubicBezTo>
                      <a:pt x="25335" y="0"/>
                      <a:pt x="50233" y="6611"/>
                      <a:pt x="72229" y="19181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50" name="Freeform: Shape 1649">
                <a:extLst>
                  <a:ext uri="{FF2B5EF4-FFF2-40B4-BE49-F238E27FC236}">
                    <a16:creationId xmlns:a16="http://schemas.microsoft.com/office/drawing/2014/main" id="{4C170FE5-38A0-42F7-A6E1-3DD998FF24DB}"/>
                  </a:ext>
                </a:extLst>
              </p:cNvPr>
              <p:cNvSpPr/>
              <p:nvPr/>
            </p:nvSpPr>
            <p:spPr>
              <a:xfrm>
                <a:off x="5237368" y="4048654"/>
                <a:ext cx="281301" cy="48527"/>
              </a:xfrm>
              <a:custGeom>
                <a:avLst/>
                <a:gdLst>
                  <a:gd name="connsiteX0" fmla="*/ 0 w 281301"/>
                  <a:gd name="connsiteY0" fmla="*/ 48527 h 48527"/>
                  <a:gd name="connsiteX1" fmla="*/ 119054 w 281301"/>
                  <a:gd name="connsiteY1" fmla="*/ 48527 h 48527"/>
                  <a:gd name="connsiteX2" fmla="*/ 191283 w 281301"/>
                  <a:gd name="connsiteY2" fmla="*/ 29346 h 48527"/>
                  <a:gd name="connsiteX3" fmla="*/ 209072 w 281301"/>
                  <a:gd name="connsiteY3" fmla="*/ 19181 h 48527"/>
                  <a:gd name="connsiteX4" fmla="*/ 281302 w 281301"/>
                  <a:gd name="connsiteY4" fmla="*/ 0 h 48527"/>
                  <a:gd name="connsiteX5" fmla="*/ 48529 w 281301"/>
                  <a:gd name="connsiteY5" fmla="*/ 0 h 48527"/>
                  <a:gd name="connsiteX6" fmla="*/ 0 w 281301"/>
                  <a:gd name="connsiteY6" fmla="*/ 48527 h 485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81301" h="48527">
                    <a:moveTo>
                      <a:pt x="0" y="48527"/>
                    </a:moveTo>
                    <a:lnTo>
                      <a:pt x="119054" y="48527"/>
                    </a:lnTo>
                    <a:cubicBezTo>
                      <a:pt x="144391" y="48527"/>
                      <a:pt x="169287" y="41915"/>
                      <a:pt x="191283" y="29346"/>
                    </a:cubicBezTo>
                    <a:lnTo>
                      <a:pt x="209072" y="19181"/>
                    </a:lnTo>
                    <a:cubicBezTo>
                      <a:pt x="231069" y="6612"/>
                      <a:pt x="255965" y="0"/>
                      <a:pt x="281302" y="0"/>
                    </a:cubicBezTo>
                    <a:lnTo>
                      <a:pt x="48529" y="0"/>
                    </a:lnTo>
                    <a:cubicBezTo>
                      <a:pt x="21726" y="0"/>
                      <a:pt x="0" y="21726"/>
                      <a:pt x="0" y="48527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grpSp>
            <p:nvGrpSpPr>
              <p:cNvPr id="1651" name="Graphic 2">
                <a:extLst>
                  <a:ext uri="{FF2B5EF4-FFF2-40B4-BE49-F238E27FC236}">
                    <a16:creationId xmlns:a16="http://schemas.microsoft.com/office/drawing/2014/main" id="{206FEC45-2658-46B2-9E26-67F2884EA80F}"/>
                  </a:ext>
                </a:extLst>
              </p:cNvPr>
              <p:cNvGrpSpPr/>
              <p:nvPr/>
            </p:nvGrpSpPr>
            <p:grpSpPr>
              <a:xfrm>
                <a:off x="4968199" y="3757484"/>
                <a:ext cx="461014" cy="48528"/>
                <a:chOff x="4968199" y="3757484"/>
                <a:chExt cx="461014" cy="48528"/>
              </a:xfrm>
              <a:solidFill>
                <a:srgbClr val="FFFFFF"/>
              </a:solidFill>
            </p:grpSpPr>
            <p:sp>
              <p:nvSpPr>
                <p:cNvPr id="1652" name="Freeform: Shape 1651">
                  <a:extLst>
                    <a:ext uri="{FF2B5EF4-FFF2-40B4-BE49-F238E27FC236}">
                      <a16:creationId xmlns:a16="http://schemas.microsoft.com/office/drawing/2014/main" id="{6529757C-3A49-4276-83EE-4985D5F539D1}"/>
                    </a:ext>
                  </a:extLst>
                </p:cNvPr>
                <p:cNvSpPr/>
                <p:nvPr/>
              </p:nvSpPr>
              <p:spPr>
                <a:xfrm>
                  <a:off x="4968199" y="3757486"/>
                  <a:ext cx="461014" cy="48527"/>
                </a:xfrm>
                <a:custGeom>
                  <a:avLst/>
                  <a:gdLst>
                    <a:gd name="connsiteX0" fmla="*/ 436751 w 461014"/>
                    <a:gd name="connsiteY0" fmla="*/ 48527 h 48527"/>
                    <a:gd name="connsiteX1" fmla="*/ 24264 w 461014"/>
                    <a:gd name="connsiteY1" fmla="*/ 48527 h 48527"/>
                    <a:gd name="connsiteX2" fmla="*/ 0 w 461014"/>
                    <a:gd name="connsiteY2" fmla="*/ 24264 h 48527"/>
                    <a:gd name="connsiteX3" fmla="*/ 0 w 461014"/>
                    <a:gd name="connsiteY3" fmla="*/ 24264 h 48527"/>
                    <a:gd name="connsiteX4" fmla="*/ 24264 w 461014"/>
                    <a:gd name="connsiteY4" fmla="*/ 0 h 48527"/>
                    <a:gd name="connsiteX5" fmla="*/ 436751 w 461014"/>
                    <a:gd name="connsiteY5" fmla="*/ 0 h 48527"/>
                    <a:gd name="connsiteX6" fmla="*/ 461015 w 461014"/>
                    <a:gd name="connsiteY6" fmla="*/ 24264 h 48527"/>
                    <a:gd name="connsiteX7" fmla="*/ 461015 w 461014"/>
                    <a:gd name="connsiteY7" fmla="*/ 24264 h 48527"/>
                    <a:gd name="connsiteX8" fmla="*/ 436751 w 461014"/>
                    <a:gd name="connsiteY8" fmla="*/ 48527 h 485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461014" h="48527">
                      <a:moveTo>
                        <a:pt x="436751" y="48527"/>
                      </a:moveTo>
                      <a:lnTo>
                        <a:pt x="24264" y="48527"/>
                      </a:lnTo>
                      <a:cubicBezTo>
                        <a:pt x="10864" y="48527"/>
                        <a:pt x="0" y="37664"/>
                        <a:pt x="0" y="24264"/>
                      </a:cubicBezTo>
                      <a:lnTo>
                        <a:pt x="0" y="24264"/>
                      </a:lnTo>
                      <a:cubicBezTo>
                        <a:pt x="0" y="10864"/>
                        <a:pt x="10864" y="0"/>
                        <a:pt x="24264" y="0"/>
                      </a:cubicBezTo>
                      <a:lnTo>
                        <a:pt x="436751" y="0"/>
                      </a:lnTo>
                      <a:cubicBezTo>
                        <a:pt x="450151" y="0"/>
                        <a:pt x="461015" y="10864"/>
                        <a:pt x="461015" y="24264"/>
                      </a:cubicBezTo>
                      <a:lnTo>
                        <a:pt x="461015" y="24264"/>
                      </a:lnTo>
                      <a:cubicBezTo>
                        <a:pt x="461015" y="37664"/>
                        <a:pt x="450151" y="48527"/>
                        <a:pt x="436751" y="48527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507" cap="flat">
                  <a:solidFill>
                    <a:schemeClr val="tx1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653" name="Freeform: Shape 1652">
                  <a:extLst>
                    <a:ext uri="{FF2B5EF4-FFF2-40B4-BE49-F238E27FC236}">
                      <a16:creationId xmlns:a16="http://schemas.microsoft.com/office/drawing/2014/main" id="{BF35A2F7-D3C8-4053-BFA0-61296179D81D}"/>
                    </a:ext>
                  </a:extLst>
                </p:cNvPr>
                <p:cNvSpPr/>
                <p:nvPr/>
              </p:nvSpPr>
              <p:spPr>
                <a:xfrm>
                  <a:off x="4968199" y="3757484"/>
                  <a:ext cx="97055" cy="48528"/>
                </a:xfrm>
                <a:custGeom>
                  <a:avLst/>
                  <a:gdLst>
                    <a:gd name="connsiteX0" fmla="*/ 24264 w 97055"/>
                    <a:gd name="connsiteY0" fmla="*/ 48529 h 48528"/>
                    <a:gd name="connsiteX1" fmla="*/ 97056 w 97055"/>
                    <a:gd name="connsiteY1" fmla="*/ 48529 h 48528"/>
                    <a:gd name="connsiteX2" fmla="*/ 97056 w 97055"/>
                    <a:gd name="connsiteY2" fmla="*/ 0 h 48528"/>
                    <a:gd name="connsiteX3" fmla="*/ 24264 w 97055"/>
                    <a:gd name="connsiteY3" fmla="*/ 0 h 48528"/>
                    <a:gd name="connsiteX4" fmla="*/ 0 w 97055"/>
                    <a:gd name="connsiteY4" fmla="*/ 24264 h 48528"/>
                    <a:gd name="connsiteX5" fmla="*/ 0 w 97055"/>
                    <a:gd name="connsiteY5" fmla="*/ 24264 h 48528"/>
                    <a:gd name="connsiteX6" fmla="*/ 24264 w 97055"/>
                    <a:gd name="connsiteY6" fmla="*/ 48529 h 485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97055" h="48528">
                      <a:moveTo>
                        <a:pt x="24264" y="48529"/>
                      </a:moveTo>
                      <a:lnTo>
                        <a:pt x="97056" y="48529"/>
                      </a:lnTo>
                      <a:lnTo>
                        <a:pt x="97056" y="0"/>
                      </a:lnTo>
                      <a:lnTo>
                        <a:pt x="24264" y="0"/>
                      </a:lnTo>
                      <a:cubicBezTo>
                        <a:pt x="10864" y="0"/>
                        <a:pt x="0" y="10864"/>
                        <a:pt x="0" y="24264"/>
                      </a:cubicBezTo>
                      <a:lnTo>
                        <a:pt x="0" y="24264"/>
                      </a:lnTo>
                      <a:cubicBezTo>
                        <a:pt x="-2" y="37665"/>
                        <a:pt x="10862" y="48529"/>
                        <a:pt x="24264" y="48529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507" cap="flat">
                  <a:solidFill>
                    <a:schemeClr val="tx1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654" name="Graphic 2">
                <a:extLst>
                  <a:ext uri="{FF2B5EF4-FFF2-40B4-BE49-F238E27FC236}">
                    <a16:creationId xmlns:a16="http://schemas.microsoft.com/office/drawing/2014/main" id="{206FEC45-2658-46B2-9E26-67F2884EA80F}"/>
                  </a:ext>
                </a:extLst>
              </p:cNvPr>
              <p:cNvGrpSpPr/>
              <p:nvPr/>
            </p:nvGrpSpPr>
            <p:grpSpPr>
              <a:xfrm>
                <a:off x="4968199" y="3854540"/>
                <a:ext cx="461014" cy="48528"/>
                <a:chOff x="4968199" y="3854540"/>
                <a:chExt cx="461014" cy="48528"/>
              </a:xfrm>
              <a:solidFill>
                <a:srgbClr val="FFFFFF"/>
              </a:solidFill>
            </p:grpSpPr>
            <p:sp>
              <p:nvSpPr>
                <p:cNvPr id="1655" name="Freeform: Shape 1654">
                  <a:extLst>
                    <a:ext uri="{FF2B5EF4-FFF2-40B4-BE49-F238E27FC236}">
                      <a16:creationId xmlns:a16="http://schemas.microsoft.com/office/drawing/2014/main" id="{68F190C8-4B36-4996-A7FF-49FA5FF33747}"/>
                    </a:ext>
                  </a:extLst>
                </p:cNvPr>
                <p:cNvSpPr/>
                <p:nvPr/>
              </p:nvSpPr>
              <p:spPr>
                <a:xfrm>
                  <a:off x="4968199" y="3854542"/>
                  <a:ext cx="461014" cy="48527"/>
                </a:xfrm>
                <a:custGeom>
                  <a:avLst/>
                  <a:gdLst>
                    <a:gd name="connsiteX0" fmla="*/ 436751 w 461014"/>
                    <a:gd name="connsiteY0" fmla="*/ 48527 h 48527"/>
                    <a:gd name="connsiteX1" fmla="*/ 24264 w 461014"/>
                    <a:gd name="connsiteY1" fmla="*/ 48527 h 48527"/>
                    <a:gd name="connsiteX2" fmla="*/ 0 w 461014"/>
                    <a:gd name="connsiteY2" fmla="*/ 24264 h 48527"/>
                    <a:gd name="connsiteX3" fmla="*/ 0 w 461014"/>
                    <a:gd name="connsiteY3" fmla="*/ 24264 h 48527"/>
                    <a:gd name="connsiteX4" fmla="*/ 24264 w 461014"/>
                    <a:gd name="connsiteY4" fmla="*/ 0 h 48527"/>
                    <a:gd name="connsiteX5" fmla="*/ 436751 w 461014"/>
                    <a:gd name="connsiteY5" fmla="*/ 0 h 48527"/>
                    <a:gd name="connsiteX6" fmla="*/ 461015 w 461014"/>
                    <a:gd name="connsiteY6" fmla="*/ 24264 h 48527"/>
                    <a:gd name="connsiteX7" fmla="*/ 461015 w 461014"/>
                    <a:gd name="connsiteY7" fmla="*/ 24264 h 48527"/>
                    <a:gd name="connsiteX8" fmla="*/ 436751 w 461014"/>
                    <a:gd name="connsiteY8" fmla="*/ 48527 h 485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461014" h="48527">
                      <a:moveTo>
                        <a:pt x="436751" y="48527"/>
                      </a:moveTo>
                      <a:lnTo>
                        <a:pt x="24264" y="48527"/>
                      </a:lnTo>
                      <a:cubicBezTo>
                        <a:pt x="10864" y="48527"/>
                        <a:pt x="0" y="37664"/>
                        <a:pt x="0" y="24264"/>
                      </a:cubicBezTo>
                      <a:lnTo>
                        <a:pt x="0" y="24264"/>
                      </a:lnTo>
                      <a:cubicBezTo>
                        <a:pt x="0" y="10864"/>
                        <a:pt x="10864" y="0"/>
                        <a:pt x="24264" y="0"/>
                      </a:cubicBezTo>
                      <a:lnTo>
                        <a:pt x="436751" y="0"/>
                      </a:lnTo>
                      <a:cubicBezTo>
                        <a:pt x="450151" y="0"/>
                        <a:pt x="461015" y="10864"/>
                        <a:pt x="461015" y="24264"/>
                      </a:cubicBezTo>
                      <a:lnTo>
                        <a:pt x="461015" y="24264"/>
                      </a:lnTo>
                      <a:cubicBezTo>
                        <a:pt x="461015" y="37664"/>
                        <a:pt x="450151" y="48527"/>
                        <a:pt x="436751" y="48527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507" cap="flat">
                  <a:solidFill>
                    <a:schemeClr val="tx1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656" name="Freeform: Shape 1655">
                  <a:extLst>
                    <a:ext uri="{FF2B5EF4-FFF2-40B4-BE49-F238E27FC236}">
                      <a16:creationId xmlns:a16="http://schemas.microsoft.com/office/drawing/2014/main" id="{348E261D-905D-4D52-A9C8-43EA914FB314}"/>
                    </a:ext>
                  </a:extLst>
                </p:cNvPr>
                <p:cNvSpPr/>
                <p:nvPr/>
              </p:nvSpPr>
              <p:spPr>
                <a:xfrm>
                  <a:off x="4968199" y="3854540"/>
                  <a:ext cx="97055" cy="48528"/>
                </a:xfrm>
                <a:custGeom>
                  <a:avLst/>
                  <a:gdLst>
                    <a:gd name="connsiteX0" fmla="*/ 24264 w 97055"/>
                    <a:gd name="connsiteY0" fmla="*/ 48529 h 48528"/>
                    <a:gd name="connsiteX1" fmla="*/ 97056 w 97055"/>
                    <a:gd name="connsiteY1" fmla="*/ 48529 h 48528"/>
                    <a:gd name="connsiteX2" fmla="*/ 97056 w 97055"/>
                    <a:gd name="connsiteY2" fmla="*/ 0 h 48528"/>
                    <a:gd name="connsiteX3" fmla="*/ 24264 w 97055"/>
                    <a:gd name="connsiteY3" fmla="*/ 0 h 48528"/>
                    <a:gd name="connsiteX4" fmla="*/ 0 w 97055"/>
                    <a:gd name="connsiteY4" fmla="*/ 24264 h 48528"/>
                    <a:gd name="connsiteX5" fmla="*/ 0 w 97055"/>
                    <a:gd name="connsiteY5" fmla="*/ 24264 h 48528"/>
                    <a:gd name="connsiteX6" fmla="*/ 24264 w 97055"/>
                    <a:gd name="connsiteY6" fmla="*/ 48529 h 485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97055" h="48528">
                      <a:moveTo>
                        <a:pt x="24264" y="48529"/>
                      </a:moveTo>
                      <a:lnTo>
                        <a:pt x="97056" y="48529"/>
                      </a:lnTo>
                      <a:lnTo>
                        <a:pt x="97056" y="0"/>
                      </a:lnTo>
                      <a:lnTo>
                        <a:pt x="24264" y="0"/>
                      </a:lnTo>
                      <a:cubicBezTo>
                        <a:pt x="10864" y="0"/>
                        <a:pt x="0" y="10864"/>
                        <a:pt x="0" y="24264"/>
                      </a:cubicBezTo>
                      <a:lnTo>
                        <a:pt x="0" y="24264"/>
                      </a:lnTo>
                      <a:cubicBezTo>
                        <a:pt x="-2" y="37665"/>
                        <a:pt x="10862" y="48529"/>
                        <a:pt x="24264" y="48529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507" cap="flat">
                  <a:solidFill>
                    <a:schemeClr val="tx1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657" name="Graphic 2">
                <a:extLst>
                  <a:ext uri="{FF2B5EF4-FFF2-40B4-BE49-F238E27FC236}">
                    <a16:creationId xmlns:a16="http://schemas.microsoft.com/office/drawing/2014/main" id="{206FEC45-2658-46B2-9E26-67F2884EA80F}"/>
                  </a:ext>
                </a:extLst>
              </p:cNvPr>
              <p:cNvGrpSpPr/>
              <p:nvPr/>
            </p:nvGrpSpPr>
            <p:grpSpPr>
              <a:xfrm>
                <a:off x="4992463" y="3806013"/>
                <a:ext cx="461014" cy="48528"/>
                <a:chOff x="4992463" y="3806013"/>
                <a:chExt cx="461014" cy="48528"/>
              </a:xfrm>
              <a:solidFill>
                <a:srgbClr val="FFFFFF"/>
              </a:solidFill>
            </p:grpSpPr>
            <p:sp>
              <p:nvSpPr>
                <p:cNvPr id="1658" name="Freeform: Shape 1657">
                  <a:extLst>
                    <a:ext uri="{FF2B5EF4-FFF2-40B4-BE49-F238E27FC236}">
                      <a16:creationId xmlns:a16="http://schemas.microsoft.com/office/drawing/2014/main" id="{8705BF7E-55E9-4076-84E2-0AB2E77AA070}"/>
                    </a:ext>
                  </a:extLst>
                </p:cNvPr>
                <p:cNvSpPr/>
                <p:nvPr/>
              </p:nvSpPr>
              <p:spPr>
                <a:xfrm>
                  <a:off x="4992463" y="3806015"/>
                  <a:ext cx="461014" cy="48527"/>
                </a:xfrm>
                <a:custGeom>
                  <a:avLst/>
                  <a:gdLst>
                    <a:gd name="connsiteX0" fmla="*/ 436751 w 461014"/>
                    <a:gd name="connsiteY0" fmla="*/ 48527 h 48527"/>
                    <a:gd name="connsiteX1" fmla="*/ 24264 w 461014"/>
                    <a:gd name="connsiteY1" fmla="*/ 48527 h 48527"/>
                    <a:gd name="connsiteX2" fmla="*/ 0 w 461014"/>
                    <a:gd name="connsiteY2" fmla="*/ 24264 h 48527"/>
                    <a:gd name="connsiteX3" fmla="*/ 0 w 461014"/>
                    <a:gd name="connsiteY3" fmla="*/ 24264 h 48527"/>
                    <a:gd name="connsiteX4" fmla="*/ 24264 w 461014"/>
                    <a:gd name="connsiteY4" fmla="*/ 0 h 48527"/>
                    <a:gd name="connsiteX5" fmla="*/ 436751 w 461014"/>
                    <a:gd name="connsiteY5" fmla="*/ 0 h 48527"/>
                    <a:gd name="connsiteX6" fmla="*/ 461015 w 461014"/>
                    <a:gd name="connsiteY6" fmla="*/ 24264 h 48527"/>
                    <a:gd name="connsiteX7" fmla="*/ 461015 w 461014"/>
                    <a:gd name="connsiteY7" fmla="*/ 24264 h 48527"/>
                    <a:gd name="connsiteX8" fmla="*/ 436751 w 461014"/>
                    <a:gd name="connsiteY8" fmla="*/ 48527 h 485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461014" h="48527">
                      <a:moveTo>
                        <a:pt x="436751" y="48527"/>
                      </a:moveTo>
                      <a:lnTo>
                        <a:pt x="24264" y="48527"/>
                      </a:lnTo>
                      <a:cubicBezTo>
                        <a:pt x="10864" y="48527"/>
                        <a:pt x="0" y="37664"/>
                        <a:pt x="0" y="24264"/>
                      </a:cubicBezTo>
                      <a:lnTo>
                        <a:pt x="0" y="24264"/>
                      </a:lnTo>
                      <a:cubicBezTo>
                        <a:pt x="0" y="10864"/>
                        <a:pt x="10864" y="0"/>
                        <a:pt x="24264" y="0"/>
                      </a:cubicBezTo>
                      <a:lnTo>
                        <a:pt x="436751" y="0"/>
                      </a:lnTo>
                      <a:cubicBezTo>
                        <a:pt x="450151" y="0"/>
                        <a:pt x="461015" y="10864"/>
                        <a:pt x="461015" y="24264"/>
                      </a:cubicBezTo>
                      <a:lnTo>
                        <a:pt x="461015" y="24264"/>
                      </a:lnTo>
                      <a:cubicBezTo>
                        <a:pt x="461016" y="37664"/>
                        <a:pt x="450153" y="48527"/>
                        <a:pt x="436751" y="48527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507" cap="flat">
                  <a:solidFill>
                    <a:schemeClr val="tx1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659" name="Freeform: Shape 1658">
                  <a:extLst>
                    <a:ext uri="{FF2B5EF4-FFF2-40B4-BE49-F238E27FC236}">
                      <a16:creationId xmlns:a16="http://schemas.microsoft.com/office/drawing/2014/main" id="{EB068A84-162D-4B63-A891-00409AF16B27}"/>
                    </a:ext>
                  </a:extLst>
                </p:cNvPr>
                <p:cNvSpPr/>
                <p:nvPr/>
              </p:nvSpPr>
              <p:spPr>
                <a:xfrm>
                  <a:off x="4992463" y="3806013"/>
                  <a:ext cx="97055" cy="48528"/>
                </a:xfrm>
                <a:custGeom>
                  <a:avLst/>
                  <a:gdLst>
                    <a:gd name="connsiteX0" fmla="*/ 24264 w 97055"/>
                    <a:gd name="connsiteY0" fmla="*/ 48529 h 48528"/>
                    <a:gd name="connsiteX1" fmla="*/ 97056 w 97055"/>
                    <a:gd name="connsiteY1" fmla="*/ 48529 h 48528"/>
                    <a:gd name="connsiteX2" fmla="*/ 97056 w 97055"/>
                    <a:gd name="connsiteY2" fmla="*/ 0 h 48528"/>
                    <a:gd name="connsiteX3" fmla="*/ 24264 w 97055"/>
                    <a:gd name="connsiteY3" fmla="*/ 0 h 48528"/>
                    <a:gd name="connsiteX4" fmla="*/ 0 w 97055"/>
                    <a:gd name="connsiteY4" fmla="*/ 24264 h 48528"/>
                    <a:gd name="connsiteX5" fmla="*/ 0 w 97055"/>
                    <a:gd name="connsiteY5" fmla="*/ 24264 h 48528"/>
                    <a:gd name="connsiteX6" fmla="*/ 24264 w 97055"/>
                    <a:gd name="connsiteY6" fmla="*/ 48529 h 485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97055" h="48528">
                      <a:moveTo>
                        <a:pt x="24264" y="48529"/>
                      </a:moveTo>
                      <a:lnTo>
                        <a:pt x="97056" y="48529"/>
                      </a:lnTo>
                      <a:lnTo>
                        <a:pt x="97056" y="0"/>
                      </a:lnTo>
                      <a:lnTo>
                        <a:pt x="24264" y="0"/>
                      </a:lnTo>
                      <a:cubicBezTo>
                        <a:pt x="10864" y="0"/>
                        <a:pt x="0" y="10864"/>
                        <a:pt x="0" y="24264"/>
                      </a:cubicBezTo>
                      <a:lnTo>
                        <a:pt x="0" y="24264"/>
                      </a:lnTo>
                      <a:cubicBezTo>
                        <a:pt x="0" y="37665"/>
                        <a:pt x="10864" y="48529"/>
                        <a:pt x="24264" y="48529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507" cap="flat">
                  <a:solidFill>
                    <a:schemeClr val="tx1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660" name="Graphic 2">
                <a:extLst>
                  <a:ext uri="{FF2B5EF4-FFF2-40B4-BE49-F238E27FC236}">
                    <a16:creationId xmlns:a16="http://schemas.microsoft.com/office/drawing/2014/main" id="{206FEC45-2658-46B2-9E26-67F2884EA80F}"/>
                  </a:ext>
                </a:extLst>
              </p:cNvPr>
              <p:cNvGrpSpPr/>
              <p:nvPr/>
            </p:nvGrpSpPr>
            <p:grpSpPr>
              <a:xfrm>
                <a:off x="4992463" y="3903069"/>
                <a:ext cx="461014" cy="48528"/>
                <a:chOff x="4992463" y="3903069"/>
                <a:chExt cx="461014" cy="48528"/>
              </a:xfrm>
              <a:solidFill>
                <a:srgbClr val="FFFFFF"/>
              </a:solidFill>
            </p:grpSpPr>
            <p:sp>
              <p:nvSpPr>
                <p:cNvPr id="1661" name="Freeform: Shape 1660">
                  <a:extLst>
                    <a:ext uri="{FF2B5EF4-FFF2-40B4-BE49-F238E27FC236}">
                      <a16:creationId xmlns:a16="http://schemas.microsoft.com/office/drawing/2014/main" id="{D41B2F5E-563C-4C08-BC4D-1E02D5424D8C}"/>
                    </a:ext>
                  </a:extLst>
                </p:cNvPr>
                <p:cNvSpPr/>
                <p:nvPr/>
              </p:nvSpPr>
              <p:spPr>
                <a:xfrm>
                  <a:off x="4992463" y="3903071"/>
                  <a:ext cx="461014" cy="48527"/>
                </a:xfrm>
                <a:custGeom>
                  <a:avLst/>
                  <a:gdLst>
                    <a:gd name="connsiteX0" fmla="*/ 436751 w 461014"/>
                    <a:gd name="connsiteY0" fmla="*/ 48527 h 48527"/>
                    <a:gd name="connsiteX1" fmla="*/ 24264 w 461014"/>
                    <a:gd name="connsiteY1" fmla="*/ 48527 h 48527"/>
                    <a:gd name="connsiteX2" fmla="*/ 0 w 461014"/>
                    <a:gd name="connsiteY2" fmla="*/ 24264 h 48527"/>
                    <a:gd name="connsiteX3" fmla="*/ 0 w 461014"/>
                    <a:gd name="connsiteY3" fmla="*/ 24264 h 48527"/>
                    <a:gd name="connsiteX4" fmla="*/ 24264 w 461014"/>
                    <a:gd name="connsiteY4" fmla="*/ 0 h 48527"/>
                    <a:gd name="connsiteX5" fmla="*/ 436751 w 461014"/>
                    <a:gd name="connsiteY5" fmla="*/ 0 h 48527"/>
                    <a:gd name="connsiteX6" fmla="*/ 461015 w 461014"/>
                    <a:gd name="connsiteY6" fmla="*/ 24264 h 48527"/>
                    <a:gd name="connsiteX7" fmla="*/ 461015 w 461014"/>
                    <a:gd name="connsiteY7" fmla="*/ 24264 h 48527"/>
                    <a:gd name="connsiteX8" fmla="*/ 436751 w 461014"/>
                    <a:gd name="connsiteY8" fmla="*/ 48527 h 485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461014" h="48527">
                      <a:moveTo>
                        <a:pt x="436751" y="48527"/>
                      </a:moveTo>
                      <a:lnTo>
                        <a:pt x="24264" y="48527"/>
                      </a:lnTo>
                      <a:cubicBezTo>
                        <a:pt x="10864" y="48527"/>
                        <a:pt x="0" y="37664"/>
                        <a:pt x="0" y="24264"/>
                      </a:cubicBezTo>
                      <a:lnTo>
                        <a:pt x="0" y="24264"/>
                      </a:lnTo>
                      <a:cubicBezTo>
                        <a:pt x="0" y="10864"/>
                        <a:pt x="10864" y="0"/>
                        <a:pt x="24264" y="0"/>
                      </a:cubicBezTo>
                      <a:lnTo>
                        <a:pt x="436751" y="0"/>
                      </a:lnTo>
                      <a:cubicBezTo>
                        <a:pt x="450151" y="0"/>
                        <a:pt x="461015" y="10864"/>
                        <a:pt x="461015" y="24264"/>
                      </a:cubicBezTo>
                      <a:lnTo>
                        <a:pt x="461015" y="24264"/>
                      </a:lnTo>
                      <a:cubicBezTo>
                        <a:pt x="461016" y="37664"/>
                        <a:pt x="450153" y="48527"/>
                        <a:pt x="436751" y="48527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507" cap="flat">
                  <a:solidFill>
                    <a:schemeClr val="tx1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662" name="Freeform: Shape 1661">
                  <a:extLst>
                    <a:ext uri="{FF2B5EF4-FFF2-40B4-BE49-F238E27FC236}">
                      <a16:creationId xmlns:a16="http://schemas.microsoft.com/office/drawing/2014/main" id="{146800EA-4B8F-42DB-A8DB-CB5410A901DF}"/>
                    </a:ext>
                  </a:extLst>
                </p:cNvPr>
                <p:cNvSpPr/>
                <p:nvPr/>
              </p:nvSpPr>
              <p:spPr>
                <a:xfrm>
                  <a:off x="4992463" y="3903069"/>
                  <a:ext cx="97055" cy="48528"/>
                </a:xfrm>
                <a:custGeom>
                  <a:avLst/>
                  <a:gdLst>
                    <a:gd name="connsiteX0" fmla="*/ 24264 w 97055"/>
                    <a:gd name="connsiteY0" fmla="*/ 48529 h 48528"/>
                    <a:gd name="connsiteX1" fmla="*/ 97056 w 97055"/>
                    <a:gd name="connsiteY1" fmla="*/ 48529 h 48528"/>
                    <a:gd name="connsiteX2" fmla="*/ 97056 w 97055"/>
                    <a:gd name="connsiteY2" fmla="*/ 0 h 48528"/>
                    <a:gd name="connsiteX3" fmla="*/ 24264 w 97055"/>
                    <a:gd name="connsiteY3" fmla="*/ 0 h 48528"/>
                    <a:gd name="connsiteX4" fmla="*/ 0 w 97055"/>
                    <a:gd name="connsiteY4" fmla="*/ 24264 h 48528"/>
                    <a:gd name="connsiteX5" fmla="*/ 0 w 97055"/>
                    <a:gd name="connsiteY5" fmla="*/ 24264 h 48528"/>
                    <a:gd name="connsiteX6" fmla="*/ 24264 w 97055"/>
                    <a:gd name="connsiteY6" fmla="*/ 48529 h 485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97055" h="48528">
                      <a:moveTo>
                        <a:pt x="24264" y="48529"/>
                      </a:moveTo>
                      <a:lnTo>
                        <a:pt x="97056" y="48529"/>
                      </a:lnTo>
                      <a:lnTo>
                        <a:pt x="97056" y="0"/>
                      </a:lnTo>
                      <a:lnTo>
                        <a:pt x="24264" y="0"/>
                      </a:lnTo>
                      <a:cubicBezTo>
                        <a:pt x="10864" y="0"/>
                        <a:pt x="0" y="10864"/>
                        <a:pt x="0" y="24264"/>
                      </a:cubicBezTo>
                      <a:lnTo>
                        <a:pt x="0" y="24264"/>
                      </a:lnTo>
                      <a:cubicBezTo>
                        <a:pt x="0" y="37665"/>
                        <a:pt x="10864" y="48529"/>
                        <a:pt x="24264" y="48529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507" cap="flat">
                  <a:solidFill>
                    <a:schemeClr val="tx1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680" name="Graphic 2">
                <a:extLst>
                  <a:ext uri="{FF2B5EF4-FFF2-40B4-BE49-F238E27FC236}">
                    <a16:creationId xmlns:a16="http://schemas.microsoft.com/office/drawing/2014/main" id="{206FEC45-2658-46B2-9E26-67F2884EA80F}"/>
                  </a:ext>
                </a:extLst>
              </p:cNvPr>
              <p:cNvGrpSpPr/>
              <p:nvPr/>
            </p:nvGrpSpPr>
            <p:grpSpPr>
              <a:xfrm>
                <a:off x="4968199" y="3951596"/>
                <a:ext cx="461014" cy="48528"/>
                <a:chOff x="4968199" y="3951596"/>
                <a:chExt cx="461014" cy="48528"/>
              </a:xfrm>
              <a:solidFill>
                <a:srgbClr val="FFFFFF"/>
              </a:solidFill>
            </p:grpSpPr>
            <p:sp>
              <p:nvSpPr>
                <p:cNvPr id="1681" name="Freeform: Shape 1680">
                  <a:extLst>
                    <a:ext uri="{FF2B5EF4-FFF2-40B4-BE49-F238E27FC236}">
                      <a16:creationId xmlns:a16="http://schemas.microsoft.com/office/drawing/2014/main" id="{EF5B4CC0-30C3-4EE4-9895-EA993EF016BC}"/>
                    </a:ext>
                  </a:extLst>
                </p:cNvPr>
                <p:cNvSpPr/>
                <p:nvPr/>
              </p:nvSpPr>
              <p:spPr>
                <a:xfrm>
                  <a:off x="4968199" y="3951598"/>
                  <a:ext cx="461014" cy="48527"/>
                </a:xfrm>
                <a:custGeom>
                  <a:avLst/>
                  <a:gdLst>
                    <a:gd name="connsiteX0" fmla="*/ 436751 w 461014"/>
                    <a:gd name="connsiteY0" fmla="*/ 48527 h 48527"/>
                    <a:gd name="connsiteX1" fmla="*/ 24264 w 461014"/>
                    <a:gd name="connsiteY1" fmla="*/ 48527 h 48527"/>
                    <a:gd name="connsiteX2" fmla="*/ 0 w 461014"/>
                    <a:gd name="connsiteY2" fmla="*/ 24264 h 48527"/>
                    <a:gd name="connsiteX3" fmla="*/ 0 w 461014"/>
                    <a:gd name="connsiteY3" fmla="*/ 24264 h 48527"/>
                    <a:gd name="connsiteX4" fmla="*/ 24264 w 461014"/>
                    <a:gd name="connsiteY4" fmla="*/ 0 h 48527"/>
                    <a:gd name="connsiteX5" fmla="*/ 436751 w 461014"/>
                    <a:gd name="connsiteY5" fmla="*/ 0 h 48527"/>
                    <a:gd name="connsiteX6" fmla="*/ 461015 w 461014"/>
                    <a:gd name="connsiteY6" fmla="*/ 24264 h 48527"/>
                    <a:gd name="connsiteX7" fmla="*/ 461015 w 461014"/>
                    <a:gd name="connsiteY7" fmla="*/ 24264 h 48527"/>
                    <a:gd name="connsiteX8" fmla="*/ 436751 w 461014"/>
                    <a:gd name="connsiteY8" fmla="*/ 48527 h 485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461014" h="48527">
                      <a:moveTo>
                        <a:pt x="436751" y="48527"/>
                      </a:moveTo>
                      <a:lnTo>
                        <a:pt x="24264" y="48527"/>
                      </a:lnTo>
                      <a:cubicBezTo>
                        <a:pt x="10864" y="48527"/>
                        <a:pt x="0" y="37664"/>
                        <a:pt x="0" y="24264"/>
                      </a:cubicBezTo>
                      <a:lnTo>
                        <a:pt x="0" y="24264"/>
                      </a:lnTo>
                      <a:cubicBezTo>
                        <a:pt x="0" y="10864"/>
                        <a:pt x="10864" y="0"/>
                        <a:pt x="24264" y="0"/>
                      </a:cubicBezTo>
                      <a:lnTo>
                        <a:pt x="436751" y="0"/>
                      </a:lnTo>
                      <a:cubicBezTo>
                        <a:pt x="450151" y="0"/>
                        <a:pt x="461015" y="10864"/>
                        <a:pt x="461015" y="24264"/>
                      </a:cubicBezTo>
                      <a:lnTo>
                        <a:pt x="461015" y="24264"/>
                      </a:lnTo>
                      <a:cubicBezTo>
                        <a:pt x="461015" y="37664"/>
                        <a:pt x="450151" y="48527"/>
                        <a:pt x="436751" y="48527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507" cap="flat">
                  <a:solidFill>
                    <a:schemeClr val="tx1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682" name="Freeform: Shape 1681">
                  <a:extLst>
                    <a:ext uri="{FF2B5EF4-FFF2-40B4-BE49-F238E27FC236}">
                      <a16:creationId xmlns:a16="http://schemas.microsoft.com/office/drawing/2014/main" id="{578BBAB5-C793-4A84-B614-40E5B87EF3AF}"/>
                    </a:ext>
                  </a:extLst>
                </p:cNvPr>
                <p:cNvSpPr/>
                <p:nvPr/>
              </p:nvSpPr>
              <p:spPr>
                <a:xfrm>
                  <a:off x="4968199" y="3951596"/>
                  <a:ext cx="98389" cy="48528"/>
                </a:xfrm>
                <a:custGeom>
                  <a:avLst/>
                  <a:gdLst>
                    <a:gd name="connsiteX0" fmla="*/ 24264 w 98389"/>
                    <a:gd name="connsiteY0" fmla="*/ 48529 h 48528"/>
                    <a:gd name="connsiteX1" fmla="*/ 98389 w 98389"/>
                    <a:gd name="connsiteY1" fmla="*/ 48529 h 48528"/>
                    <a:gd name="connsiteX2" fmla="*/ 98389 w 98389"/>
                    <a:gd name="connsiteY2" fmla="*/ 0 h 48528"/>
                    <a:gd name="connsiteX3" fmla="*/ 24264 w 98389"/>
                    <a:gd name="connsiteY3" fmla="*/ 0 h 48528"/>
                    <a:gd name="connsiteX4" fmla="*/ 0 w 98389"/>
                    <a:gd name="connsiteY4" fmla="*/ 24264 h 48528"/>
                    <a:gd name="connsiteX5" fmla="*/ 0 w 98389"/>
                    <a:gd name="connsiteY5" fmla="*/ 24264 h 48528"/>
                    <a:gd name="connsiteX6" fmla="*/ 24264 w 98389"/>
                    <a:gd name="connsiteY6" fmla="*/ 48529 h 485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98389" h="48528">
                      <a:moveTo>
                        <a:pt x="24264" y="48529"/>
                      </a:moveTo>
                      <a:lnTo>
                        <a:pt x="98389" y="48529"/>
                      </a:lnTo>
                      <a:lnTo>
                        <a:pt x="98389" y="0"/>
                      </a:lnTo>
                      <a:lnTo>
                        <a:pt x="24264" y="0"/>
                      </a:lnTo>
                      <a:cubicBezTo>
                        <a:pt x="10864" y="0"/>
                        <a:pt x="0" y="10864"/>
                        <a:pt x="0" y="24264"/>
                      </a:cubicBezTo>
                      <a:lnTo>
                        <a:pt x="0" y="24264"/>
                      </a:lnTo>
                      <a:cubicBezTo>
                        <a:pt x="-2" y="37665"/>
                        <a:pt x="10862" y="48529"/>
                        <a:pt x="24264" y="48529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507" cap="flat">
                  <a:solidFill>
                    <a:schemeClr val="tx1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683" name="Graphic 2">
                <a:extLst>
                  <a:ext uri="{FF2B5EF4-FFF2-40B4-BE49-F238E27FC236}">
                    <a16:creationId xmlns:a16="http://schemas.microsoft.com/office/drawing/2014/main" id="{206FEC45-2658-46B2-9E26-67F2884EA80F}"/>
                  </a:ext>
                </a:extLst>
              </p:cNvPr>
              <p:cNvGrpSpPr/>
              <p:nvPr/>
            </p:nvGrpSpPr>
            <p:grpSpPr>
              <a:xfrm>
                <a:off x="4992463" y="4000125"/>
                <a:ext cx="461014" cy="48528"/>
                <a:chOff x="4992463" y="4000125"/>
                <a:chExt cx="461014" cy="48528"/>
              </a:xfrm>
              <a:solidFill>
                <a:srgbClr val="FFFFFF"/>
              </a:solidFill>
            </p:grpSpPr>
            <p:sp>
              <p:nvSpPr>
                <p:cNvPr id="1684" name="Freeform: Shape 1683">
                  <a:extLst>
                    <a:ext uri="{FF2B5EF4-FFF2-40B4-BE49-F238E27FC236}">
                      <a16:creationId xmlns:a16="http://schemas.microsoft.com/office/drawing/2014/main" id="{5CB22473-FCD8-4B53-982B-818F6164A1F1}"/>
                    </a:ext>
                  </a:extLst>
                </p:cNvPr>
                <p:cNvSpPr/>
                <p:nvPr/>
              </p:nvSpPr>
              <p:spPr>
                <a:xfrm>
                  <a:off x="4992463" y="4000127"/>
                  <a:ext cx="461014" cy="48527"/>
                </a:xfrm>
                <a:custGeom>
                  <a:avLst/>
                  <a:gdLst>
                    <a:gd name="connsiteX0" fmla="*/ 436751 w 461014"/>
                    <a:gd name="connsiteY0" fmla="*/ 48527 h 48527"/>
                    <a:gd name="connsiteX1" fmla="*/ 24264 w 461014"/>
                    <a:gd name="connsiteY1" fmla="*/ 48527 h 48527"/>
                    <a:gd name="connsiteX2" fmla="*/ 0 w 461014"/>
                    <a:gd name="connsiteY2" fmla="*/ 24264 h 48527"/>
                    <a:gd name="connsiteX3" fmla="*/ 0 w 461014"/>
                    <a:gd name="connsiteY3" fmla="*/ 24264 h 48527"/>
                    <a:gd name="connsiteX4" fmla="*/ 24264 w 461014"/>
                    <a:gd name="connsiteY4" fmla="*/ 0 h 48527"/>
                    <a:gd name="connsiteX5" fmla="*/ 436751 w 461014"/>
                    <a:gd name="connsiteY5" fmla="*/ 0 h 48527"/>
                    <a:gd name="connsiteX6" fmla="*/ 461015 w 461014"/>
                    <a:gd name="connsiteY6" fmla="*/ 24264 h 48527"/>
                    <a:gd name="connsiteX7" fmla="*/ 461015 w 461014"/>
                    <a:gd name="connsiteY7" fmla="*/ 24264 h 48527"/>
                    <a:gd name="connsiteX8" fmla="*/ 436751 w 461014"/>
                    <a:gd name="connsiteY8" fmla="*/ 48527 h 485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461014" h="48527">
                      <a:moveTo>
                        <a:pt x="436751" y="48527"/>
                      </a:moveTo>
                      <a:lnTo>
                        <a:pt x="24264" y="48527"/>
                      </a:lnTo>
                      <a:cubicBezTo>
                        <a:pt x="10864" y="48527"/>
                        <a:pt x="0" y="37664"/>
                        <a:pt x="0" y="24264"/>
                      </a:cubicBezTo>
                      <a:lnTo>
                        <a:pt x="0" y="24264"/>
                      </a:lnTo>
                      <a:cubicBezTo>
                        <a:pt x="0" y="10864"/>
                        <a:pt x="10864" y="0"/>
                        <a:pt x="24264" y="0"/>
                      </a:cubicBezTo>
                      <a:lnTo>
                        <a:pt x="436751" y="0"/>
                      </a:lnTo>
                      <a:cubicBezTo>
                        <a:pt x="450151" y="0"/>
                        <a:pt x="461015" y="10864"/>
                        <a:pt x="461015" y="24264"/>
                      </a:cubicBezTo>
                      <a:lnTo>
                        <a:pt x="461015" y="24264"/>
                      </a:lnTo>
                      <a:cubicBezTo>
                        <a:pt x="461016" y="37664"/>
                        <a:pt x="450153" y="48527"/>
                        <a:pt x="436751" y="48527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507" cap="flat">
                  <a:solidFill>
                    <a:schemeClr val="tx1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685" name="Freeform: Shape 1684">
                  <a:extLst>
                    <a:ext uri="{FF2B5EF4-FFF2-40B4-BE49-F238E27FC236}">
                      <a16:creationId xmlns:a16="http://schemas.microsoft.com/office/drawing/2014/main" id="{2E58DC62-0054-4B2A-8E39-55881BA8F6E8}"/>
                    </a:ext>
                  </a:extLst>
                </p:cNvPr>
                <p:cNvSpPr/>
                <p:nvPr/>
              </p:nvSpPr>
              <p:spPr>
                <a:xfrm>
                  <a:off x="4992463" y="4000125"/>
                  <a:ext cx="97055" cy="48528"/>
                </a:xfrm>
                <a:custGeom>
                  <a:avLst/>
                  <a:gdLst>
                    <a:gd name="connsiteX0" fmla="*/ 24264 w 97055"/>
                    <a:gd name="connsiteY0" fmla="*/ 48529 h 48528"/>
                    <a:gd name="connsiteX1" fmla="*/ 97056 w 97055"/>
                    <a:gd name="connsiteY1" fmla="*/ 48529 h 48528"/>
                    <a:gd name="connsiteX2" fmla="*/ 97056 w 97055"/>
                    <a:gd name="connsiteY2" fmla="*/ 0 h 48528"/>
                    <a:gd name="connsiteX3" fmla="*/ 24264 w 97055"/>
                    <a:gd name="connsiteY3" fmla="*/ 0 h 48528"/>
                    <a:gd name="connsiteX4" fmla="*/ 0 w 97055"/>
                    <a:gd name="connsiteY4" fmla="*/ 24264 h 48528"/>
                    <a:gd name="connsiteX5" fmla="*/ 0 w 97055"/>
                    <a:gd name="connsiteY5" fmla="*/ 24264 h 48528"/>
                    <a:gd name="connsiteX6" fmla="*/ 24264 w 97055"/>
                    <a:gd name="connsiteY6" fmla="*/ 48529 h 485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97055" h="48528">
                      <a:moveTo>
                        <a:pt x="24264" y="48529"/>
                      </a:moveTo>
                      <a:lnTo>
                        <a:pt x="97056" y="48529"/>
                      </a:lnTo>
                      <a:lnTo>
                        <a:pt x="97056" y="0"/>
                      </a:lnTo>
                      <a:lnTo>
                        <a:pt x="24264" y="0"/>
                      </a:lnTo>
                      <a:cubicBezTo>
                        <a:pt x="10864" y="0"/>
                        <a:pt x="0" y="10864"/>
                        <a:pt x="0" y="24264"/>
                      </a:cubicBezTo>
                      <a:lnTo>
                        <a:pt x="0" y="24264"/>
                      </a:lnTo>
                      <a:cubicBezTo>
                        <a:pt x="0" y="37665"/>
                        <a:pt x="10864" y="48529"/>
                        <a:pt x="24264" y="48529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507" cap="flat">
                  <a:solidFill>
                    <a:schemeClr val="tx1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686" name="Freeform: Shape 1685">
              <a:extLst>
                <a:ext uri="{FF2B5EF4-FFF2-40B4-BE49-F238E27FC236}">
                  <a16:creationId xmlns:a16="http://schemas.microsoft.com/office/drawing/2014/main" id="{C8D68B9D-FC18-490F-801C-B31C605C063C}"/>
                </a:ext>
              </a:extLst>
            </p:cNvPr>
            <p:cNvSpPr/>
            <p:nvPr/>
          </p:nvSpPr>
          <p:spPr>
            <a:xfrm>
              <a:off x="4823396" y="3649085"/>
              <a:ext cx="774887" cy="459445"/>
            </a:xfrm>
            <a:custGeom>
              <a:avLst/>
              <a:gdLst>
                <a:gd name="connsiteX0" fmla="*/ 763535 w 774887"/>
                <a:gd name="connsiteY0" fmla="*/ 388218 h 459445"/>
                <a:gd name="connsiteX1" fmla="*/ 639001 w 774887"/>
                <a:gd name="connsiteY1" fmla="*/ 388218 h 459445"/>
                <a:gd name="connsiteX2" fmla="*/ 641435 w 774887"/>
                <a:gd name="connsiteY2" fmla="*/ 375305 h 459445"/>
                <a:gd name="connsiteX3" fmla="*/ 614323 w 774887"/>
                <a:gd name="connsiteY3" fmla="*/ 340724 h 459445"/>
                <a:gd name="connsiteX4" fmla="*/ 617170 w 774887"/>
                <a:gd name="connsiteY4" fmla="*/ 326778 h 459445"/>
                <a:gd name="connsiteX5" fmla="*/ 614323 w 774887"/>
                <a:gd name="connsiteY5" fmla="*/ 312832 h 459445"/>
                <a:gd name="connsiteX6" fmla="*/ 641435 w 774887"/>
                <a:gd name="connsiteY6" fmla="*/ 278251 h 459445"/>
                <a:gd name="connsiteX7" fmla="*/ 614323 w 774887"/>
                <a:gd name="connsiteY7" fmla="*/ 243670 h 459445"/>
                <a:gd name="connsiteX8" fmla="*/ 617170 w 774887"/>
                <a:gd name="connsiteY8" fmla="*/ 229723 h 459445"/>
                <a:gd name="connsiteX9" fmla="*/ 614323 w 774887"/>
                <a:gd name="connsiteY9" fmla="*/ 215777 h 459445"/>
                <a:gd name="connsiteX10" fmla="*/ 641435 w 774887"/>
                <a:gd name="connsiteY10" fmla="*/ 181196 h 459445"/>
                <a:gd name="connsiteX11" fmla="*/ 614323 w 774887"/>
                <a:gd name="connsiteY11" fmla="*/ 146615 h 459445"/>
                <a:gd name="connsiteX12" fmla="*/ 617170 w 774887"/>
                <a:gd name="connsiteY12" fmla="*/ 132669 h 459445"/>
                <a:gd name="connsiteX13" fmla="*/ 581555 w 774887"/>
                <a:gd name="connsiteY13" fmla="*/ 97054 h 459445"/>
                <a:gd name="connsiteX14" fmla="*/ 470937 w 774887"/>
                <a:gd name="connsiteY14" fmla="*/ 97054 h 459445"/>
                <a:gd name="connsiteX15" fmla="*/ 450044 w 774887"/>
                <a:gd name="connsiteY15" fmla="*/ 71848 h 459445"/>
                <a:gd name="connsiteX16" fmla="*/ 459454 w 774887"/>
                <a:gd name="connsiteY16" fmla="*/ 47745 h 459445"/>
                <a:gd name="connsiteX17" fmla="*/ 423840 w 774887"/>
                <a:gd name="connsiteY17" fmla="*/ 12130 h 459445"/>
                <a:gd name="connsiteX18" fmla="*/ 395703 w 774887"/>
                <a:gd name="connsiteY18" fmla="*/ 25950 h 459445"/>
                <a:gd name="connsiteX19" fmla="*/ 357114 w 774887"/>
                <a:gd name="connsiteY19" fmla="*/ 0 h 459445"/>
                <a:gd name="connsiteX20" fmla="*/ 315433 w 774887"/>
                <a:gd name="connsiteY20" fmla="*/ 41680 h 459445"/>
                <a:gd name="connsiteX21" fmla="*/ 326789 w 774887"/>
                <a:gd name="connsiteY21" fmla="*/ 70232 h 459445"/>
                <a:gd name="connsiteX22" fmla="*/ 303951 w 774887"/>
                <a:gd name="connsiteY22" fmla="*/ 97056 h 459445"/>
                <a:gd name="connsiteX23" fmla="*/ 169069 w 774887"/>
                <a:gd name="connsiteY23" fmla="*/ 97056 h 459445"/>
                <a:gd name="connsiteX24" fmla="*/ 133454 w 774887"/>
                <a:gd name="connsiteY24" fmla="*/ 132670 h 459445"/>
                <a:gd name="connsiteX25" fmla="*/ 160566 w 774887"/>
                <a:gd name="connsiteY25" fmla="*/ 167251 h 459445"/>
                <a:gd name="connsiteX26" fmla="*/ 157720 w 774887"/>
                <a:gd name="connsiteY26" fmla="*/ 181198 h 459445"/>
                <a:gd name="connsiteX27" fmla="*/ 160566 w 774887"/>
                <a:gd name="connsiteY27" fmla="*/ 195144 h 459445"/>
                <a:gd name="connsiteX28" fmla="*/ 133451 w 774887"/>
                <a:gd name="connsiteY28" fmla="*/ 229720 h 459445"/>
                <a:gd name="connsiteX29" fmla="*/ 160563 w 774887"/>
                <a:gd name="connsiteY29" fmla="*/ 264301 h 459445"/>
                <a:gd name="connsiteX30" fmla="*/ 157717 w 774887"/>
                <a:gd name="connsiteY30" fmla="*/ 278248 h 459445"/>
                <a:gd name="connsiteX31" fmla="*/ 160563 w 774887"/>
                <a:gd name="connsiteY31" fmla="*/ 292194 h 459445"/>
                <a:gd name="connsiteX32" fmla="*/ 133451 w 774887"/>
                <a:gd name="connsiteY32" fmla="*/ 326775 h 459445"/>
                <a:gd name="connsiteX33" fmla="*/ 160563 w 774887"/>
                <a:gd name="connsiteY33" fmla="*/ 361357 h 459445"/>
                <a:gd name="connsiteX34" fmla="*/ 157717 w 774887"/>
                <a:gd name="connsiteY34" fmla="*/ 375304 h 459445"/>
                <a:gd name="connsiteX35" fmla="*/ 160150 w 774887"/>
                <a:gd name="connsiteY35" fmla="*/ 388216 h 459445"/>
                <a:gd name="connsiteX36" fmla="*/ 11351 w 774887"/>
                <a:gd name="connsiteY36" fmla="*/ 388216 h 459445"/>
                <a:gd name="connsiteX37" fmla="*/ 0 w 774887"/>
                <a:gd name="connsiteY37" fmla="*/ 399567 h 459445"/>
                <a:gd name="connsiteX38" fmla="*/ 11351 w 774887"/>
                <a:gd name="connsiteY38" fmla="*/ 410918 h 459445"/>
                <a:gd name="connsiteX39" fmla="*/ 81878 w 774887"/>
                <a:gd name="connsiteY39" fmla="*/ 410918 h 459445"/>
                <a:gd name="connsiteX40" fmla="*/ 148475 w 774887"/>
                <a:gd name="connsiteY40" fmla="*/ 428604 h 459445"/>
                <a:gd name="connsiteX41" fmla="*/ 166263 w 774887"/>
                <a:gd name="connsiteY41" fmla="*/ 438769 h 459445"/>
                <a:gd name="connsiteX42" fmla="*/ 244125 w 774887"/>
                <a:gd name="connsiteY42" fmla="*/ 459445 h 459445"/>
                <a:gd name="connsiteX43" fmla="*/ 530762 w 774887"/>
                <a:gd name="connsiteY43" fmla="*/ 459445 h 459445"/>
                <a:gd name="connsiteX44" fmla="*/ 608625 w 774887"/>
                <a:gd name="connsiteY44" fmla="*/ 438769 h 459445"/>
                <a:gd name="connsiteX45" fmla="*/ 626412 w 774887"/>
                <a:gd name="connsiteY45" fmla="*/ 428604 h 459445"/>
                <a:gd name="connsiteX46" fmla="*/ 693010 w 774887"/>
                <a:gd name="connsiteY46" fmla="*/ 410918 h 459445"/>
                <a:gd name="connsiteX47" fmla="*/ 763537 w 774887"/>
                <a:gd name="connsiteY47" fmla="*/ 410918 h 459445"/>
                <a:gd name="connsiteX48" fmla="*/ 774888 w 774887"/>
                <a:gd name="connsiteY48" fmla="*/ 399567 h 459445"/>
                <a:gd name="connsiteX49" fmla="*/ 763535 w 774887"/>
                <a:gd name="connsiteY49" fmla="*/ 388218 h 459445"/>
                <a:gd name="connsiteX50" fmla="*/ 423838 w 774887"/>
                <a:gd name="connsiteY50" fmla="*/ 34827 h 459445"/>
                <a:gd name="connsiteX51" fmla="*/ 436751 w 774887"/>
                <a:gd name="connsiteY51" fmla="*/ 47740 h 459445"/>
                <a:gd name="connsiteX52" fmla="*/ 430481 w 774887"/>
                <a:gd name="connsiteY52" fmla="*/ 58811 h 459445"/>
                <a:gd name="connsiteX53" fmla="*/ 411525 w 774887"/>
                <a:gd name="connsiteY53" fmla="*/ 51639 h 459445"/>
                <a:gd name="connsiteX54" fmla="*/ 410926 w 774887"/>
                <a:gd name="connsiteY54" fmla="*/ 47740 h 459445"/>
                <a:gd name="connsiteX55" fmla="*/ 423838 w 774887"/>
                <a:gd name="connsiteY55" fmla="*/ 34827 h 459445"/>
                <a:gd name="connsiteX56" fmla="*/ 338133 w 774887"/>
                <a:gd name="connsiteY56" fmla="*/ 41674 h 459445"/>
                <a:gd name="connsiteX57" fmla="*/ 357112 w 774887"/>
                <a:gd name="connsiteY57" fmla="*/ 22696 h 459445"/>
                <a:gd name="connsiteX58" fmla="*/ 376092 w 774887"/>
                <a:gd name="connsiteY58" fmla="*/ 41674 h 459445"/>
                <a:gd name="connsiteX59" fmla="*/ 374436 w 774887"/>
                <a:gd name="connsiteY59" fmla="*/ 49429 h 459445"/>
                <a:gd name="connsiteX60" fmla="*/ 346845 w 774887"/>
                <a:gd name="connsiteY60" fmla="*/ 57631 h 459445"/>
                <a:gd name="connsiteX61" fmla="*/ 338133 w 774887"/>
                <a:gd name="connsiteY61" fmla="*/ 41674 h 459445"/>
                <a:gd name="connsiteX62" fmla="*/ 387443 w 774887"/>
                <a:gd name="connsiteY62" fmla="*/ 71223 h 459445"/>
                <a:gd name="connsiteX63" fmla="*/ 443262 w 774887"/>
                <a:gd name="connsiteY63" fmla="*/ 97048 h 459445"/>
                <a:gd name="connsiteX64" fmla="*/ 331624 w 774887"/>
                <a:gd name="connsiteY64" fmla="*/ 97048 h 459445"/>
                <a:gd name="connsiteX65" fmla="*/ 387443 w 774887"/>
                <a:gd name="connsiteY65" fmla="*/ 71223 h 459445"/>
                <a:gd name="connsiteX66" fmla="*/ 156153 w 774887"/>
                <a:gd name="connsiteY66" fmla="*/ 132664 h 459445"/>
                <a:gd name="connsiteX67" fmla="*/ 169066 w 774887"/>
                <a:gd name="connsiteY67" fmla="*/ 119752 h 459445"/>
                <a:gd name="connsiteX68" fmla="*/ 581555 w 774887"/>
                <a:gd name="connsiteY68" fmla="*/ 119752 h 459445"/>
                <a:gd name="connsiteX69" fmla="*/ 594468 w 774887"/>
                <a:gd name="connsiteY69" fmla="*/ 132664 h 459445"/>
                <a:gd name="connsiteX70" fmla="*/ 581555 w 774887"/>
                <a:gd name="connsiteY70" fmla="*/ 145577 h 459445"/>
                <a:gd name="connsiteX71" fmla="*/ 169066 w 774887"/>
                <a:gd name="connsiteY71" fmla="*/ 145577 h 459445"/>
                <a:gd name="connsiteX72" fmla="*/ 156153 w 774887"/>
                <a:gd name="connsiteY72" fmla="*/ 132664 h 459445"/>
                <a:gd name="connsiteX73" fmla="*/ 156153 w 774887"/>
                <a:gd name="connsiteY73" fmla="*/ 229720 h 459445"/>
                <a:gd name="connsiteX74" fmla="*/ 169066 w 774887"/>
                <a:gd name="connsiteY74" fmla="*/ 216808 h 459445"/>
                <a:gd name="connsiteX75" fmla="*/ 520894 w 774887"/>
                <a:gd name="connsiteY75" fmla="*/ 216808 h 459445"/>
                <a:gd name="connsiteX76" fmla="*/ 532245 w 774887"/>
                <a:gd name="connsiteY76" fmla="*/ 205457 h 459445"/>
                <a:gd name="connsiteX77" fmla="*/ 520894 w 774887"/>
                <a:gd name="connsiteY77" fmla="*/ 194106 h 459445"/>
                <a:gd name="connsiteX78" fmla="*/ 193331 w 774887"/>
                <a:gd name="connsiteY78" fmla="*/ 194106 h 459445"/>
                <a:gd name="connsiteX79" fmla="*/ 180418 w 774887"/>
                <a:gd name="connsiteY79" fmla="*/ 181193 h 459445"/>
                <a:gd name="connsiteX80" fmla="*/ 193331 w 774887"/>
                <a:gd name="connsiteY80" fmla="*/ 168280 h 459445"/>
                <a:gd name="connsiteX81" fmla="*/ 605820 w 774887"/>
                <a:gd name="connsiteY81" fmla="*/ 168280 h 459445"/>
                <a:gd name="connsiteX82" fmla="*/ 618733 w 774887"/>
                <a:gd name="connsiteY82" fmla="*/ 181193 h 459445"/>
                <a:gd name="connsiteX83" fmla="*/ 605820 w 774887"/>
                <a:gd name="connsiteY83" fmla="*/ 194106 h 459445"/>
                <a:gd name="connsiteX84" fmla="*/ 569417 w 774887"/>
                <a:gd name="connsiteY84" fmla="*/ 194106 h 459445"/>
                <a:gd name="connsiteX85" fmla="*/ 558066 w 774887"/>
                <a:gd name="connsiteY85" fmla="*/ 205457 h 459445"/>
                <a:gd name="connsiteX86" fmla="*/ 569417 w 774887"/>
                <a:gd name="connsiteY86" fmla="*/ 216808 h 459445"/>
                <a:gd name="connsiteX87" fmla="*/ 581557 w 774887"/>
                <a:gd name="connsiteY87" fmla="*/ 216808 h 459445"/>
                <a:gd name="connsiteX88" fmla="*/ 594469 w 774887"/>
                <a:gd name="connsiteY88" fmla="*/ 229720 h 459445"/>
                <a:gd name="connsiteX89" fmla="*/ 581557 w 774887"/>
                <a:gd name="connsiteY89" fmla="*/ 242633 h 459445"/>
                <a:gd name="connsiteX90" fmla="*/ 169066 w 774887"/>
                <a:gd name="connsiteY90" fmla="*/ 242633 h 459445"/>
                <a:gd name="connsiteX91" fmla="*/ 156153 w 774887"/>
                <a:gd name="connsiteY91" fmla="*/ 229720 h 459445"/>
                <a:gd name="connsiteX92" fmla="*/ 156153 w 774887"/>
                <a:gd name="connsiteY92" fmla="*/ 326776 h 459445"/>
                <a:gd name="connsiteX93" fmla="*/ 169066 w 774887"/>
                <a:gd name="connsiteY93" fmla="*/ 313864 h 459445"/>
                <a:gd name="connsiteX94" fmla="*/ 205466 w 774887"/>
                <a:gd name="connsiteY94" fmla="*/ 313864 h 459445"/>
                <a:gd name="connsiteX95" fmla="*/ 216817 w 774887"/>
                <a:gd name="connsiteY95" fmla="*/ 302513 h 459445"/>
                <a:gd name="connsiteX96" fmla="*/ 205466 w 774887"/>
                <a:gd name="connsiteY96" fmla="*/ 291162 h 459445"/>
                <a:gd name="connsiteX97" fmla="*/ 193330 w 774887"/>
                <a:gd name="connsiteY97" fmla="*/ 291162 h 459445"/>
                <a:gd name="connsiteX98" fmla="*/ 180417 w 774887"/>
                <a:gd name="connsiteY98" fmla="*/ 278249 h 459445"/>
                <a:gd name="connsiteX99" fmla="*/ 193330 w 774887"/>
                <a:gd name="connsiteY99" fmla="*/ 265336 h 459445"/>
                <a:gd name="connsiteX100" fmla="*/ 605819 w 774887"/>
                <a:gd name="connsiteY100" fmla="*/ 265336 h 459445"/>
                <a:gd name="connsiteX101" fmla="*/ 618731 w 774887"/>
                <a:gd name="connsiteY101" fmla="*/ 278249 h 459445"/>
                <a:gd name="connsiteX102" fmla="*/ 605819 w 774887"/>
                <a:gd name="connsiteY102" fmla="*/ 291162 h 459445"/>
                <a:gd name="connsiteX103" fmla="*/ 253995 w 774887"/>
                <a:gd name="connsiteY103" fmla="*/ 291162 h 459445"/>
                <a:gd name="connsiteX104" fmla="*/ 242644 w 774887"/>
                <a:gd name="connsiteY104" fmla="*/ 302513 h 459445"/>
                <a:gd name="connsiteX105" fmla="*/ 253995 w 774887"/>
                <a:gd name="connsiteY105" fmla="*/ 313864 h 459445"/>
                <a:gd name="connsiteX106" fmla="*/ 581555 w 774887"/>
                <a:gd name="connsiteY106" fmla="*/ 313864 h 459445"/>
                <a:gd name="connsiteX107" fmla="*/ 594468 w 774887"/>
                <a:gd name="connsiteY107" fmla="*/ 326776 h 459445"/>
                <a:gd name="connsiteX108" fmla="*/ 581555 w 774887"/>
                <a:gd name="connsiteY108" fmla="*/ 339689 h 459445"/>
                <a:gd name="connsiteX109" fmla="*/ 169066 w 774887"/>
                <a:gd name="connsiteY109" fmla="*/ 339689 h 459445"/>
                <a:gd name="connsiteX110" fmla="*/ 156153 w 774887"/>
                <a:gd name="connsiteY110" fmla="*/ 326776 h 459445"/>
                <a:gd name="connsiteX111" fmla="*/ 180417 w 774887"/>
                <a:gd name="connsiteY111" fmla="*/ 375304 h 459445"/>
                <a:gd name="connsiteX112" fmla="*/ 193330 w 774887"/>
                <a:gd name="connsiteY112" fmla="*/ 362391 h 459445"/>
                <a:gd name="connsiteX113" fmla="*/ 605819 w 774887"/>
                <a:gd name="connsiteY113" fmla="*/ 362391 h 459445"/>
                <a:gd name="connsiteX114" fmla="*/ 618731 w 774887"/>
                <a:gd name="connsiteY114" fmla="*/ 375304 h 459445"/>
                <a:gd name="connsiteX115" fmla="*/ 605819 w 774887"/>
                <a:gd name="connsiteY115" fmla="*/ 388216 h 459445"/>
                <a:gd name="connsiteX116" fmla="*/ 193331 w 774887"/>
                <a:gd name="connsiteY116" fmla="*/ 388216 h 459445"/>
                <a:gd name="connsiteX117" fmla="*/ 180417 w 774887"/>
                <a:gd name="connsiteY117" fmla="*/ 375304 h 459445"/>
                <a:gd name="connsiteX118" fmla="*/ 597360 w 774887"/>
                <a:gd name="connsiteY118" fmla="*/ 419059 h 459445"/>
                <a:gd name="connsiteX119" fmla="*/ 530762 w 774887"/>
                <a:gd name="connsiteY119" fmla="*/ 436745 h 459445"/>
                <a:gd name="connsiteX120" fmla="*/ 244125 w 774887"/>
                <a:gd name="connsiteY120" fmla="*/ 436745 h 459445"/>
                <a:gd name="connsiteX121" fmla="*/ 177528 w 774887"/>
                <a:gd name="connsiteY121" fmla="*/ 419059 h 459445"/>
                <a:gd name="connsiteX122" fmla="*/ 163282 w 774887"/>
                <a:gd name="connsiteY122" fmla="*/ 410918 h 459445"/>
                <a:gd name="connsiteX123" fmla="*/ 193331 w 774887"/>
                <a:gd name="connsiteY123" fmla="*/ 410918 h 459445"/>
                <a:gd name="connsiteX124" fmla="*/ 611605 w 774887"/>
                <a:gd name="connsiteY124" fmla="*/ 410918 h 459445"/>
                <a:gd name="connsiteX125" fmla="*/ 597360 w 774887"/>
                <a:gd name="connsiteY125" fmla="*/ 419059 h 459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</a:cxnLst>
              <a:rect l="l" t="t" r="r" b="b"/>
              <a:pathLst>
                <a:path w="774887" h="459445">
                  <a:moveTo>
                    <a:pt x="763535" y="388218"/>
                  </a:moveTo>
                  <a:lnTo>
                    <a:pt x="639001" y="388218"/>
                  </a:lnTo>
                  <a:cubicBezTo>
                    <a:pt x="640566" y="384212"/>
                    <a:pt x="641435" y="379859"/>
                    <a:pt x="641435" y="375305"/>
                  </a:cubicBezTo>
                  <a:cubicBezTo>
                    <a:pt x="641435" y="358598"/>
                    <a:pt x="629867" y="344547"/>
                    <a:pt x="614323" y="340724"/>
                  </a:cubicBezTo>
                  <a:cubicBezTo>
                    <a:pt x="616154" y="336438"/>
                    <a:pt x="617170" y="331725"/>
                    <a:pt x="617170" y="326778"/>
                  </a:cubicBezTo>
                  <a:cubicBezTo>
                    <a:pt x="617170" y="321830"/>
                    <a:pt x="616154" y="317116"/>
                    <a:pt x="614323" y="312832"/>
                  </a:cubicBezTo>
                  <a:cubicBezTo>
                    <a:pt x="629867" y="309009"/>
                    <a:pt x="641435" y="294958"/>
                    <a:pt x="641435" y="278251"/>
                  </a:cubicBezTo>
                  <a:cubicBezTo>
                    <a:pt x="641435" y="261544"/>
                    <a:pt x="629867" y="247493"/>
                    <a:pt x="614323" y="243670"/>
                  </a:cubicBezTo>
                  <a:cubicBezTo>
                    <a:pt x="616154" y="239384"/>
                    <a:pt x="617170" y="234671"/>
                    <a:pt x="617170" y="229723"/>
                  </a:cubicBezTo>
                  <a:cubicBezTo>
                    <a:pt x="617170" y="224776"/>
                    <a:pt x="616154" y="220062"/>
                    <a:pt x="614323" y="215777"/>
                  </a:cubicBezTo>
                  <a:cubicBezTo>
                    <a:pt x="629867" y="211954"/>
                    <a:pt x="641435" y="197903"/>
                    <a:pt x="641435" y="181196"/>
                  </a:cubicBezTo>
                  <a:cubicBezTo>
                    <a:pt x="641435" y="164489"/>
                    <a:pt x="629867" y="150438"/>
                    <a:pt x="614323" y="146615"/>
                  </a:cubicBezTo>
                  <a:cubicBezTo>
                    <a:pt x="616154" y="142329"/>
                    <a:pt x="617170" y="137615"/>
                    <a:pt x="617170" y="132669"/>
                  </a:cubicBezTo>
                  <a:cubicBezTo>
                    <a:pt x="617170" y="113030"/>
                    <a:pt x="601192" y="97054"/>
                    <a:pt x="581555" y="97054"/>
                  </a:cubicBezTo>
                  <a:lnTo>
                    <a:pt x="470937" y="97054"/>
                  </a:lnTo>
                  <a:cubicBezTo>
                    <a:pt x="465408" y="87415"/>
                    <a:pt x="458301" y="78925"/>
                    <a:pt x="450044" y="71848"/>
                  </a:cubicBezTo>
                  <a:cubicBezTo>
                    <a:pt x="455934" y="65434"/>
                    <a:pt x="459454" y="56912"/>
                    <a:pt x="459454" y="47745"/>
                  </a:cubicBezTo>
                  <a:cubicBezTo>
                    <a:pt x="459454" y="28106"/>
                    <a:pt x="443477" y="12130"/>
                    <a:pt x="423840" y="12130"/>
                  </a:cubicBezTo>
                  <a:cubicBezTo>
                    <a:pt x="412409" y="12130"/>
                    <a:pt x="402225" y="17551"/>
                    <a:pt x="395703" y="25950"/>
                  </a:cubicBezTo>
                  <a:cubicBezTo>
                    <a:pt x="389482" y="10744"/>
                    <a:pt x="374533" y="0"/>
                    <a:pt x="357114" y="0"/>
                  </a:cubicBezTo>
                  <a:cubicBezTo>
                    <a:pt x="334130" y="0"/>
                    <a:pt x="315433" y="18697"/>
                    <a:pt x="315433" y="41680"/>
                  </a:cubicBezTo>
                  <a:cubicBezTo>
                    <a:pt x="315433" y="52492"/>
                    <a:pt x="319669" y="62648"/>
                    <a:pt x="326789" y="70232"/>
                  </a:cubicBezTo>
                  <a:cubicBezTo>
                    <a:pt x="317702" y="77619"/>
                    <a:pt x="309907" y="86668"/>
                    <a:pt x="303951" y="97056"/>
                  </a:cubicBezTo>
                  <a:lnTo>
                    <a:pt x="169069" y="97056"/>
                  </a:lnTo>
                  <a:cubicBezTo>
                    <a:pt x="149430" y="97056"/>
                    <a:pt x="133454" y="113033"/>
                    <a:pt x="133454" y="132670"/>
                  </a:cubicBezTo>
                  <a:cubicBezTo>
                    <a:pt x="133454" y="149379"/>
                    <a:pt x="145022" y="163428"/>
                    <a:pt x="160566" y="167251"/>
                  </a:cubicBezTo>
                  <a:cubicBezTo>
                    <a:pt x="158735" y="171537"/>
                    <a:pt x="157720" y="176250"/>
                    <a:pt x="157720" y="181198"/>
                  </a:cubicBezTo>
                  <a:cubicBezTo>
                    <a:pt x="157720" y="186145"/>
                    <a:pt x="158735" y="190860"/>
                    <a:pt x="160566" y="195144"/>
                  </a:cubicBezTo>
                  <a:cubicBezTo>
                    <a:pt x="145019" y="198963"/>
                    <a:pt x="133451" y="213012"/>
                    <a:pt x="133451" y="229720"/>
                  </a:cubicBezTo>
                  <a:cubicBezTo>
                    <a:pt x="133451" y="246429"/>
                    <a:pt x="145019" y="260478"/>
                    <a:pt x="160563" y="264301"/>
                  </a:cubicBezTo>
                  <a:cubicBezTo>
                    <a:pt x="158732" y="268587"/>
                    <a:pt x="157717" y="273300"/>
                    <a:pt x="157717" y="278248"/>
                  </a:cubicBezTo>
                  <a:cubicBezTo>
                    <a:pt x="157717" y="283195"/>
                    <a:pt x="158732" y="287910"/>
                    <a:pt x="160563" y="292194"/>
                  </a:cubicBezTo>
                  <a:cubicBezTo>
                    <a:pt x="145019" y="296017"/>
                    <a:pt x="133451" y="310068"/>
                    <a:pt x="133451" y="326775"/>
                  </a:cubicBezTo>
                  <a:cubicBezTo>
                    <a:pt x="133451" y="343483"/>
                    <a:pt x="145019" y="357533"/>
                    <a:pt x="160563" y="361357"/>
                  </a:cubicBezTo>
                  <a:cubicBezTo>
                    <a:pt x="158732" y="365643"/>
                    <a:pt x="157717" y="370356"/>
                    <a:pt x="157717" y="375304"/>
                  </a:cubicBezTo>
                  <a:cubicBezTo>
                    <a:pt x="157717" y="379858"/>
                    <a:pt x="158585" y="384210"/>
                    <a:pt x="160150" y="388216"/>
                  </a:cubicBezTo>
                  <a:lnTo>
                    <a:pt x="11351" y="388216"/>
                  </a:lnTo>
                  <a:cubicBezTo>
                    <a:pt x="5082" y="388216"/>
                    <a:pt x="0" y="393299"/>
                    <a:pt x="0" y="399567"/>
                  </a:cubicBezTo>
                  <a:cubicBezTo>
                    <a:pt x="0" y="405837"/>
                    <a:pt x="5082" y="410918"/>
                    <a:pt x="11351" y="410918"/>
                  </a:cubicBezTo>
                  <a:lnTo>
                    <a:pt x="81878" y="410918"/>
                  </a:lnTo>
                  <a:cubicBezTo>
                    <a:pt x="105198" y="410918"/>
                    <a:pt x="128227" y="417034"/>
                    <a:pt x="148475" y="428604"/>
                  </a:cubicBezTo>
                  <a:lnTo>
                    <a:pt x="166263" y="438769"/>
                  </a:lnTo>
                  <a:cubicBezTo>
                    <a:pt x="189936" y="452296"/>
                    <a:pt x="216861" y="459445"/>
                    <a:pt x="244125" y="459445"/>
                  </a:cubicBezTo>
                  <a:lnTo>
                    <a:pt x="530762" y="459445"/>
                  </a:lnTo>
                  <a:cubicBezTo>
                    <a:pt x="558027" y="459445"/>
                    <a:pt x="584951" y="452296"/>
                    <a:pt x="608625" y="438769"/>
                  </a:cubicBezTo>
                  <a:lnTo>
                    <a:pt x="626412" y="428604"/>
                  </a:lnTo>
                  <a:cubicBezTo>
                    <a:pt x="646659" y="417034"/>
                    <a:pt x="669689" y="410918"/>
                    <a:pt x="693010" y="410918"/>
                  </a:cubicBezTo>
                  <a:lnTo>
                    <a:pt x="763537" y="410918"/>
                  </a:lnTo>
                  <a:cubicBezTo>
                    <a:pt x="769805" y="410918"/>
                    <a:pt x="774888" y="405837"/>
                    <a:pt x="774888" y="399567"/>
                  </a:cubicBezTo>
                  <a:cubicBezTo>
                    <a:pt x="774886" y="393300"/>
                    <a:pt x="769804" y="388218"/>
                    <a:pt x="763535" y="388218"/>
                  </a:cubicBezTo>
                  <a:close/>
                  <a:moveTo>
                    <a:pt x="423838" y="34827"/>
                  </a:moveTo>
                  <a:cubicBezTo>
                    <a:pt x="430959" y="34827"/>
                    <a:pt x="436751" y="40621"/>
                    <a:pt x="436751" y="47740"/>
                  </a:cubicBezTo>
                  <a:cubicBezTo>
                    <a:pt x="436751" y="52361"/>
                    <a:pt x="434290" y="56523"/>
                    <a:pt x="430481" y="58811"/>
                  </a:cubicBezTo>
                  <a:cubicBezTo>
                    <a:pt x="424451" y="55775"/>
                    <a:pt x="418099" y="53361"/>
                    <a:pt x="411525" y="51639"/>
                  </a:cubicBezTo>
                  <a:cubicBezTo>
                    <a:pt x="411130" y="50387"/>
                    <a:pt x="410926" y="49083"/>
                    <a:pt x="410926" y="47740"/>
                  </a:cubicBezTo>
                  <a:cubicBezTo>
                    <a:pt x="410926" y="40621"/>
                    <a:pt x="416719" y="34827"/>
                    <a:pt x="423838" y="34827"/>
                  </a:cubicBezTo>
                  <a:close/>
                  <a:moveTo>
                    <a:pt x="338133" y="41674"/>
                  </a:moveTo>
                  <a:cubicBezTo>
                    <a:pt x="338133" y="31209"/>
                    <a:pt x="346646" y="22696"/>
                    <a:pt x="357112" y="22696"/>
                  </a:cubicBezTo>
                  <a:cubicBezTo>
                    <a:pt x="367577" y="22696"/>
                    <a:pt x="376092" y="31209"/>
                    <a:pt x="376092" y="41674"/>
                  </a:cubicBezTo>
                  <a:cubicBezTo>
                    <a:pt x="376092" y="44365"/>
                    <a:pt x="375522" y="47005"/>
                    <a:pt x="374436" y="49429"/>
                  </a:cubicBezTo>
                  <a:cubicBezTo>
                    <a:pt x="364809" y="50764"/>
                    <a:pt x="355517" y="53562"/>
                    <a:pt x="346845" y="57631"/>
                  </a:cubicBezTo>
                  <a:cubicBezTo>
                    <a:pt x="341513" y="54185"/>
                    <a:pt x="338133" y="48193"/>
                    <a:pt x="338133" y="41674"/>
                  </a:cubicBezTo>
                  <a:close/>
                  <a:moveTo>
                    <a:pt x="387443" y="71223"/>
                  </a:moveTo>
                  <a:cubicBezTo>
                    <a:pt x="409079" y="71223"/>
                    <a:pt x="429459" y="80963"/>
                    <a:pt x="443262" y="97048"/>
                  </a:cubicBezTo>
                  <a:lnTo>
                    <a:pt x="331624" y="97048"/>
                  </a:lnTo>
                  <a:cubicBezTo>
                    <a:pt x="345427" y="80963"/>
                    <a:pt x="365807" y="71223"/>
                    <a:pt x="387443" y="71223"/>
                  </a:cubicBezTo>
                  <a:close/>
                  <a:moveTo>
                    <a:pt x="156153" y="132664"/>
                  </a:moveTo>
                  <a:cubicBezTo>
                    <a:pt x="156153" y="125544"/>
                    <a:pt x="161947" y="119752"/>
                    <a:pt x="169066" y="119752"/>
                  </a:cubicBezTo>
                  <a:lnTo>
                    <a:pt x="581555" y="119752"/>
                  </a:lnTo>
                  <a:cubicBezTo>
                    <a:pt x="588676" y="119752"/>
                    <a:pt x="594468" y="125544"/>
                    <a:pt x="594468" y="132664"/>
                  </a:cubicBezTo>
                  <a:cubicBezTo>
                    <a:pt x="594468" y="139785"/>
                    <a:pt x="588674" y="145577"/>
                    <a:pt x="581555" y="145577"/>
                  </a:cubicBezTo>
                  <a:lnTo>
                    <a:pt x="169066" y="145577"/>
                  </a:lnTo>
                  <a:cubicBezTo>
                    <a:pt x="161947" y="145577"/>
                    <a:pt x="156153" y="139785"/>
                    <a:pt x="156153" y="132664"/>
                  </a:cubicBezTo>
                  <a:close/>
                  <a:moveTo>
                    <a:pt x="156153" y="229720"/>
                  </a:moveTo>
                  <a:cubicBezTo>
                    <a:pt x="156153" y="222600"/>
                    <a:pt x="161947" y="216808"/>
                    <a:pt x="169066" y="216808"/>
                  </a:cubicBezTo>
                  <a:lnTo>
                    <a:pt x="520894" y="216808"/>
                  </a:lnTo>
                  <a:cubicBezTo>
                    <a:pt x="527163" y="216808"/>
                    <a:pt x="532245" y="211726"/>
                    <a:pt x="532245" y="205457"/>
                  </a:cubicBezTo>
                  <a:cubicBezTo>
                    <a:pt x="532245" y="199188"/>
                    <a:pt x="527163" y="194106"/>
                    <a:pt x="520894" y="194106"/>
                  </a:cubicBezTo>
                  <a:lnTo>
                    <a:pt x="193331" y="194106"/>
                  </a:lnTo>
                  <a:cubicBezTo>
                    <a:pt x="186210" y="194106"/>
                    <a:pt x="180418" y="188312"/>
                    <a:pt x="180418" y="181193"/>
                  </a:cubicBezTo>
                  <a:cubicBezTo>
                    <a:pt x="180418" y="174074"/>
                    <a:pt x="186212" y="168280"/>
                    <a:pt x="193331" y="168280"/>
                  </a:cubicBezTo>
                  <a:lnTo>
                    <a:pt x="605820" y="168280"/>
                  </a:lnTo>
                  <a:cubicBezTo>
                    <a:pt x="612941" y="168280"/>
                    <a:pt x="618733" y="174074"/>
                    <a:pt x="618733" y="181193"/>
                  </a:cubicBezTo>
                  <a:cubicBezTo>
                    <a:pt x="618733" y="188312"/>
                    <a:pt x="612939" y="194106"/>
                    <a:pt x="605820" y="194106"/>
                  </a:cubicBezTo>
                  <a:lnTo>
                    <a:pt x="569417" y="194106"/>
                  </a:lnTo>
                  <a:cubicBezTo>
                    <a:pt x="563148" y="194106"/>
                    <a:pt x="558066" y="199188"/>
                    <a:pt x="558066" y="205457"/>
                  </a:cubicBezTo>
                  <a:cubicBezTo>
                    <a:pt x="558066" y="211726"/>
                    <a:pt x="563148" y="216808"/>
                    <a:pt x="569417" y="216808"/>
                  </a:cubicBezTo>
                  <a:lnTo>
                    <a:pt x="581557" y="216808"/>
                  </a:lnTo>
                  <a:cubicBezTo>
                    <a:pt x="588677" y="216808"/>
                    <a:pt x="594469" y="222601"/>
                    <a:pt x="594469" y="229720"/>
                  </a:cubicBezTo>
                  <a:cubicBezTo>
                    <a:pt x="594469" y="236840"/>
                    <a:pt x="588676" y="242633"/>
                    <a:pt x="581557" y="242633"/>
                  </a:cubicBezTo>
                  <a:lnTo>
                    <a:pt x="169066" y="242633"/>
                  </a:lnTo>
                  <a:cubicBezTo>
                    <a:pt x="161947" y="242633"/>
                    <a:pt x="156153" y="236841"/>
                    <a:pt x="156153" y="229720"/>
                  </a:cubicBezTo>
                  <a:close/>
                  <a:moveTo>
                    <a:pt x="156153" y="326776"/>
                  </a:moveTo>
                  <a:cubicBezTo>
                    <a:pt x="156153" y="319656"/>
                    <a:pt x="161947" y="313864"/>
                    <a:pt x="169066" y="313864"/>
                  </a:cubicBezTo>
                  <a:lnTo>
                    <a:pt x="205466" y="313864"/>
                  </a:lnTo>
                  <a:cubicBezTo>
                    <a:pt x="211735" y="313864"/>
                    <a:pt x="216817" y="308782"/>
                    <a:pt x="216817" y="302513"/>
                  </a:cubicBezTo>
                  <a:cubicBezTo>
                    <a:pt x="216817" y="296244"/>
                    <a:pt x="211735" y="291162"/>
                    <a:pt x="205466" y="291162"/>
                  </a:cubicBezTo>
                  <a:lnTo>
                    <a:pt x="193330" y="291162"/>
                  </a:lnTo>
                  <a:cubicBezTo>
                    <a:pt x="186209" y="291162"/>
                    <a:pt x="180417" y="285368"/>
                    <a:pt x="180417" y="278249"/>
                  </a:cubicBezTo>
                  <a:cubicBezTo>
                    <a:pt x="180417" y="271130"/>
                    <a:pt x="186210" y="265336"/>
                    <a:pt x="193330" y="265336"/>
                  </a:cubicBezTo>
                  <a:lnTo>
                    <a:pt x="605819" y="265336"/>
                  </a:lnTo>
                  <a:cubicBezTo>
                    <a:pt x="612939" y="265336"/>
                    <a:pt x="618731" y="271130"/>
                    <a:pt x="618731" y="278249"/>
                  </a:cubicBezTo>
                  <a:cubicBezTo>
                    <a:pt x="618731" y="285368"/>
                    <a:pt x="612938" y="291162"/>
                    <a:pt x="605819" y="291162"/>
                  </a:cubicBezTo>
                  <a:lnTo>
                    <a:pt x="253995" y="291162"/>
                  </a:lnTo>
                  <a:cubicBezTo>
                    <a:pt x="247726" y="291162"/>
                    <a:pt x="242644" y="296244"/>
                    <a:pt x="242644" y="302513"/>
                  </a:cubicBezTo>
                  <a:cubicBezTo>
                    <a:pt x="242644" y="308782"/>
                    <a:pt x="247726" y="313864"/>
                    <a:pt x="253995" y="313864"/>
                  </a:cubicBezTo>
                  <a:lnTo>
                    <a:pt x="581555" y="313864"/>
                  </a:lnTo>
                  <a:cubicBezTo>
                    <a:pt x="588676" y="313864"/>
                    <a:pt x="594468" y="319657"/>
                    <a:pt x="594468" y="326776"/>
                  </a:cubicBezTo>
                  <a:cubicBezTo>
                    <a:pt x="594468" y="333897"/>
                    <a:pt x="588674" y="339689"/>
                    <a:pt x="581555" y="339689"/>
                  </a:cubicBezTo>
                  <a:lnTo>
                    <a:pt x="169066" y="339689"/>
                  </a:lnTo>
                  <a:cubicBezTo>
                    <a:pt x="161947" y="339689"/>
                    <a:pt x="156153" y="333897"/>
                    <a:pt x="156153" y="326776"/>
                  </a:cubicBezTo>
                  <a:close/>
                  <a:moveTo>
                    <a:pt x="180417" y="375304"/>
                  </a:moveTo>
                  <a:cubicBezTo>
                    <a:pt x="180417" y="368184"/>
                    <a:pt x="186210" y="362391"/>
                    <a:pt x="193330" y="362391"/>
                  </a:cubicBezTo>
                  <a:lnTo>
                    <a:pt x="605819" y="362391"/>
                  </a:lnTo>
                  <a:cubicBezTo>
                    <a:pt x="612939" y="362391"/>
                    <a:pt x="618731" y="368184"/>
                    <a:pt x="618731" y="375304"/>
                  </a:cubicBezTo>
                  <a:cubicBezTo>
                    <a:pt x="618731" y="382424"/>
                    <a:pt x="612938" y="388216"/>
                    <a:pt x="605819" y="388216"/>
                  </a:cubicBezTo>
                  <a:lnTo>
                    <a:pt x="193331" y="388216"/>
                  </a:lnTo>
                  <a:cubicBezTo>
                    <a:pt x="186210" y="388218"/>
                    <a:pt x="180417" y="382424"/>
                    <a:pt x="180417" y="375304"/>
                  </a:cubicBezTo>
                  <a:close/>
                  <a:moveTo>
                    <a:pt x="597360" y="419059"/>
                  </a:moveTo>
                  <a:cubicBezTo>
                    <a:pt x="577112" y="430629"/>
                    <a:pt x="554083" y="436745"/>
                    <a:pt x="530762" y="436745"/>
                  </a:cubicBezTo>
                  <a:lnTo>
                    <a:pt x="244125" y="436745"/>
                  </a:lnTo>
                  <a:cubicBezTo>
                    <a:pt x="220805" y="436745"/>
                    <a:pt x="197776" y="430629"/>
                    <a:pt x="177528" y="419059"/>
                  </a:cubicBezTo>
                  <a:lnTo>
                    <a:pt x="163282" y="410918"/>
                  </a:lnTo>
                  <a:lnTo>
                    <a:pt x="193331" y="410918"/>
                  </a:lnTo>
                  <a:lnTo>
                    <a:pt x="611605" y="410918"/>
                  </a:lnTo>
                  <a:lnTo>
                    <a:pt x="597360" y="419059"/>
                  </a:lnTo>
                  <a:close/>
                </a:path>
              </a:pathLst>
            </a:custGeom>
            <a:solidFill>
              <a:schemeClr val="bg1"/>
            </a:solidFill>
            <a:ln w="1507" cap="flat">
              <a:solidFill>
                <a:schemeClr val="tx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687" name="Graphic 7">
            <a:extLst>
              <a:ext uri="{FF2B5EF4-FFF2-40B4-BE49-F238E27FC236}">
                <a16:creationId xmlns:a16="http://schemas.microsoft.com/office/drawing/2014/main" id="{A63CB221-1BE5-4ECD-8DDC-C74F6840F814}"/>
              </a:ext>
            </a:extLst>
          </p:cNvPr>
          <p:cNvGrpSpPr/>
          <p:nvPr/>
        </p:nvGrpSpPr>
        <p:grpSpPr>
          <a:xfrm>
            <a:off x="4033343" y="3478424"/>
            <a:ext cx="435189" cy="774886"/>
            <a:chOff x="4033343" y="3478424"/>
            <a:chExt cx="435189" cy="774886"/>
          </a:xfrm>
          <a:solidFill>
            <a:srgbClr val="FFFFFF"/>
          </a:solidFill>
        </p:grpSpPr>
        <p:grpSp>
          <p:nvGrpSpPr>
            <p:cNvPr id="1688" name="Graphic 7">
              <a:extLst>
                <a:ext uri="{FF2B5EF4-FFF2-40B4-BE49-F238E27FC236}">
                  <a16:creationId xmlns:a16="http://schemas.microsoft.com/office/drawing/2014/main" id="{A63CB221-1BE5-4ECD-8DDC-C74F6840F814}"/>
                </a:ext>
              </a:extLst>
            </p:cNvPr>
            <p:cNvGrpSpPr/>
            <p:nvPr/>
          </p:nvGrpSpPr>
          <p:grpSpPr>
            <a:xfrm>
              <a:off x="4044694" y="3489774"/>
              <a:ext cx="412490" cy="752184"/>
              <a:chOff x="4044694" y="3489774"/>
              <a:chExt cx="412490" cy="752184"/>
            </a:xfrm>
            <a:solidFill>
              <a:srgbClr val="FFFFFF"/>
            </a:solidFill>
          </p:grpSpPr>
          <p:sp>
            <p:nvSpPr>
              <p:cNvPr id="1689" name="Freeform: Shape 1688">
                <a:extLst>
                  <a:ext uri="{FF2B5EF4-FFF2-40B4-BE49-F238E27FC236}">
                    <a16:creationId xmlns:a16="http://schemas.microsoft.com/office/drawing/2014/main" id="{06997FCA-FB82-467B-B286-0153E6F3566A}"/>
                  </a:ext>
                </a:extLst>
              </p:cNvPr>
              <p:cNvSpPr/>
              <p:nvPr/>
            </p:nvSpPr>
            <p:spPr>
              <a:xfrm>
                <a:off x="4257005" y="3629292"/>
                <a:ext cx="157716" cy="157716"/>
              </a:xfrm>
              <a:custGeom>
                <a:avLst/>
                <a:gdLst>
                  <a:gd name="connsiteX0" fmla="*/ 78858 w 157716"/>
                  <a:gd name="connsiteY0" fmla="*/ 157717 h 157716"/>
                  <a:gd name="connsiteX1" fmla="*/ 0 w 157716"/>
                  <a:gd name="connsiteY1" fmla="*/ 78858 h 157716"/>
                  <a:gd name="connsiteX2" fmla="*/ 78858 w 157716"/>
                  <a:gd name="connsiteY2" fmla="*/ 0 h 157716"/>
                  <a:gd name="connsiteX3" fmla="*/ 157717 w 157716"/>
                  <a:gd name="connsiteY3" fmla="*/ 78858 h 157716"/>
                  <a:gd name="connsiteX4" fmla="*/ 78858 w 157716"/>
                  <a:gd name="connsiteY4" fmla="*/ 157717 h 157716"/>
                  <a:gd name="connsiteX5" fmla="*/ 78858 w 157716"/>
                  <a:gd name="connsiteY5" fmla="*/ 36397 h 157716"/>
                  <a:gd name="connsiteX6" fmla="*/ 36397 w 157716"/>
                  <a:gd name="connsiteY6" fmla="*/ 78858 h 157716"/>
                  <a:gd name="connsiteX7" fmla="*/ 78858 w 157716"/>
                  <a:gd name="connsiteY7" fmla="*/ 121320 h 157716"/>
                  <a:gd name="connsiteX8" fmla="*/ 121320 w 157716"/>
                  <a:gd name="connsiteY8" fmla="*/ 78858 h 157716"/>
                  <a:gd name="connsiteX9" fmla="*/ 78858 w 157716"/>
                  <a:gd name="connsiteY9" fmla="*/ 36397 h 1577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57716" h="157716">
                    <a:moveTo>
                      <a:pt x="78858" y="157717"/>
                    </a:moveTo>
                    <a:cubicBezTo>
                      <a:pt x="35377" y="157717"/>
                      <a:pt x="0" y="122340"/>
                      <a:pt x="0" y="78858"/>
                    </a:cubicBezTo>
                    <a:cubicBezTo>
                      <a:pt x="0" y="35377"/>
                      <a:pt x="35377" y="0"/>
                      <a:pt x="78858" y="0"/>
                    </a:cubicBezTo>
                    <a:cubicBezTo>
                      <a:pt x="122340" y="0"/>
                      <a:pt x="157717" y="35377"/>
                      <a:pt x="157717" y="78858"/>
                    </a:cubicBezTo>
                    <a:cubicBezTo>
                      <a:pt x="157717" y="122340"/>
                      <a:pt x="122340" y="157717"/>
                      <a:pt x="78858" y="157717"/>
                    </a:cubicBezTo>
                    <a:close/>
                    <a:moveTo>
                      <a:pt x="78858" y="36397"/>
                    </a:moveTo>
                    <a:cubicBezTo>
                      <a:pt x="55447" y="36397"/>
                      <a:pt x="36397" y="55448"/>
                      <a:pt x="36397" y="78858"/>
                    </a:cubicBezTo>
                    <a:cubicBezTo>
                      <a:pt x="36397" y="102268"/>
                      <a:pt x="55448" y="121320"/>
                      <a:pt x="78858" y="121320"/>
                    </a:cubicBezTo>
                    <a:cubicBezTo>
                      <a:pt x="102270" y="121320"/>
                      <a:pt x="121320" y="102268"/>
                      <a:pt x="121320" y="78858"/>
                    </a:cubicBezTo>
                    <a:cubicBezTo>
                      <a:pt x="121320" y="55448"/>
                      <a:pt x="102270" y="36397"/>
                      <a:pt x="78858" y="36397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90" name="Freeform: Shape 1689">
                <a:extLst>
                  <a:ext uri="{FF2B5EF4-FFF2-40B4-BE49-F238E27FC236}">
                    <a16:creationId xmlns:a16="http://schemas.microsoft.com/office/drawing/2014/main" id="{B4C9F304-9579-4767-AE3C-CFF23159885F}"/>
                  </a:ext>
                </a:extLst>
              </p:cNvPr>
              <p:cNvSpPr/>
              <p:nvPr/>
            </p:nvSpPr>
            <p:spPr>
              <a:xfrm>
                <a:off x="4257005" y="3629293"/>
                <a:ext cx="145819" cy="157716"/>
              </a:xfrm>
              <a:custGeom>
                <a:avLst/>
                <a:gdLst>
                  <a:gd name="connsiteX0" fmla="*/ 115565 w 145819"/>
                  <a:gd name="connsiteY0" fmla="*/ 99809 h 157716"/>
                  <a:gd name="connsiteX1" fmla="*/ 78858 w 145819"/>
                  <a:gd name="connsiteY1" fmla="*/ 121320 h 157716"/>
                  <a:gd name="connsiteX2" fmla="*/ 36397 w 145819"/>
                  <a:gd name="connsiteY2" fmla="*/ 78858 h 157716"/>
                  <a:gd name="connsiteX3" fmla="*/ 78858 w 145819"/>
                  <a:gd name="connsiteY3" fmla="*/ 36397 h 157716"/>
                  <a:gd name="connsiteX4" fmla="*/ 78858 w 145819"/>
                  <a:gd name="connsiteY4" fmla="*/ 1034 h 157716"/>
                  <a:gd name="connsiteX5" fmla="*/ 78858 w 145819"/>
                  <a:gd name="connsiteY5" fmla="*/ 0 h 157716"/>
                  <a:gd name="connsiteX6" fmla="*/ 0 w 145819"/>
                  <a:gd name="connsiteY6" fmla="*/ 78858 h 157716"/>
                  <a:gd name="connsiteX7" fmla="*/ 78858 w 145819"/>
                  <a:gd name="connsiteY7" fmla="*/ 157717 h 157716"/>
                  <a:gd name="connsiteX8" fmla="*/ 145819 w 145819"/>
                  <a:gd name="connsiteY8" fmla="*/ 120303 h 157716"/>
                  <a:gd name="connsiteX9" fmla="*/ 115565 w 145819"/>
                  <a:gd name="connsiteY9" fmla="*/ 99809 h 1577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45819" h="157716">
                    <a:moveTo>
                      <a:pt x="115565" y="99809"/>
                    </a:moveTo>
                    <a:cubicBezTo>
                      <a:pt x="108237" y="112590"/>
                      <a:pt x="94616" y="121320"/>
                      <a:pt x="78858" y="121320"/>
                    </a:cubicBezTo>
                    <a:cubicBezTo>
                      <a:pt x="55447" y="121320"/>
                      <a:pt x="36397" y="102268"/>
                      <a:pt x="36397" y="78858"/>
                    </a:cubicBezTo>
                    <a:cubicBezTo>
                      <a:pt x="36397" y="55448"/>
                      <a:pt x="55448" y="36397"/>
                      <a:pt x="78858" y="36397"/>
                    </a:cubicBezTo>
                    <a:lnTo>
                      <a:pt x="78858" y="1034"/>
                    </a:lnTo>
                    <a:lnTo>
                      <a:pt x="78858" y="0"/>
                    </a:lnTo>
                    <a:cubicBezTo>
                      <a:pt x="35377" y="0"/>
                      <a:pt x="0" y="35377"/>
                      <a:pt x="0" y="78858"/>
                    </a:cubicBezTo>
                    <a:cubicBezTo>
                      <a:pt x="0" y="122340"/>
                      <a:pt x="35377" y="157717"/>
                      <a:pt x="78858" y="157717"/>
                    </a:cubicBezTo>
                    <a:cubicBezTo>
                      <a:pt x="107126" y="157717"/>
                      <a:pt x="131897" y="142714"/>
                      <a:pt x="145819" y="120303"/>
                    </a:cubicBezTo>
                    <a:cubicBezTo>
                      <a:pt x="136657" y="112984"/>
                      <a:pt x="126470" y="106114"/>
                      <a:pt x="115565" y="99809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91" name="Freeform: Shape 1690">
                <a:extLst>
                  <a:ext uri="{FF2B5EF4-FFF2-40B4-BE49-F238E27FC236}">
                    <a16:creationId xmlns:a16="http://schemas.microsoft.com/office/drawing/2014/main" id="{052E3F00-9B70-4658-89B6-A5F30D36B3FA}"/>
                  </a:ext>
                </a:extLst>
              </p:cNvPr>
              <p:cNvSpPr/>
              <p:nvPr/>
            </p:nvSpPr>
            <p:spPr>
              <a:xfrm>
                <a:off x="4044697" y="3562567"/>
                <a:ext cx="412487" cy="679391"/>
              </a:xfrm>
              <a:custGeom>
                <a:avLst/>
                <a:gdLst>
                  <a:gd name="connsiteX0" fmla="*/ 299887 w 412487"/>
                  <a:gd name="connsiteY0" fmla="*/ 192524 h 679391"/>
                  <a:gd name="connsiteX1" fmla="*/ 254771 w 412487"/>
                  <a:gd name="connsiteY1" fmla="*/ 117565 h 679391"/>
                  <a:gd name="connsiteX2" fmla="*/ 254771 w 412487"/>
                  <a:gd name="connsiteY2" fmla="*/ 0 h 679391"/>
                  <a:gd name="connsiteX3" fmla="*/ 157715 w 412487"/>
                  <a:gd name="connsiteY3" fmla="*/ 0 h 679391"/>
                  <a:gd name="connsiteX4" fmla="*/ 157715 w 412487"/>
                  <a:gd name="connsiteY4" fmla="*/ 117566 h 679391"/>
                  <a:gd name="connsiteX5" fmla="*/ 112599 w 412487"/>
                  <a:gd name="connsiteY5" fmla="*/ 192526 h 679391"/>
                  <a:gd name="connsiteX6" fmla="*/ 0 w 412487"/>
                  <a:gd name="connsiteY6" fmla="*/ 376092 h 679391"/>
                  <a:gd name="connsiteX7" fmla="*/ 30448 w 412487"/>
                  <a:gd name="connsiteY7" fmla="*/ 483844 h 679391"/>
                  <a:gd name="connsiteX8" fmla="*/ 72792 w 412487"/>
                  <a:gd name="connsiteY8" fmla="*/ 638293 h 679391"/>
                  <a:gd name="connsiteX9" fmla="*/ 72792 w 412487"/>
                  <a:gd name="connsiteY9" fmla="*/ 655128 h 679391"/>
                  <a:gd name="connsiteX10" fmla="*/ 97056 w 412487"/>
                  <a:gd name="connsiteY10" fmla="*/ 679392 h 679391"/>
                  <a:gd name="connsiteX11" fmla="*/ 315432 w 412487"/>
                  <a:gd name="connsiteY11" fmla="*/ 679392 h 679391"/>
                  <a:gd name="connsiteX12" fmla="*/ 339695 w 412487"/>
                  <a:gd name="connsiteY12" fmla="*/ 655128 h 679391"/>
                  <a:gd name="connsiteX13" fmla="*/ 339695 w 412487"/>
                  <a:gd name="connsiteY13" fmla="*/ 638293 h 679391"/>
                  <a:gd name="connsiteX14" fmla="*/ 382040 w 412487"/>
                  <a:gd name="connsiteY14" fmla="*/ 483844 h 679391"/>
                  <a:gd name="connsiteX15" fmla="*/ 412488 w 412487"/>
                  <a:gd name="connsiteY15" fmla="*/ 376092 h 679391"/>
                  <a:gd name="connsiteX16" fmla="*/ 299887 w 412487"/>
                  <a:gd name="connsiteY16" fmla="*/ 192524 h 6793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412487" h="679391">
                    <a:moveTo>
                      <a:pt x="299887" y="192524"/>
                    </a:moveTo>
                    <a:cubicBezTo>
                      <a:pt x="271902" y="178248"/>
                      <a:pt x="254771" y="148981"/>
                      <a:pt x="254771" y="117565"/>
                    </a:cubicBezTo>
                    <a:lnTo>
                      <a:pt x="254771" y="0"/>
                    </a:lnTo>
                    <a:lnTo>
                      <a:pt x="157715" y="0"/>
                    </a:lnTo>
                    <a:lnTo>
                      <a:pt x="157715" y="117566"/>
                    </a:lnTo>
                    <a:cubicBezTo>
                      <a:pt x="157715" y="148982"/>
                      <a:pt x="140584" y="178250"/>
                      <a:pt x="112599" y="192526"/>
                    </a:cubicBezTo>
                    <a:cubicBezTo>
                      <a:pt x="45786" y="226607"/>
                      <a:pt x="0" y="295935"/>
                      <a:pt x="0" y="376092"/>
                    </a:cubicBezTo>
                    <a:cubicBezTo>
                      <a:pt x="0" y="415611"/>
                      <a:pt x="11148" y="452499"/>
                      <a:pt x="30448" y="483844"/>
                    </a:cubicBezTo>
                    <a:cubicBezTo>
                      <a:pt x="58944" y="530130"/>
                      <a:pt x="72792" y="583939"/>
                      <a:pt x="72792" y="638293"/>
                    </a:cubicBezTo>
                    <a:lnTo>
                      <a:pt x="72792" y="655128"/>
                    </a:lnTo>
                    <a:cubicBezTo>
                      <a:pt x="72792" y="668528"/>
                      <a:pt x="83656" y="679392"/>
                      <a:pt x="97056" y="679392"/>
                    </a:cubicBezTo>
                    <a:lnTo>
                      <a:pt x="315432" y="679392"/>
                    </a:lnTo>
                    <a:cubicBezTo>
                      <a:pt x="328832" y="679392"/>
                      <a:pt x="339695" y="668528"/>
                      <a:pt x="339695" y="655128"/>
                    </a:cubicBezTo>
                    <a:lnTo>
                      <a:pt x="339695" y="638293"/>
                    </a:lnTo>
                    <a:cubicBezTo>
                      <a:pt x="339695" y="583939"/>
                      <a:pt x="353542" y="530128"/>
                      <a:pt x="382040" y="483844"/>
                    </a:cubicBezTo>
                    <a:cubicBezTo>
                      <a:pt x="401338" y="452499"/>
                      <a:pt x="412488" y="415611"/>
                      <a:pt x="412488" y="376092"/>
                    </a:cubicBezTo>
                    <a:cubicBezTo>
                      <a:pt x="412486" y="295934"/>
                      <a:pt x="366700" y="226606"/>
                      <a:pt x="299887" y="192524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92" name="Freeform: Shape 1691">
                <a:extLst>
                  <a:ext uri="{FF2B5EF4-FFF2-40B4-BE49-F238E27FC236}">
                    <a16:creationId xmlns:a16="http://schemas.microsoft.com/office/drawing/2014/main" id="{DFE8CA16-FC67-45DC-A227-77A6BB7AF05D}"/>
                  </a:ext>
                </a:extLst>
              </p:cNvPr>
              <p:cNvSpPr/>
              <p:nvPr/>
            </p:nvSpPr>
            <p:spPr>
              <a:xfrm>
                <a:off x="4044694" y="3562567"/>
                <a:ext cx="339693" cy="679391"/>
              </a:xfrm>
              <a:custGeom>
                <a:avLst/>
                <a:gdLst>
                  <a:gd name="connsiteX0" fmla="*/ 143445 w 339693"/>
                  <a:gd name="connsiteY0" fmla="*/ 624762 h 679391"/>
                  <a:gd name="connsiteX1" fmla="*/ 143445 w 339693"/>
                  <a:gd name="connsiteY1" fmla="*/ 618733 h 679391"/>
                  <a:gd name="connsiteX2" fmla="*/ 123517 w 339693"/>
                  <a:gd name="connsiteY2" fmla="*/ 483844 h 679391"/>
                  <a:gd name="connsiteX3" fmla="*/ 109189 w 339693"/>
                  <a:gd name="connsiteY3" fmla="*/ 376092 h 679391"/>
                  <a:gd name="connsiteX4" fmla="*/ 172872 w 339693"/>
                  <a:gd name="connsiteY4" fmla="*/ 203221 h 679391"/>
                  <a:gd name="connsiteX5" fmla="*/ 206245 w 339693"/>
                  <a:gd name="connsiteY5" fmla="*/ 117566 h 679391"/>
                  <a:gd name="connsiteX6" fmla="*/ 206245 w 339693"/>
                  <a:gd name="connsiteY6" fmla="*/ 60661 h 679391"/>
                  <a:gd name="connsiteX7" fmla="*/ 230509 w 339693"/>
                  <a:gd name="connsiteY7" fmla="*/ 36397 h 679391"/>
                  <a:gd name="connsiteX8" fmla="*/ 254773 w 339693"/>
                  <a:gd name="connsiteY8" fmla="*/ 36397 h 679391"/>
                  <a:gd name="connsiteX9" fmla="*/ 254773 w 339693"/>
                  <a:gd name="connsiteY9" fmla="*/ 0 h 679391"/>
                  <a:gd name="connsiteX10" fmla="*/ 157717 w 339693"/>
                  <a:gd name="connsiteY10" fmla="*/ 0 h 679391"/>
                  <a:gd name="connsiteX11" fmla="*/ 157717 w 339693"/>
                  <a:gd name="connsiteY11" fmla="*/ 117566 h 679391"/>
                  <a:gd name="connsiteX12" fmla="*/ 112599 w 339693"/>
                  <a:gd name="connsiteY12" fmla="*/ 192526 h 679391"/>
                  <a:gd name="connsiteX13" fmla="*/ 0 w 339693"/>
                  <a:gd name="connsiteY13" fmla="*/ 376092 h 679391"/>
                  <a:gd name="connsiteX14" fmla="*/ 30445 w 339693"/>
                  <a:gd name="connsiteY14" fmla="*/ 483841 h 679391"/>
                  <a:gd name="connsiteX15" fmla="*/ 72791 w 339693"/>
                  <a:gd name="connsiteY15" fmla="*/ 638346 h 679391"/>
                  <a:gd name="connsiteX16" fmla="*/ 72791 w 339693"/>
                  <a:gd name="connsiteY16" fmla="*/ 652117 h 679391"/>
                  <a:gd name="connsiteX17" fmla="*/ 97054 w 339693"/>
                  <a:gd name="connsiteY17" fmla="*/ 679392 h 679391"/>
                  <a:gd name="connsiteX18" fmla="*/ 315430 w 339693"/>
                  <a:gd name="connsiteY18" fmla="*/ 679392 h 679391"/>
                  <a:gd name="connsiteX19" fmla="*/ 339694 w 339693"/>
                  <a:gd name="connsiteY19" fmla="*/ 655128 h 679391"/>
                  <a:gd name="connsiteX20" fmla="*/ 339694 w 339693"/>
                  <a:gd name="connsiteY20" fmla="*/ 649026 h 679391"/>
                  <a:gd name="connsiteX21" fmla="*/ 167705 w 339693"/>
                  <a:gd name="connsiteY21" fmla="*/ 649026 h 679391"/>
                  <a:gd name="connsiteX22" fmla="*/ 143445 w 339693"/>
                  <a:gd name="connsiteY22" fmla="*/ 624762 h 6793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339693" h="679391">
                    <a:moveTo>
                      <a:pt x="143445" y="624762"/>
                    </a:moveTo>
                    <a:lnTo>
                      <a:pt x="143445" y="618733"/>
                    </a:lnTo>
                    <a:cubicBezTo>
                      <a:pt x="143445" y="570204"/>
                      <a:pt x="136928" y="530130"/>
                      <a:pt x="123517" y="483844"/>
                    </a:cubicBezTo>
                    <a:cubicBezTo>
                      <a:pt x="114435" y="452499"/>
                      <a:pt x="109189" y="415611"/>
                      <a:pt x="109189" y="376092"/>
                    </a:cubicBezTo>
                    <a:cubicBezTo>
                      <a:pt x="109189" y="295934"/>
                      <a:pt x="131178" y="254773"/>
                      <a:pt x="172872" y="203221"/>
                    </a:cubicBezTo>
                    <a:cubicBezTo>
                      <a:pt x="185086" y="188119"/>
                      <a:pt x="206245" y="155442"/>
                      <a:pt x="206245" y="117566"/>
                    </a:cubicBezTo>
                    <a:lnTo>
                      <a:pt x="206245" y="60661"/>
                    </a:lnTo>
                    <a:cubicBezTo>
                      <a:pt x="206245" y="47260"/>
                      <a:pt x="217109" y="36397"/>
                      <a:pt x="230509" y="36397"/>
                    </a:cubicBezTo>
                    <a:lnTo>
                      <a:pt x="254773" y="36397"/>
                    </a:lnTo>
                    <a:lnTo>
                      <a:pt x="254773" y="0"/>
                    </a:lnTo>
                    <a:lnTo>
                      <a:pt x="157717" y="0"/>
                    </a:lnTo>
                    <a:lnTo>
                      <a:pt x="157717" y="117566"/>
                    </a:lnTo>
                    <a:cubicBezTo>
                      <a:pt x="157717" y="148982"/>
                      <a:pt x="140586" y="178251"/>
                      <a:pt x="112599" y="192526"/>
                    </a:cubicBezTo>
                    <a:cubicBezTo>
                      <a:pt x="45786" y="226607"/>
                      <a:pt x="0" y="295935"/>
                      <a:pt x="0" y="376092"/>
                    </a:cubicBezTo>
                    <a:cubicBezTo>
                      <a:pt x="0" y="415610"/>
                      <a:pt x="11147" y="452497"/>
                      <a:pt x="30445" y="483841"/>
                    </a:cubicBezTo>
                    <a:cubicBezTo>
                      <a:pt x="58943" y="530126"/>
                      <a:pt x="72791" y="583990"/>
                      <a:pt x="72791" y="638346"/>
                    </a:cubicBezTo>
                    <a:lnTo>
                      <a:pt x="72791" y="652117"/>
                    </a:lnTo>
                    <a:cubicBezTo>
                      <a:pt x="72791" y="668586"/>
                      <a:pt x="83654" y="679392"/>
                      <a:pt x="97054" y="679392"/>
                    </a:cubicBezTo>
                    <a:lnTo>
                      <a:pt x="315430" y="679392"/>
                    </a:lnTo>
                    <a:cubicBezTo>
                      <a:pt x="328830" y="679392"/>
                      <a:pt x="339694" y="668528"/>
                      <a:pt x="339694" y="655128"/>
                    </a:cubicBezTo>
                    <a:lnTo>
                      <a:pt x="339694" y="649026"/>
                    </a:lnTo>
                    <a:lnTo>
                      <a:pt x="167705" y="649026"/>
                    </a:lnTo>
                    <a:cubicBezTo>
                      <a:pt x="154308" y="649026"/>
                      <a:pt x="143445" y="638163"/>
                      <a:pt x="143445" y="624762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93" name="Freeform: Shape 1692">
                <a:extLst>
                  <a:ext uri="{FF2B5EF4-FFF2-40B4-BE49-F238E27FC236}">
                    <a16:creationId xmlns:a16="http://schemas.microsoft.com/office/drawing/2014/main" id="{85009517-8B6F-464B-80B3-C5E428B82C46}"/>
                  </a:ext>
                </a:extLst>
              </p:cNvPr>
              <p:cNvSpPr/>
              <p:nvPr/>
            </p:nvSpPr>
            <p:spPr>
              <a:xfrm>
                <a:off x="4075027" y="3726349"/>
                <a:ext cx="351827" cy="485279"/>
              </a:xfrm>
              <a:custGeom>
                <a:avLst/>
                <a:gdLst>
                  <a:gd name="connsiteX0" fmla="*/ 351827 w 351827"/>
                  <a:gd name="connsiteY0" fmla="*/ 212310 h 485279"/>
                  <a:gd name="connsiteX1" fmla="*/ 255767 w 351827"/>
                  <a:gd name="connsiteY1" fmla="*/ 55760 h 485279"/>
                  <a:gd name="connsiteX2" fmla="*/ 208553 w 351827"/>
                  <a:gd name="connsiteY2" fmla="*/ 9762 h 485279"/>
                  <a:gd name="connsiteX3" fmla="*/ 192512 w 351827"/>
                  <a:gd name="connsiteY3" fmla="*/ 0 h 485279"/>
                  <a:gd name="connsiteX4" fmla="*/ 159315 w 351827"/>
                  <a:gd name="connsiteY4" fmla="*/ 0 h 485279"/>
                  <a:gd name="connsiteX5" fmla="*/ 143274 w 351827"/>
                  <a:gd name="connsiteY5" fmla="*/ 9762 h 485279"/>
                  <a:gd name="connsiteX6" fmla="*/ 96060 w 351827"/>
                  <a:gd name="connsiteY6" fmla="*/ 55760 h 485279"/>
                  <a:gd name="connsiteX7" fmla="*/ 0 w 351827"/>
                  <a:gd name="connsiteY7" fmla="*/ 212310 h 485279"/>
                  <a:gd name="connsiteX8" fmla="*/ 25947 w 351827"/>
                  <a:gd name="connsiteY8" fmla="*/ 304159 h 485279"/>
                  <a:gd name="connsiteX9" fmla="*/ 72792 w 351827"/>
                  <a:gd name="connsiteY9" fmla="*/ 467082 h 485279"/>
                  <a:gd name="connsiteX10" fmla="*/ 72792 w 351827"/>
                  <a:gd name="connsiteY10" fmla="*/ 479214 h 485279"/>
                  <a:gd name="connsiteX11" fmla="*/ 78858 w 351827"/>
                  <a:gd name="connsiteY11" fmla="*/ 485280 h 485279"/>
                  <a:gd name="connsiteX12" fmla="*/ 272970 w 351827"/>
                  <a:gd name="connsiteY12" fmla="*/ 485280 h 485279"/>
                  <a:gd name="connsiteX13" fmla="*/ 279036 w 351827"/>
                  <a:gd name="connsiteY13" fmla="*/ 479214 h 485279"/>
                  <a:gd name="connsiteX14" fmla="*/ 279036 w 351827"/>
                  <a:gd name="connsiteY14" fmla="*/ 467082 h 485279"/>
                  <a:gd name="connsiteX15" fmla="*/ 325882 w 351827"/>
                  <a:gd name="connsiteY15" fmla="*/ 304159 h 485279"/>
                  <a:gd name="connsiteX16" fmla="*/ 351827 w 351827"/>
                  <a:gd name="connsiteY16" fmla="*/ 212310 h 4852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51827" h="485279">
                    <a:moveTo>
                      <a:pt x="351827" y="212310"/>
                    </a:moveTo>
                    <a:cubicBezTo>
                      <a:pt x="351827" y="145969"/>
                      <a:pt x="315017" y="85984"/>
                      <a:pt x="255767" y="55760"/>
                    </a:cubicBezTo>
                    <a:cubicBezTo>
                      <a:pt x="235780" y="45553"/>
                      <a:pt x="219453" y="29648"/>
                      <a:pt x="208553" y="9762"/>
                    </a:cubicBezTo>
                    <a:cubicBezTo>
                      <a:pt x="205260" y="3737"/>
                      <a:pt x="199111" y="0"/>
                      <a:pt x="192512" y="0"/>
                    </a:cubicBezTo>
                    <a:lnTo>
                      <a:pt x="159315" y="0"/>
                    </a:lnTo>
                    <a:cubicBezTo>
                      <a:pt x="152716" y="0"/>
                      <a:pt x="146567" y="3738"/>
                      <a:pt x="143274" y="9762"/>
                    </a:cubicBezTo>
                    <a:cubicBezTo>
                      <a:pt x="132374" y="29648"/>
                      <a:pt x="116048" y="45553"/>
                      <a:pt x="96060" y="55760"/>
                    </a:cubicBezTo>
                    <a:cubicBezTo>
                      <a:pt x="36810" y="85984"/>
                      <a:pt x="0" y="145968"/>
                      <a:pt x="0" y="212310"/>
                    </a:cubicBezTo>
                    <a:cubicBezTo>
                      <a:pt x="0" y="244826"/>
                      <a:pt x="8969" y="276583"/>
                      <a:pt x="25947" y="304159"/>
                    </a:cubicBezTo>
                    <a:cubicBezTo>
                      <a:pt x="57912" y="356075"/>
                      <a:pt x="72792" y="407844"/>
                      <a:pt x="72792" y="467082"/>
                    </a:cubicBezTo>
                    <a:lnTo>
                      <a:pt x="72792" y="479214"/>
                    </a:lnTo>
                    <a:cubicBezTo>
                      <a:pt x="72792" y="482560"/>
                      <a:pt x="75518" y="485280"/>
                      <a:pt x="78858" y="485280"/>
                    </a:cubicBezTo>
                    <a:lnTo>
                      <a:pt x="272970" y="485280"/>
                    </a:lnTo>
                    <a:cubicBezTo>
                      <a:pt x="276312" y="485280"/>
                      <a:pt x="279036" y="482560"/>
                      <a:pt x="279036" y="479214"/>
                    </a:cubicBezTo>
                    <a:lnTo>
                      <a:pt x="279036" y="467082"/>
                    </a:lnTo>
                    <a:cubicBezTo>
                      <a:pt x="279036" y="407838"/>
                      <a:pt x="293916" y="356069"/>
                      <a:pt x="325882" y="304159"/>
                    </a:cubicBezTo>
                    <a:cubicBezTo>
                      <a:pt x="342858" y="276601"/>
                      <a:pt x="351827" y="244843"/>
                      <a:pt x="351827" y="21231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94" name="Freeform: Shape 1693">
                <a:extLst>
                  <a:ext uri="{FF2B5EF4-FFF2-40B4-BE49-F238E27FC236}">
                    <a16:creationId xmlns:a16="http://schemas.microsoft.com/office/drawing/2014/main" id="{0631F58D-A7DA-410E-ADED-2E5732F766D6}"/>
                  </a:ext>
                </a:extLst>
              </p:cNvPr>
              <p:cNvSpPr/>
              <p:nvPr/>
            </p:nvSpPr>
            <p:spPr>
              <a:xfrm>
                <a:off x="4075028" y="3726348"/>
                <a:ext cx="273144" cy="485279"/>
              </a:xfrm>
              <a:custGeom>
                <a:avLst/>
                <a:gdLst>
                  <a:gd name="connsiteX0" fmla="*/ 137374 w 273144"/>
                  <a:gd name="connsiteY0" fmla="*/ 485245 h 485279"/>
                  <a:gd name="connsiteX1" fmla="*/ 113111 w 273144"/>
                  <a:gd name="connsiteY1" fmla="*/ 460982 h 485279"/>
                  <a:gd name="connsiteX2" fmla="*/ 113111 w 273144"/>
                  <a:gd name="connsiteY2" fmla="*/ 454950 h 485279"/>
                  <a:gd name="connsiteX3" fmla="*/ 93185 w 273144"/>
                  <a:gd name="connsiteY3" fmla="*/ 320061 h 485279"/>
                  <a:gd name="connsiteX4" fmla="*/ 78857 w 273144"/>
                  <a:gd name="connsiteY4" fmla="*/ 212310 h 485279"/>
                  <a:gd name="connsiteX5" fmla="*/ 142541 w 273144"/>
                  <a:gd name="connsiteY5" fmla="*/ 39439 h 485279"/>
                  <a:gd name="connsiteX6" fmla="*/ 165922 w 273144"/>
                  <a:gd name="connsiteY6" fmla="*/ 0 h 485279"/>
                  <a:gd name="connsiteX7" fmla="*/ 159315 w 273144"/>
                  <a:gd name="connsiteY7" fmla="*/ 0 h 485279"/>
                  <a:gd name="connsiteX8" fmla="*/ 143274 w 273144"/>
                  <a:gd name="connsiteY8" fmla="*/ 9762 h 485279"/>
                  <a:gd name="connsiteX9" fmla="*/ 96060 w 273144"/>
                  <a:gd name="connsiteY9" fmla="*/ 55760 h 485279"/>
                  <a:gd name="connsiteX10" fmla="*/ 0 w 273144"/>
                  <a:gd name="connsiteY10" fmla="*/ 212310 h 485279"/>
                  <a:gd name="connsiteX11" fmla="*/ 25947 w 273144"/>
                  <a:gd name="connsiteY11" fmla="*/ 304159 h 485279"/>
                  <a:gd name="connsiteX12" fmla="*/ 72792 w 273144"/>
                  <a:gd name="connsiteY12" fmla="*/ 467082 h 485279"/>
                  <a:gd name="connsiteX13" fmla="*/ 72792 w 273144"/>
                  <a:gd name="connsiteY13" fmla="*/ 479214 h 485279"/>
                  <a:gd name="connsiteX14" fmla="*/ 78858 w 273144"/>
                  <a:gd name="connsiteY14" fmla="*/ 485280 h 485279"/>
                  <a:gd name="connsiteX15" fmla="*/ 272970 w 273144"/>
                  <a:gd name="connsiteY15" fmla="*/ 485280 h 485279"/>
                  <a:gd name="connsiteX16" fmla="*/ 273144 w 273144"/>
                  <a:gd name="connsiteY16" fmla="*/ 485245 h 485279"/>
                  <a:gd name="connsiteX17" fmla="*/ 137374 w 273144"/>
                  <a:gd name="connsiteY17" fmla="*/ 485245 h 4852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273144" h="485279">
                    <a:moveTo>
                      <a:pt x="137374" y="485245"/>
                    </a:moveTo>
                    <a:cubicBezTo>
                      <a:pt x="123974" y="485245"/>
                      <a:pt x="113111" y="474382"/>
                      <a:pt x="113111" y="460982"/>
                    </a:cubicBezTo>
                    <a:lnTo>
                      <a:pt x="113111" y="454950"/>
                    </a:lnTo>
                    <a:cubicBezTo>
                      <a:pt x="113111" y="406422"/>
                      <a:pt x="106594" y="366347"/>
                      <a:pt x="93185" y="320061"/>
                    </a:cubicBezTo>
                    <a:cubicBezTo>
                      <a:pt x="84102" y="288716"/>
                      <a:pt x="78857" y="251829"/>
                      <a:pt x="78857" y="212310"/>
                    </a:cubicBezTo>
                    <a:cubicBezTo>
                      <a:pt x="78857" y="132151"/>
                      <a:pt x="100846" y="90990"/>
                      <a:pt x="142541" y="39439"/>
                    </a:cubicBezTo>
                    <a:cubicBezTo>
                      <a:pt x="149326" y="31050"/>
                      <a:pt x="158779" y="17114"/>
                      <a:pt x="165922" y="0"/>
                    </a:cubicBezTo>
                    <a:lnTo>
                      <a:pt x="159315" y="0"/>
                    </a:lnTo>
                    <a:cubicBezTo>
                      <a:pt x="152716" y="0"/>
                      <a:pt x="146567" y="3738"/>
                      <a:pt x="143274" y="9762"/>
                    </a:cubicBezTo>
                    <a:cubicBezTo>
                      <a:pt x="132374" y="29648"/>
                      <a:pt x="116048" y="45553"/>
                      <a:pt x="96060" y="55760"/>
                    </a:cubicBezTo>
                    <a:cubicBezTo>
                      <a:pt x="36810" y="85984"/>
                      <a:pt x="0" y="145968"/>
                      <a:pt x="0" y="212310"/>
                    </a:cubicBezTo>
                    <a:cubicBezTo>
                      <a:pt x="0" y="244826"/>
                      <a:pt x="8969" y="276583"/>
                      <a:pt x="25947" y="304159"/>
                    </a:cubicBezTo>
                    <a:cubicBezTo>
                      <a:pt x="57912" y="356075"/>
                      <a:pt x="72792" y="407844"/>
                      <a:pt x="72792" y="467082"/>
                    </a:cubicBezTo>
                    <a:lnTo>
                      <a:pt x="72792" y="479214"/>
                    </a:lnTo>
                    <a:cubicBezTo>
                      <a:pt x="72792" y="482560"/>
                      <a:pt x="75518" y="485280"/>
                      <a:pt x="78858" y="485280"/>
                    </a:cubicBezTo>
                    <a:lnTo>
                      <a:pt x="272970" y="485280"/>
                    </a:lnTo>
                    <a:cubicBezTo>
                      <a:pt x="273032" y="485280"/>
                      <a:pt x="273084" y="485247"/>
                      <a:pt x="273144" y="485245"/>
                    </a:cubicBezTo>
                    <a:lnTo>
                      <a:pt x="137374" y="485245"/>
                    </a:ln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95" name="Freeform: Shape 1694">
                <a:extLst>
                  <a:ext uri="{FF2B5EF4-FFF2-40B4-BE49-F238E27FC236}">
                    <a16:creationId xmlns:a16="http://schemas.microsoft.com/office/drawing/2014/main" id="{7D6B5675-8433-4DD6-97CE-34AF9ADA72C1}"/>
                  </a:ext>
                </a:extLst>
              </p:cNvPr>
              <p:cNvSpPr/>
              <p:nvPr/>
            </p:nvSpPr>
            <p:spPr>
              <a:xfrm>
                <a:off x="4105355" y="3793074"/>
                <a:ext cx="291169" cy="291169"/>
              </a:xfrm>
              <a:custGeom>
                <a:avLst/>
                <a:gdLst>
                  <a:gd name="connsiteX0" fmla="*/ 291169 w 291169"/>
                  <a:gd name="connsiteY0" fmla="*/ 145585 h 291169"/>
                  <a:gd name="connsiteX1" fmla="*/ 145585 w 291169"/>
                  <a:gd name="connsiteY1" fmla="*/ 291169 h 291169"/>
                  <a:gd name="connsiteX2" fmla="*/ 0 w 291169"/>
                  <a:gd name="connsiteY2" fmla="*/ 145585 h 291169"/>
                  <a:gd name="connsiteX3" fmla="*/ 145585 w 291169"/>
                  <a:gd name="connsiteY3" fmla="*/ 0 h 291169"/>
                  <a:gd name="connsiteX4" fmla="*/ 291169 w 291169"/>
                  <a:gd name="connsiteY4" fmla="*/ 145585 h 2911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1169" h="291169">
                    <a:moveTo>
                      <a:pt x="291169" y="145585"/>
                    </a:moveTo>
                    <a:cubicBezTo>
                      <a:pt x="291169" y="225989"/>
                      <a:pt x="225989" y="291169"/>
                      <a:pt x="145585" y="291169"/>
                    </a:cubicBezTo>
                    <a:cubicBezTo>
                      <a:pt x="65181" y="291169"/>
                      <a:pt x="0" y="225989"/>
                      <a:pt x="0" y="145585"/>
                    </a:cubicBezTo>
                    <a:cubicBezTo>
                      <a:pt x="0" y="65180"/>
                      <a:pt x="65181" y="0"/>
                      <a:pt x="145585" y="0"/>
                    </a:cubicBezTo>
                    <a:cubicBezTo>
                      <a:pt x="225989" y="0"/>
                      <a:pt x="291169" y="65180"/>
                      <a:pt x="291169" y="145585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52" name="Freeform: Shape 351">
                <a:extLst>
                  <a:ext uri="{FF2B5EF4-FFF2-40B4-BE49-F238E27FC236}">
                    <a16:creationId xmlns:a16="http://schemas.microsoft.com/office/drawing/2014/main" id="{B264ED1D-98CB-4F8A-A783-CAABEA0C40E8}"/>
                  </a:ext>
                </a:extLst>
              </p:cNvPr>
              <p:cNvSpPr/>
              <p:nvPr/>
            </p:nvSpPr>
            <p:spPr>
              <a:xfrm>
                <a:off x="4190280" y="3489774"/>
                <a:ext cx="121319" cy="72792"/>
              </a:xfrm>
              <a:custGeom>
                <a:avLst/>
                <a:gdLst>
                  <a:gd name="connsiteX0" fmla="*/ 109188 w 121319"/>
                  <a:gd name="connsiteY0" fmla="*/ 72792 h 72792"/>
                  <a:gd name="connsiteX1" fmla="*/ 12132 w 121319"/>
                  <a:gd name="connsiteY1" fmla="*/ 72792 h 72792"/>
                  <a:gd name="connsiteX2" fmla="*/ 0 w 121319"/>
                  <a:gd name="connsiteY2" fmla="*/ 60661 h 72792"/>
                  <a:gd name="connsiteX3" fmla="*/ 0 w 121319"/>
                  <a:gd name="connsiteY3" fmla="*/ 12132 h 72792"/>
                  <a:gd name="connsiteX4" fmla="*/ 12132 w 121319"/>
                  <a:gd name="connsiteY4" fmla="*/ 0 h 72792"/>
                  <a:gd name="connsiteX5" fmla="*/ 109188 w 121319"/>
                  <a:gd name="connsiteY5" fmla="*/ 0 h 72792"/>
                  <a:gd name="connsiteX6" fmla="*/ 121320 w 121319"/>
                  <a:gd name="connsiteY6" fmla="*/ 12132 h 72792"/>
                  <a:gd name="connsiteX7" fmla="*/ 121320 w 121319"/>
                  <a:gd name="connsiteY7" fmla="*/ 60661 h 72792"/>
                  <a:gd name="connsiteX8" fmla="*/ 109188 w 121319"/>
                  <a:gd name="connsiteY8" fmla="*/ 72792 h 727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1319" h="72792">
                    <a:moveTo>
                      <a:pt x="109188" y="72792"/>
                    </a:moveTo>
                    <a:lnTo>
                      <a:pt x="12132" y="72792"/>
                    </a:lnTo>
                    <a:cubicBezTo>
                      <a:pt x="5432" y="72792"/>
                      <a:pt x="0" y="67361"/>
                      <a:pt x="0" y="60661"/>
                    </a:cubicBezTo>
                    <a:lnTo>
                      <a:pt x="0" y="12132"/>
                    </a:lnTo>
                    <a:cubicBezTo>
                      <a:pt x="0" y="5432"/>
                      <a:pt x="5432" y="0"/>
                      <a:pt x="12132" y="0"/>
                    </a:cubicBezTo>
                    <a:lnTo>
                      <a:pt x="109188" y="0"/>
                    </a:lnTo>
                    <a:cubicBezTo>
                      <a:pt x="115888" y="0"/>
                      <a:pt x="121320" y="5432"/>
                      <a:pt x="121320" y="12132"/>
                    </a:cubicBezTo>
                    <a:lnTo>
                      <a:pt x="121320" y="60661"/>
                    </a:lnTo>
                    <a:cubicBezTo>
                      <a:pt x="121320" y="67361"/>
                      <a:pt x="115888" y="72792"/>
                      <a:pt x="109188" y="72792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53" name="Freeform: Shape 352">
                <a:extLst>
                  <a:ext uri="{FF2B5EF4-FFF2-40B4-BE49-F238E27FC236}">
                    <a16:creationId xmlns:a16="http://schemas.microsoft.com/office/drawing/2014/main" id="{02C87C07-17CE-4F31-B72E-56F0980D4A8D}"/>
                  </a:ext>
                </a:extLst>
              </p:cNvPr>
              <p:cNvSpPr/>
              <p:nvPr/>
            </p:nvSpPr>
            <p:spPr>
              <a:xfrm>
                <a:off x="4190280" y="3489774"/>
                <a:ext cx="121319" cy="72792"/>
              </a:xfrm>
              <a:custGeom>
                <a:avLst/>
                <a:gdLst>
                  <a:gd name="connsiteX0" fmla="*/ 60659 w 121319"/>
                  <a:gd name="connsiteY0" fmla="*/ 36395 h 72792"/>
                  <a:gd name="connsiteX1" fmla="*/ 36395 w 121319"/>
                  <a:gd name="connsiteY1" fmla="*/ 12132 h 72792"/>
                  <a:gd name="connsiteX2" fmla="*/ 36395 w 121319"/>
                  <a:gd name="connsiteY2" fmla="*/ 0 h 72792"/>
                  <a:gd name="connsiteX3" fmla="*/ 12132 w 121319"/>
                  <a:gd name="connsiteY3" fmla="*/ 0 h 72792"/>
                  <a:gd name="connsiteX4" fmla="*/ 0 w 121319"/>
                  <a:gd name="connsiteY4" fmla="*/ 12132 h 72792"/>
                  <a:gd name="connsiteX5" fmla="*/ 0 w 121319"/>
                  <a:gd name="connsiteY5" fmla="*/ 60661 h 72792"/>
                  <a:gd name="connsiteX6" fmla="*/ 12132 w 121319"/>
                  <a:gd name="connsiteY6" fmla="*/ 72792 h 72792"/>
                  <a:gd name="connsiteX7" fmla="*/ 109188 w 121319"/>
                  <a:gd name="connsiteY7" fmla="*/ 72792 h 72792"/>
                  <a:gd name="connsiteX8" fmla="*/ 121320 w 121319"/>
                  <a:gd name="connsiteY8" fmla="*/ 60661 h 72792"/>
                  <a:gd name="connsiteX9" fmla="*/ 121320 w 121319"/>
                  <a:gd name="connsiteY9" fmla="*/ 36395 h 72792"/>
                  <a:gd name="connsiteX10" fmla="*/ 60659 w 121319"/>
                  <a:gd name="connsiteY10" fmla="*/ 36395 h 727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21319" h="72792">
                    <a:moveTo>
                      <a:pt x="60659" y="36395"/>
                    </a:moveTo>
                    <a:cubicBezTo>
                      <a:pt x="47259" y="36395"/>
                      <a:pt x="36395" y="25532"/>
                      <a:pt x="36395" y="12132"/>
                    </a:cubicBezTo>
                    <a:lnTo>
                      <a:pt x="36395" y="0"/>
                    </a:lnTo>
                    <a:lnTo>
                      <a:pt x="12132" y="0"/>
                    </a:lnTo>
                    <a:cubicBezTo>
                      <a:pt x="5432" y="0"/>
                      <a:pt x="0" y="5432"/>
                      <a:pt x="0" y="12132"/>
                    </a:cubicBezTo>
                    <a:lnTo>
                      <a:pt x="0" y="60661"/>
                    </a:lnTo>
                    <a:cubicBezTo>
                      <a:pt x="0" y="67361"/>
                      <a:pt x="5432" y="72792"/>
                      <a:pt x="12132" y="72792"/>
                    </a:cubicBezTo>
                    <a:lnTo>
                      <a:pt x="109188" y="72792"/>
                    </a:lnTo>
                    <a:cubicBezTo>
                      <a:pt x="115888" y="72792"/>
                      <a:pt x="121320" y="67361"/>
                      <a:pt x="121320" y="60661"/>
                    </a:cubicBezTo>
                    <a:lnTo>
                      <a:pt x="121320" y="36395"/>
                    </a:lnTo>
                    <a:lnTo>
                      <a:pt x="60659" y="36395"/>
                    </a:ln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54" name="Freeform: Shape 353">
                <a:extLst>
                  <a:ext uri="{FF2B5EF4-FFF2-40B4-BE49-F238E27FC236}">
                    <a16:creationId xmlns:a16="http://schemas.microsoft.com/office/drawing/2014/main" id="{2D81AAE5-BEC6-4747-9E6F-1D11607FD820}"/>
                  </a:ext>
                </a:extLst>
              </p:cNvPr>
              <p:cNvSpPr/>
              <p:nvPr/>
            </p:nvSpPr>
            <p:spPr>
              <a:xfrm>
                <a:off x="4166017" y="3902263"/>
                <a:ext cx="169846" cy="72790"/>
              </a:xfrm>
              <a:custGeom>
                <a:avLst/>
                <a:gdLst>
                  <a:gd name="connsiteX0" fmla="*/ 133451 w 169846"/>
                  <a:gd name="connsiteY0" fmla="*/ 72791 h 72790"/>
                  <a:gd name="connsiteX1" fmla="*/ 36395 w 169846"/>
                  <a:gd name="connsiteY1" fmla="*/ 72791 h 72790"/>
                  <a:gd name="connsiteX2" fmla="*/ 0 w 169846"/>
                  <a:gd name="connsiteY2" fmla="*/ 36395 h 72790"/>
                  <a:gd name="connsiteX3" fmla="*/ 0 w 169846"/>
                  <a:gd name="connsiteY3" fmla="*/ 36395 h 72790"/>
                  <a:gd name="connsiteX4" fmla="*/ 36395 w 169846"/>
                  <a:gd name="connsiteY4" fmla="*/ 0 h 72790"/>
                  <a:gd name="connsiteX5" fmla="*/ 133451 w 169846"/>
                  <a:gd name="connsiteY5" fmla="*/ 0 h 72790"/>
                  <a:gd name="connsiteX6" fmla="*/ 169847 w 169846"/>
                  <a:gd name="connsiteY6" fmla="*/ 36395 h 72790"/>
                  <a:gd name="connsiteX7" fmla="*/ 169847 w 169846"/>
                  <a:gd name="connsiteY7" fmla="*/ 36395 h 72790"/>
                  <a:gd name="connsiteX8" fmla="*/ 133451 w 169846"/>
                  <a:gd name="connsiteY8" fmla="*/ 72791 h 727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9846" h="72790">
                    <a:moveTo>
                      <a:pt x="133451" y="72791"/>
                    </a:moveTo>
                    <a:lnTo>
                      <a:pt x="36395" y="72791"/>
                    </a:lnTo>
                    <a:cubicBezTo>
                      <a:pt x="16294" y="72791"/>
                      <a:pt x="0" y="56496"/>
                      <a:pt x="0" y="36395"/>
                    </a:cubicBezTo>
                    <a:lnTo>
                      <a:pt x="0" y="36395"/>
                    </a:lnTo>
                    <a:cubicBezTo>
                      <a:pt x="0" y="16294"/>
                      <a:pt x="16295" y="0"/>
                      <a:pt x="36395" y="0"/>
                    </a:cubicBezTo>
                    <a:lnTo>
                      <a:pt x="133451" y="0"/>
                    </a:lnTo>
                    <a:cubicBezTo>
                      <a:pt x="153553" y="0"/>
                      <a:pt x="169847" y="16295"/>
                      <a:pt x="169847" y="36395"/>
                    </a:cubicBezTo>
                    <a:lnTo>
                      <a:pt x="169847" y="36395"/>
                    </a:lnTo>
                    <a:cubicBezTo>
                      <a:pt x="169847" y="56496"/>
                      <a:pt x="153552" y="72791"/>
                      <a:pt x="133451" y="72791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55" name="Freeform: Shape 354">
                <a:extLst>
                  <a:ext uri="{FF2B5EF4-FFF2-40B4-BE49-F238E27FC236}">
                    <a16:creationId xmlns:a16="http://schemas.microsoft.com/office/drawing/2014/main" id="{87BD27F3-FF8D-4C33-9862-7DB09E19581D}"/>
                  </a:ext>
                </a:extLst>
              </p:cNvPr>
              <p:cNvSpPr/>
              <p:nvPr/>
            </p:nvSpPr>
            <p:spPr>
              <a:xfrm>
                <a:off x="4105355" y="3807938"/>
                <a:ext cx="81814" cy="253075"/>
              </a:xfrm>
              <a:custGeom>
                <a:avLst/>
                <a:gdLst>
                  <a:gd name="connsiteX0" fmla="*/ 0 w 81814"/>
                  <a:gd name="connsiteY0" fmla="*/ 130721 h 253075"/>
                  <a:gd name="connsiteX1" fmla="*/ 66878 w 81814"/>
                  <a:gd name="connsiteY1" fmla="*/ 253076 h 253075"/>
                  <a:gd name="connsiteX2" fmla="*/ 62857 w 81814"/>
                  <a:gd name="connsiteY2" fmla="*/ 238473 h 253075"/>
                  <a:gd name="connsiteX3" fmla="*/ 48529 w 81814"/>
                  <a:gd name="connsiteY3" fmla="*/ 130721 h 253075"/>
                  <a:gd name="connsiteX4" fmla="*/ 81814 w 81814"/>
                  <a:gd name="connsiteY4" fmla="*/ 0 h 253075"/>
                  <a:gd name="connsiteX5" fmla="*/ 0 w 81814"/>
                  <a:gd name="connsiteY5" fmla="*/ 130721 h 2530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1814" h="253075">
                    <a:moveTo>
                      <a:pt x="0" y="130721"/>
                    </a:moveTo>
                    <a:cubicBezTo>
                      <a:pt x="0" y="182100"/>
                      <a:pt x="26682" y="227164"/>
                      <a:pt x="66878" y="253076"/>
                    </a:cubicBezTo>
                    <a:cubicBezTo>
                      <a:pt x="65602" y="248257"/>
                      <a:pt x="64290" y="243416"/>
                      <a:pt x="62857" y="238473"/>
                    </a:cubicBezTo>
                    <a:cubicBezTo>
                      <a:pt x="53774" y="207128"/>
                      <a:pt x="48529" y="170240"/>
                      <a:pt x="48529" y="130721"/>
                    </a:cubicBezTo>
                    <a:cubicBezTo>
                      <a:pt x="48529" y="73113"/>
                      <a:pt x="59946" y="35657"/>
                      <a:pt x="81814" y="0"/>
                    </a:cubicBezTo>
                    <a:cubicBezTo>
                      <a:pt x="33418" y="23657"/>
                      <a:pt x="0" y="73222"/>
                      <a:pt x="0" y="130721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56" name="Freeform: Shape 355">
                <a:extLst>
                  <a:ext uri="{FF2B5EF4-FFF2-40B4-BE49-F238E27FC236}">
                    <a16:creationId xmlns:a16="http://schemas.microsoft.com/office/drawing/2014/main" id="{06BACCAC-0D3A-4666-AA8F-10975986D2E0}"/>
                  </a:ext>
                </a:extLst>
              </p:cNvPr>
              <p:cNvSpPr/>
              <p:nvPr/>
            </p:nvSpPr>
            <p:spPr>
              <a:xfrm>
                <a:off x="4166015" y="3902263"/>
                <a:ext cx="169846" cy="72790"/>
              </a:xfrm>
              <a:custGeom>
                <a:avLst/>
                <a:gdLst>
                  <a:gd name="connsiteX0" fmla="*/ 24264 w 169846"/>
                  <a:gd name="connsiteY0" fmla="*/ 18198 h 72790"/>
                  <a:gd name="connsiteX1" fmla="*/ 42461 w 169846"/>
                  <a:gd name="connsiteY1" fmla="*/ 0 h 72790"/>
                  <a:gd name="connsiteX2" fmla="*/ 36395 w 169846"/>
                  <a:gd name="connsiteY2" fmla="*/ 0 h 72790"/>
                  <a:gd name="connsiteX3" fmla="*/ 0 w 169846"/>
                  <a:gd name="connsiteY3" fmla="*/ 36395 h 72790"/>
                  <a:gd name="connsiteX4" fmla="*/ 36395 w 169846"/>
                  <a:gd name="connsiteY4" fmla="*/ 72791 h 72790"/>
                  <a:gd name="connsiteX5" fmla="*/ 133451 w 169846"/>
                  <a:gd name="connsiteY5" fmla="*/ 72791 h 72790"/>
                  <a:gd name="connsiteX6" fmla="*/ 169847 w 169846"/>
                  <a:gd name="connsiteY6" fmla="*/ 36395 h 72790"/>
                  <a:gd name="connsiteX7" fmla="*/ 42461 w 169846"/>
                  <a:gd name="connsiteY7" fmla="*/ 36395 h 72790"/>
                  <a:gd name="connsiteX8" fmla="*/ 24264 w 169846"/>
                  <a:gd name="connsiteY8" fmla="*/ 18198 h 727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9846" h="72790">
                    <a:moveTo>
                      <a:pt x="24264" y="18198"/>
                    </a:moveTo>
                    <a:cubicBezTo>
                      <a:pt x="24264" y="8147"/>
                      <a:pt x="32412" y="0"/>
                      <a:pt x="42461" y="0"/>
                    </a:cubicBezTo>
                    <a:lnTo>
                      <a:pt x="36395" y="0"/>
                    </a:lnTo>
                    <a:cubicBezTo>
                      <a:pt x="16294" y="0"/>
                      <a:pt x="0" y="16295"/>
                      <a:pt x="0" y="36395"/>
                    </a:cubicBezTo>
                    <a:cubicBezTo>
                      <a:pt x="0" y="56496"/>
                      <a:pt x="16295" y="72791"/>
                      <a:pt x="36395" y="72791"/>
                    </a:cubicBezTo>
                    <a:lnTo>
                      <a:pt x="133451" y="72791"/>
                    </a:lnTo>
                    <a:cubicBezTo>
                      <a:pt x="153553" y="72791"/>
                      <a:pt x="169847" y="56496"/>
                      <a:pt x="169847" y="36395"/>
                    </a:cubicBezTo>
                    <a:lnTo>
                      <a:pt x="42461" y="36395"/>
                    </a:lnTo>
                    <a:cubicBezTo>
                      <a:pt x="32412" y="36395"/>
                      <a:pt x="24264" y="28247"/>
                      <a:pt x="24264" y="18198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357" name="Graphic 7">
              <a:extLst>
                <a:ext uri="{FF2B5EF4-FFF2-40B4-BE49-F238E27FC236}">
                  <a16:creationId xmlns:a16="http://schemas.microsoft.com/office/drawing/2014/main" id="{A63CB221-1BE5-4ECD-8DDC-C74F6840F814}"/>
                </a:ext>
              </a:extLst>
            </p:cNvPr>
            <p:cNvGrpSpPr/>
            <p:nvPr/>
          </p:nvGrpSpPr>
          <p:grpSpPr>
            <a:xfrm>
              <a:off x="4033343" y="3478424"/>
              <a:ext cx="435189" cy="774886"/>
              <a:chOff x="4033343" y="3478424"/>
              <a:chExt cx="435189" cy="774886"/>
            </a:xfrm>
            <a:solidFill>
              <a:srgbClr val="FFFFFF"/>
            </a:solidFill>
          </p:grpSpPr>
          <p:sp>
            <p:nvSpPr>
              <p:cNvPr id="358" name="Freeform: Shape 357">
                <a:extLst>
                  <a:ext uri="{FF2B5EF4-FFF2-40B4-BE49-F238E27FC236}">
                    <a16:creationId xmlns:a16="http://schemas.microsoft.com/office/drawing/2014/main" id="{F3749DDC-ECFE-475B-8EDF-A69F80E580BA}"/>
                  </a:ext>
                </a:extLst>
              </p:cNvPr>
              <p:cNvSpPr/>
              <p:nvPr/>
            </p:nvSpPr>
            <p:spPr>
              <a:xfrm>
                <a:off x="4094007" y="3781725"/>
                <a:ext cx="313866" cy="313868"/>
              </a:xfrm>
              <a:custGeom>
                <a:avLst/>
                <a:gdLst>
                  <a:gd name="connsiteX0" fmla="*/ 268577 w 313866"/>
                  <a:gd name="connsiteY0" fmla="*/ 62807 h 313868"/>
                  <a:gd name="connsiteX1" fmla="*/ 265989 w 313866"/>
                  <a:gd name="connsiteY1" fmla="*/ 78649 h 313868"/>
                  <a:gd name="connsiteX2" fmla="*/ 291166 w 313866"/>
                  <a:gd name="connsiteY2" fmla="*/ 156934 h 313868"/>
                  <a:gd name="connsiteX3" fmla="*/ 156934 w 313866"/>
                  <a:gd name="connsiteY3" fmla="*/ 291166 h 313868"/>
                  <a:gd name="connsiteX4" fmla="*/ 22702 w 313866"/>
                  <a:gd name="connsiteY4" fmla="*/ 156934 h 313868"/>
                  <a:gd name="connsiteX5" fmla="*/ 156934 w 313866"/>
                  <a:gd name="connsiteY5" fmla="*/ 22702 h 313868"/>
                  <a:gd name="connsiteX6" fmla="*/ 235208 w 313866"/>
                  <a:gd name="connsiteY6" fmla="*/ 47872 h 313868"/>
                  <a:gd name="connsiteX7" fmla="*/ 251051 w 313866"/>
                  <a:gd name="connsiteY7" fmla="*/ 45282 h 313868"/>
                  <a:gd name="connsiteX8" fmla="*/ 248461 w 313866"/>
                  <a:gd name="connsiteY8" fmla="*/ 29440 h 313868"/>
                  <a:gd name="connsiteX9" fmla="*/ 156934 w 313866"/>
                  <a:gd name="connsiteY9" fmla="*/ 0 h 313868"/>
                  <a:gd name="connsiteX10" fmla="*/ 0 w 313866"/>
                  <a:gd name="connsiteY10" fmla="*/ 156934 h 313868"/>
                  <a:gd name="connsiteX11" fmla="*/ 156933 w 313866"/>
                  <a:gd name="connsiteY11" fmla="*/ 313868 h 313868"/>
                  <a:gd name="connsiteX12" fmla="*/ 313867 w 313866"/>
                  <a:gd name="connsiteY12" fmla="*/ 156934 h 313868"/>
                  <a:gd name="connsiteX13" fmla="*/ 284418 w 313866"/>
                  <a:gd name="connsiteY13" fmla="*/ 65395 h 313868"/>
                  <a:gd name="connsiteX14" fmla="*/ 268577 w 313866"/>
                  <a:gd name="connsiteY14" fmla="*/ 62807 h 313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13866" h="313868">
                    <a:moveTo>
                      <a:pt x="268577" y="62807"/>
                    </a:moveTo>
                    <a:cubicBezTo>
                      <a:pt x="263487" y="66466"/>
                      <a:pt x="262329" y="73560"/>
                      <a:pt x="265989" y="78649"/>
                    </a:cubicBezTo>
                    <a:cubicBezTo>
                      <a:pt x="282460" y="101551"/>
                      <a:pt x="291166" y="128622"/>
                      <a:pt x="291166" y="156934"/>
                    </a:cubicBezTo>
                    <a:cubicBezTo>
                      <a:pt x="291166" y="230951"/>
                      <a:pt x="230949" y="291166"/>
                      <a:pt x="156934" y="291166"/>
                    </a:cubicBezTo>
                    <a:cubicBezTo>
                      <a:pt x="82919" y="291166"/>
                      <a:pt x="22702" y="230949"/>
                      <a:pt x="22702" y="156934"/>
                    </a:cubicBezTo>
                    <a:cubicBezTo>
                      <a:pt x="22702" y="82919"/>
                      <a:pt x="82919" y="22702"/>
                      <a:pt x="156934" y="22702"/>
                    </a:cubicBezTo>
                    <a:cubicBezTo>
                      <a:pt x="185242" y="22702"/>
                      <a:pt x="212308" y="31406"/>
                      <a:pt x="235208" y="47872"/>
                    </a:cubicBezTo>
                    <a:cubicBezTo>
                      <a:pt x="240296" y="51531"/>
                      <a:pt x="247391" y="50371"/>
                      <a:pt x="251051" y="45282"/>
                    </a:cubicBezTo>
                    <a:cubicBezTo>
                      <a:pt x="254710" y="40193"/>
                      <a:pt x="253551" y="33099"/>
                      <a:pt x="248461" y="29440"/>
                    </a:cubicBezTo>
                    <a:cubicBezTo>
                      <a:pt x="221676" y="10179"/>
                      <a:pt x="190027" y="0"/>
                      <a:pt x="156934" y="0"/>
                    </a:cubicBezTo>
                    <a:cubicBezTo>
                      <a:pt x="70400" y="0"/>
                      <a:pt x="0" y="70401"/>
                      <a:pt x="0" y="156934"/>
                    </a:cubicBezTo>
                    <a:cubicBezTo>
                      <a:pt x="0" y="243467"/>
                      <a:pt x="70398" y="313868"/>
                      <a:pt x="156933" y="313868"/>
                    </a:cubicBezTo>
                    <a:cubicBezTo>
                      <a:pt x="243467" y="313868"/>
                      <a:pt x="313867" y="243467"/>
                      <a:pt x="313867" y="156934"/>
                    </a:cubicBezTo>
                    <a:cubicBezTo>
                      <a:pt x="313867" y="123836"/>
                      <a:pt x="303683" y="92183"/>
                      <a:pt x="284418" y="65395"/>
                    </a:cubicBezTo>
                    <a:cubicBezTo>
                      <a:pt x="280757" y="60305"/>
                      <a:pt x="273662" y="59146"/>
                      <a:pt x="268577" y="62807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59" name="Freeform: Shape 358">
                <a:extLst>
                  <a:ext uri="{FF2B5EF4-FFF2-40B4-BE49-F238E27FC236}">
                    <a16:creationId xmlns:a16="http://schemas.microsoft.com/office/drawing/2014/main" id="{A512F555-66BE-42FE-9508-8438049FBD25}"/>
                  </a:ext>
                </a:extLst>
              </p:cNvPr>
              <p:cNvSpPr/>
              <p:nvPr/>
            </p:nvSpPr>
            <p:spPr>
              <a:xfrm>
                <a:off x="4033343" y="3478424"/>
                <a:ext cx="435189" cy="774886"/>
              </a:xfrm>
              <a:custGeom>
                <a:avLst/>
                <a:gdLst>
                  <a:gd name="connsiteX0" fmla="*/ 366509 w 435189"/>
                  <a:gd name="connsiteY0" fmla="*/ 301655 h 774886"/>
                  <a:gd name="connsiteX1" fmla="*/ 398795 w 435189"/>
                  <a:gd name="connsiteY1" fmla="*/ 229726 h 774886"/>
                  <a:gd name="connsiteX2" fmla="*/ 302520 w 435189"/>
                  <a:gd name="connsiteY2" fmla="*/ 133453 h 774886"/>
                  <a:gd name="connsiteX3" fmla="*/ 277476 w 435189"/>
                  <a:gd name="connsiteY3" fmla="*/ 136761 h 774886"/>
                  <a:gd name="connsiteX4" fmla="*/ 277476 w 435189"/>
                  <a:gd name="connsiteY4" fmla="*/ 92553 h 774886"/>
                  <a:gd name="connsiteX5" fmla="*/ 289608 w 435189"/>
                  <a:gd name="connsiteY5" fmla="*/ 72010 h 774886"/>
                  <a:gd name="connsiteX6" fmla="*/ 289608 w 435189"/>
                  <a:gd name="connsiteY6" fmla="*/ 23483 h 774886"/>
                  <a:gd name="connsiteX7" fmla="*/ 266123 w 435189"/>
                  <a:gd name="connsiteY7" fmla="*/ 0 h 774886"/>
                  <a:gd name="connsiteX8" fmla="*/ 169067 w 435189"/>
                  <a:gd name="connsiteY8" fmla="*/ 0 h 774886"/>
                  <a:gd name="connsiteX9" fmla="*/ 145585 w 435189"/>
                  <a:gd name="connsiteY9" fmla="*/ 23483 h 774886"/>
                  <a:gd name="connsiteX10" fmla="*/ 145585 w 435189"/>
                  <a:gd name="connsiteY10" fmla="*/ 72010 h 774886"/>
                  <a:gd name="connsiteX11" fmla="*/ 157717 w 435189"/>
                  <a:gd name="connsiteY11" fmla="*/ 92553 h 774886"/>
                  <a:gd name="connsiteX12" fmla="*/ 157717 w 435189"/>
                  <a:gd name="connsiteY12" fmla="*/ 201708 h 774886"/>
                  <a:gd name="connsiteX13" fmla="*/ 118792 w 435189"/>
                  <a:gd name="connsiteY13" fmla="*/ 266558 h 774886"/>
                  <a:gd name="connsiteX14" fmla="*/ 0 w 435189"/>
                  <a:gd name="connsiteY14" fmla="*/ 460235 h 774886"/>
                  <a:gd name="connsiteX15" fmla="*/ 32132 w 435189"/>
                  <a:gd name="connsiteY15" fmla="*/ 573939 h 774886"/>
                  <a:gd name="connsiteX16" fmla="*/ 72792 w 435189"/>
                  <a:gd name="connsiteY16" fmla="*/ 722436 h 774886"/>
                  <a:gd name="connsiteX17" fmla="*/ 72792 w 435189"/>
                  <a:gd name="connsiteY17" fmla="*/ 739272 h 774886"/>
                  <a:gd name="connsiteX18" fmla="*/ 108407 w 435189"/>
                  <a:gd name="connsiteY18" fmla="*/ 774886 h 774886"/>
                  <a:gd name="connsiteX19" fmla="*/ 326782 w 435189"/>
                  <a:gd name="connsiteY19" fmla="*/ 774886 h 774886"/>
                  <a:gd name="connsiteX20" fmla="*/ 362397 w 435189"/>
                  <a:gd name="connsiteY20" fmla="*/ 739272 h 774886"/>
                  <a:gd name="connsiteX21" fmla="*/ 362397 w 435189"/>
                  <a:gd name="connsiteY21" fmla="*/ 722436 h 774886"/>
                  <a:gd name="connsiteX22" fmla="*/ 403057 w 435189"/>
                  <a:gd name="connsiteY22" fmla="*/ 573939 h 774886"/>
                  <a:gd name="connsiteX23" fmla="*/ 435189 w 435189"/>
                  <a:gd name="connsiteY23" fmla="*/ 460235 h 774886"/>
                  <a:gd name="connsiteX24" fmla="*/ 366509 w 435189"/>
                  <a:gd name="connsiteY24" fmla="*/ 301655 h 774886"/>
                  <a:gd name="connsiteX25" fmla="*/ 277474 w 435189"/>
                  <a:gd name="connsiteY25" fmla="*/ 160544 h 774886"/>
                  <a:gd name="connsiteX26" fmla="*/ 302519 w 435189"/>
                  <a:gd name="connsiteY26" fmla="*/ 156155 h 774886"/>
                  <a:gd name="connsiteX27" fmla="*/ 376092 w 435189"/>
                  <a:gd name="connsiteY27" fmla="*/ 229726 h 774886"/>
                  <a:gd name="connsiteX28" fmla="*/ 348868 w 435189"/>
                  <a:gd name="connsiteY28" fmla="*/ 286839 h 774886"/>
                  <a:gd name="connsiteX29" fmla="*/ 325552 w 435189"/>
                  <a:gd name="connsiteY29" fmla="*/ 271534 h 774886"/>
                  <a:gd name="connsiteX30" fmla="*/ 350267 w 435189"/>
                  <a:gd name="connsiteY30" fmla="*/ 229726 h 774886"/>
                  <a:gd name="connsiteX31" fmla="*/ 302520 w 435189"/>
                  <a:gd name="connsiteY31" fmla="*/ 181980 h 774886"/>
                  <a:gd name="connsiteX32" fmla="*/ 277476 w 435189"/>
                  <a:gd name="connsiteY32" fmla="*/ 189113 h 774886"/>
                  <a:gd name="connsiteX33" fmla="*/ 277476 w 435189"/>
                  <a:gd name="connsiteY33" fmla="*/ 160544 h 774886"/>
                  <a:gd name="connsiteX34" fmla="*/ 299796 w 435189"/>
                  <a:gd name="connsiteY34" fmla="*/ 254777 h 774886"/>
                  <a:gd name="connsiteX35" fmla="*/ 279607 w 435189"/>
                  <a:gd name="connsiteY35" fmla="*/ 219600 h 774886"/>
                  <a:gd name="connsiteX36" fmla="*/ 302520 w 435189"/>
                  <a:gd name="connsiteY36" fmla="*/ 204682 h 774886"/>
                  <a:gd name="connsiteX37" fmla="*/ 327565 w 435189"/>
                  <a:gd name="connsiteY37" fmla="*/ 229726 h 774886"/>
                  <a:gd name="connsiteX38" fmla="*/ 302520 w 435189"/>
                  <a:gd name="connsiteY38" fmla="*/ 254773 h 774886"/>
                  <a:gd name="connsiteX39" fmla="*/ 299796 w 435189"/>
                  <a:gd name="connsiteY39" fmla="*/ 254777 h 774886"/>
                  <a:gd name="connsiteX40" fmla="*/ 168286 w 435189"/>
                  <a:gd name="connsiteY40" fmla="*/ 23483 h 774886"/>
                  <a:gd name="connsiteX41" fmla="*/ 169067 w 435189"/>
                  <a:gd name="connsiteY41" fmla="*/ 22702 h 774886"/>
                  <a:gd name="connsiteX42" fmla="*/ 266123 w 435189"/>
                  <a:gd name="connsiteY42" fmla="*/ 22702 h 774886"/>
                  <a:gd name="connsiteX43" fmla="*/ 266904 w 435189"/>
                  <a:gd name="connsiteY43" fmla="*/ 23483 h 774886"/>
                  <a:gd name="connsiteX44" fmla="*/ 266904 w 435189"/>
                  <a:gd name="connsiteY44" fmla="*/ 72010 h 774886"/>
                  <a:gd name="connsiteX45" fmla="*/ 266123 w 435189"/>
                  <a:gd name="connsiteY45" fmla="*/ 72791 h 774886"/>
                  <a:gd name="connsiteX46" fmla="*/ 229728 w 435189"/>
                  <a:gd name="connsiteY46" fmla="*/ 72791 h 774886"/>
                  <a:gd name="connsiteX47" fmla="*/ 218377 w 435189"/>
                  <a:gd name="connsiteY47" fmla="*/ 84142 h 774886"/>
                  <a:gd name="connsiteX48" fmla="*/ 229728 w 435189"/>
                  <a:gd name="connsiteY48" fmla="*/ 95493 h 774886"/>
                  <a:gd name="connsiteX49" fmla="*/ 254773 w 435189"/>
                  <a:gd name="connsiteY49" fmla="*/ 95493 h 774886"/>
                  <a:gd name="connsiteX50" fmla="*/ 254773 w 435189"/>
                  <a:gd name="connsiteY50" fmla="*/ 201708 h 774886"/>
                  <a:gd name="connsiteX51" fmla="*/ 259065 w 435189"/>
                  <a:gd name="connsiteY51" fmla="*/ 230507 h 774886"/>
                  <a:gd name="connsiteX52" fmla="*/ 176128 w 435189"/>
                  <a:gd name="connsiteY52" fmla="*/ 230507 h 774886"/>
                  <a:gd name="connsiteX53" fmla="*/ 180420 w 435189"/>
                  <a:gd name="connsiteY53" fmla="*/ 201708 h 774886"/>
                  <a:gd name="connsiteX54" fmla="*/ 180420 w 435189"/>
                  <a:gd name="connsiteY54" fmla="*/ 95494 h 774886"/>
                  <a:gd name="connsiteX55" fmla="*/ 181202 w 435189"/>
                  <a:gd name="connsiteY55" fmla="*/ 95494 h 774886"/>
                  <a:gd name="connsiteX56" fmla="*/ 192553 w 435189"/>
                  <a:gd name="connsiteY56" fmla="*/ 84143 h 774886"/>
                  <a:gd name="connsiteX57" fmla="*/ 181202 w 435189"/>
                  <a:gd name="connsiteY57" fmla="*/ 72792 h 774886"/>
                  <a:gd name="connsiteX58" fmla="*/ 169069 w 435189"/>
                  <a:gd name="connsiteY58" fmla="*/ 72792 h 774886"/>
                  <a:gd name="connsiteX59" fmla="*/ 168288 w 435189"/>
                  <a:gd name="connsiteY59" fmla="*/ 72011 h 774886"/>
                  <a:gd name="connsiteX60" fmla="*/ 168288 w 435189"/>
                  <a:gd name="connsiteY60" fmla="*/ 23483 h 774886"/>
                  <a:gd name="connsiteX61" fmla="*/ 383727 w 435189"/>
                  <a:gd name="connsiteY61" fmla="*/ 562036 h 774886"/>
                  <a:gd name="connsiteX62" fmla="*/ 339697 w 435189"/>
                  <a:gd name="connsiteY62" fmla="*/ 722436 h 774886"/>
                  <a:gd name="connsiteX63" fmla="*/ 339697 w 435189"/>
                  <a:gd name="connsiteY63" fmla="*/ 739272 h 774886"/>
                  <a:gd name="connsiteX64" fmla="*/ 326784 w 435189"/>
                  <a:gd name="connsiteY64" fmla="*/ 752184 h 774886"/>
                  <a:gd name="connsiteX65" fmla="*/ 108408 w 435189"/>
                  <a:gd name="connsiteY65" fmla="*/ 752184 h 774886"/>
                  <a:gd name="connsiteX66" fmla="*/ 95496 w 435189"/>
                  <a:gd name="connsiteY66" fmla="*/ 739272 h 774886"/>
                  <a:gd name="connsiteX67" fmla="*/ 95496 w 435189"/>
                  <a:gd name="connsiteY67" fmla="*/ 722436 h 774886"/>
                  <a:gd name="connsiteX68" fmla="*/ 51465 w 435189"/>
                  <a:gd name="connsiteY68" fmla="*/ 562038 h 774886"/>
                  <a:gd name="connsiteX69" fmla="*/ 22703 w 435189"/>
                  <a:gd name="connsiteY69" fmla="*/ 460235 h 774886"/>
                  <a:gd name="connsiteX70" fmla="*/ 129111 w 435189"/>
                  <a:gd name="connsiteY70" fmla="*/ 286780 h 774886"/>
                  <a:gd name="connsiteX71" fmla="*/ 165759 w 435189"/>
                  <a:gd name="connsiteY71" fmla="*/ 253211 h 774886"/>
                  <a:gd name="connsiteX72" fmla="*/ 269436 w 435189"/>
                  <a:gd name="connsiteY72" fmla="*/ 253211 h 774886"/>
                  <a:gd name="connsiteX73" fmla="*/ 306085 w 435189"/>
                  <a:gd name="connsiteY73" fmla="*/ 286780 h 774886"/>
                  <a:gd name="connsiteX74" fmla="*/ 412492 w 435189"/>
                  <a:gd name="connsiteY74" fmla="*/ 460235 h 774886"/>
                  <a:gd name="connsiteX75" fmla="*/ 383727 w 435189"/>
                  <a:gd name="connsiteY75" fmla="*/ 562036 h 7748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</a:cxnLst>
                <a:rect l="l" t="t" r="r" b="b"/>
                <a:pathLst>
                  <a:path w="435189" h="774886">
                    <a:moveTo>
                      <a:pt x="366509" y="301655"/>
                    </a:moveTo>
                    <a:cubicBezTo>
                      <a:pt x="386900" y="283492"/>
                      <a:pt x="398795" y="257351"/>
                      <a:pt x="398795" y="229726"/>
                    </a:cubicBezTo>
                    <a:cubicBezTo>
                      <a:pt x="398795" y="176641"/>
                      <a:pt x="355606" y="133453"/>
                      <a:pt x="302520" y="133453"/>
                    </a:cubicBezTo>
                    <a:cubicBezTo>
                      <a:pt x="293950" y="133453"/>
                      <a:pt x="285579" y="134579"/>
                      <a:pt x="277476" y="136761"/>
                    </a:cubicBezTo>
                    <a:lnTo>
                      <a:pt x="277476" y="92553"/>
                    </a:lnTo>
                    <a:cubicBezTo>
                      <a:pt x="284701" y="88544"/>
                      <a:pt x="289608" y="80842"/>
                      <a:pt x="289608" y="72010"/>
                    </a:cubicBezTo>
                    <a:lnTo>
                      <a:pt x="289608" y="23483"/>
                    </a:lnTo>
                    <a:cubicBezTo>
                      <a:pt x="289608" y="10534"/>
                      <a:pt x="279072" y="0"/>
                      <a:pt x="266123" y="0"/>
                    </a:cubicBezTo>
                    <a:lnTo>
                      <a:pt x="169067" y="0"/>
                    </a:lnTo>
                    <a:cubicBezTo>
                      <a:pt x="156118" y="0"/>
                      <a:pt x="145585" y="10534"/>
                      <a:pt x="145585" y="23483"/>
                    </a:cubicBezTo>
                    <a:lnTo>
                      <a:pt x="145585" y="72010"/>
                    </a:lnTo>
                    <a:cubicBezTo>
                      <a:pt x="145585" y="80842"/>
                      <a:pt x="150491" y="88544"/>
                      <a:pt x="157717" y="92553"/>
                    </a:cubicBezTo>
                    <a:lnTo>
                      <a:pt x="157717" y="201708"/>
                    </a:lnTo>
                    <a:cubicBezTo>
                      <a:pt x="157717" y="229460"/>
                      <a:pt x="142802" y="254309"/>
                      <a:pt x="118792" y="266558"/>
                    </a:cubicBezTo>
                    <a:cubicBezTo>
                      <a:pt x="45518" y="303934"/>
                      <a:pt x="0" y="378147"/>
                      <a:pt x="0" y="460235"/>
                    </a:cubicBezTo>
                    <a:cubicBezTo>
                      <a:pt x="0" y="500478"/>
                      <a:pt x="11112" y="539796"/>
                      <a:pt x="32132" y="573939"/>
                    </a:cubicBezTo>
                    <a:cubicBezTo>
                      <a:pt x="58732" y="617142"/>
                      <a:pt x="72792" y="668492"/>
                      <a:pt x="72792" y="722436"/>
                    </a:cubicBezTo>
                    <a:lnTo>
                      <a:pt x="72792" y="739272"/>
                    </a:lnTo>
                    <a:cubicBezTo>
                      <a:pt x="72792" y="758910"/>
                      <a:pt x="88770" y="774886"/>
                      <a:pt x="108407" y="774886"/>
                    </a:cubicBezTo>
                    <a:lnTo>
                      <a:pt x="326782" y="774886"/>
                    </a:lnTo>
                    <a:cubicBezTo>
                      <a:pt x="346421" y="774886"/>
                      <a:pt x="362397" y="758910"/>
                      <a:pt x="362397" y="739272"/>
                    </a:cubicBezTo>
                    <a:lnTo>
                      <a:pt x="362397" y="722436"/>
                    </a:lnTo>
                    <a:cubicBezTo>
                      <a:pt x="362397" y="668491"/>
                      <a:pt x="376457" y="617142"/>
                      <a:pt x="403057" y="573939"/>
                    </a:cubicBezTo>
                    <a:cubicBezTo>
                      <a:pt x="424078" y="539796"/>
                      <a:pt x="435189" y="500478"/>
                      <a:pt x="435189" y="460235"/>
                    </a:cubicBezTo>
                    <a:cubicBezTo>
                      <a:pt x="435191" y="398974"/>
                      <a:pt x="409830" y="342106"/>
                      <a:pt x="366509" y="301655"/>
                    </a:cubicBezTo>
                    <a:close/>
                    <a:moveTo>
                      <a:pt x="277474" y="160544"/>
                    </a:moveTo>
                    <a:cubicBezTo>
                      <a:pt x="285465" y="157642"/>
                      <a:pt x="293857" y="156155"/>
                      <a:pt x="302519" y="156155"/>
                    </a:cubicBezTo>
                    <a:cubicBezTo>
                      <a:pt x="343087" y="156155"/>
                      <a:pt x="376092" y="189160"/>
                      <a:pt x="376092" y="229726"/>
                    </a:cubicBezTo>
                    <a:cubicBezTo>
                      <a:pt x="376092" y="251955"/>
                      <a:pt x="365997" y="272914"/>
                      <a:pt x="348868" y="286839"/>
                    </a:cubicBezTo>
                    <a:cubicBezTo>
                      <a:pt x="341496" y="281290"/>
                      <a:pt x="333705" y="276186"/>
                      <a:pt x="325552" y="271534"/>
                    </a:cubicBezTo>
                    <a:cubicBezTo>
                      <a:pt x="340273" y="263392"/>
                      <a:pt x="350267" y="247706"/>
                      <a:pt x="350267" y="229726"/>
                    </a:cubicBezTo>
                    <a:cubicBezTo>
                      <a:pt x="350267" y="203398"/>
                      <a:pt x="328848" y="181980"/>
                      <a:pt x="302520" y="181980"/>
                    </a:cubicBezTo>
                    <a:cubicBezTo>
                      <a:pt x="293468" y="181980"/>
                      <a:pt x="284849" y="184565"/>
                      <a:pt x="277476" y="189113"/>
                    </a:cubicBezTo>
                    <a:lnTo>
                      <a:pt x="277476" y="160544"/>
                    </a:lnTo>
                    <a:close/>
                    <a:moveTo>
                      <a:pt x="299796" y="254777"/>
                    </a:moveTo>
                    <a:cubicBezTo>
                      <a:pt x="289909" y="245344"/>
                      <a:pt x="282902" y="233162"/>
                      <a:pt x="279607" y="219600"/>
                    </a:cubicBezTo>
                    <a:cubicBezTo>
                      <a:pt x="283584" y="210604"/>
                      <a:pt x="292563" y="204682"/>
                      <a:pt x="302520" y="204682"/>
                    </a:cubicBezTo>
                    <a:cubicBezTo>
                      <a:pt x="316331" y="204682"/>
                      <a:pt x="327565" y="215916"/>
                      <a:pt x="327565" y="229726"/>
                    </a:cubicBezTo>
                    <a:cubicBezTo>
                      <a:pt x="327565" y="243537"/>
                      <a:pt x="316331" y="254773"/>
                      <a:pt x="302520" y="254773"/>
                    </a:cubicBezTo>
                    <a:cubicBezTo>
                      <a:pt x="302416" y="254773"/>
                      <a:pt x="301334" y="254774"/>
                      <a:pt x="299796" y="254777"/>
                    </a:cubicBezTo>
                    <a:close/>
                    <a:moveTo>
                      <a:pt x="168286" y="23483"/>
                    </a:moveTo>
                    <a:cubicBezTo>
                      <a:pt x="168286" y="23051"/>
                      <a:pt x="168636" y="22702"/>
                      <a:pt x="169067" y="22702"/>
                    </a:cubicBezTo>
                    <a:lnTo>
                      <a:pt x="266123" y="22702"/>
                    </a:lnTo>
                    <a:cubicBezTo>
                      <a:pt x="266555" y="22702"/>
                      <a:pt x="266904" y="23051"/>
                      <a:pt x="266904" y="23483"/>
                    </a:cubicBezTo>
                    <a:lnTo>
                      <a:pt x="266904" y="72010"/>
                    </a:lnTo>
                    <a:cubicBezTo>
                      <a:pt x="266904" y="72441"/>
                      <a:pt x="266555" y="72791"/>
                      <a:pt x="266123" y="72791"/>
                    </a:cubicBezTo>
                    <a:lnTo>
                      <a:pt x="229728" y="72791"/>
                    </a:lnTo>
                    <a:cubicBezTo>
                      <a:pt x="223459" y="72791"/>
                      <a:pt x="218377" y="77873"/>
                      <a:pt x="218377" y="84142"/>
                    </a:cubicBezTo>
                    <a:cubicBezTo>
                      <a:pt x="218377" y="90410"/>
                      <a:pt x="223459" y="95493"/>
                      <a:pt x="229728" y="95493"/>
                    </a:cubicBezTo>
                    <a:lnTo>
                      <a:pt x="254773" y="95493"/>
                    </a:lnTo>
                    <a:lnTo>
                      <a:pt x="254773" y="201708"/>
                    </a:lnTo>
                    <a:cubicBezTo>
                      <a:pt x="254773" y="211677"/>
                      <a:pt x="256262" y="221363"/>
                      <a:pt x="259065" y="230507"/>
                    </a:cubicBezTo>
                    <a:lnTo>
                      <a:pt x="176128" y="230507"/>
                    </a:lnTo>
                    <a:cubicBezTo>
                      <a:pt x="178931" y="221363"/>
                      <a:pt x="180420" y="211677"/>
                      <a:pt x="180420" y="201708"/>
                    </a:cubicBezTo>
                    <a:lnTo>
                      <a:pt x="180420" y="95494"/>
                    </a:lnTo>
                    <a:lnTo>
                      <a:pt x="181202" y="95494"/>
                    </a:lnTo>
                    <a:cubicBezTo>
                      <a:pt x="187471" y="95494"/>
                      <a:pt x="192553" y="90412"/>
                      <a:pt x="192553" y="84143"/>
                    </a:cubicBezTo>
                    <a:cubicBezTo>
                      <a:pt x="192553" y="77875"/>
                      <a:pt x="187471" y="72792"/>
                      <a:pt x="181202" y="72792"/>
                    </a:cubicBezTo>
                    <a:lnTo>
                      <a:pt x="169069" y="72792"/>
                    </a:lnTo>
                    <a:cubicBezTo>
                      <a:pt x="168638" y="72792"/>
                      <a:pt x="168288" y="72443"/>
                      <a:pt x="168288" y="72011"/>
                    </a:cubicBezTo>
                    <a:lnTo>
                      <a:pt x="168288" y="23483"/>
                    </a:lnTo>
                    <a:close/>
                    <a:moveTo>
                      <a:pt x="383727" y="562036"/>
                    </a:moveTo>
                    <a:cubicBezTo>
                      <a:pt x="354922" y="608820"/>
                      <a:pt x="339697" y="664285"/>
                      <a:pt x="339697" y="722436"/>
                    </a:cubicBezTo>
                    <a:lnTo>
                      <a:pt x="339697" y="739272"/>
                    </a:lnTo>
                    <a:cubicBezTo>
                      <a:pt x="339697" y="746392"/>
                      <a:pt x="333903" y="752184"/>
                      <a:pt x="326784" y="752184"/>
                    </a:cubicBezTo>
                    <a:lnTo>
                      <a:pt x="108408" y="752184"/>
                    </a:lnTo>
                    <a:cubicBezTo>
                      <a:pt x="101288" y="752184"/>
                      <a:pt x="95496" y="746392"/>
                      <a:pt x="95496" y="739272"/>
                    </a:cubicBezTo>
                    <a:lnTo>
                      <a:pt x="95496" y="722436"/>
                    </a:lnTo>
                    <a:cubicBezTo>
                      <a:pt x="95496" y="664285"/>
                      <a:pt x="80270" y="608820"/>
                      <a:pt x="51465" y="562038"/>
                    </a:cubicBezTo>
                    <a:cubicBezTo>
                      <a:pt x="32648" y="531476"/>
                      <a:pt x="22703" y="496274"/>
                      <a:pt x="22703" y="460235"/>
                    </a:cubicBezTo>
                    <a:cubicBezTo>
                      <a:pt x="22703" y="386724"/>
                      <a:pt x="63476" y="320261"/>
                      <a:pt x="129111" y="286780"/>
                    </a:cubicBezTo>
                    <a:cubicBezTo>
                      <a:pt x="144428" y="278967"/>
                      <a:pt x="156927" y="267292"/>
                      <a:pt x="165759" y="253211"/>
                    </a:cubicBezTo>
                    <a:lnTo>
                      <a:pt x="269436" y="253211"/>
                    </a:lnTo>
                    <a:cubicBezTo>
                      <a:pt x="278267" y="267290"/>
                      <a:pt x="290767" y="278967"/>
                      <a:pt x="306085" y="286780"/>
                    </a:cubicBezTo>
                    <a:cubicBezTo>
                      <a:pt x="371720" y="320261"/>
                      <a:pt x="412492" y="386726"/>
                      <a:pt x="412492" y="460235"/>
                    </a:cubicBezTo>
                    <a:cubicBezTo>
                      <a:pt x="412489" y="496272"/>
                      <a:pt x="402544" y="531475"/>
                      <a:pt x="383727" y="562036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60" name="Freeform: Shape 359">
                <a:extLst>
                  <a:ext uri="{FF2B5EF4-FFF2-40B4-BE49-F238E27FC236}">
                    <a16:creationId xmlns:a16="http://schemas.microsoft.com/office/drawing/2014/main" id="{E37D605C-7BD0-4427-8A5C-FEFF44B14E86}"/>
                  </a:ext>
                </a:extLst>
              </p:cNvPr>
              <p:cNvSpPr/>
              <p:nvPr/>
            </p:nvSpPr>
            <p:spPr>
              <a:xfrm>
                <a:off x="4154664" y="3890913"/>
                <a:ext cx="192550" cy="95492"/>
              </a:xfrm>
              <a:custGeom>
                <a:avLst/>
                <a:gdLst>
                  <a:gd name="connsiteX0" fmla="*/ 192550 w 192550"/>
                  <a:gd name="connsiteY0" fmla="*/ 47746 h 95492"/>
                  <a:gd name="connsiteX1" fmla="*/ 144804 w 192550"/>
                  <a:gd name="connsiteY1" fmla="*/ 0 h 95492"/>
                  <a:gd name="connsiteX2" fmla="*/ 133453 w 192550"/>
                  <a:gd name="connsiteY2" fmla="*/ 11351 h 95492"/>
                  <a:gd name="connsiteX3" fmla="*/ 144804 w 192550"/>
                  <a:gd name="connsiteY3" fmla="*/ 22702 h 95492"/>
                  <a:gd name="connsiteX4" fmla="*/ 169848 w 192550"/>
                  <a:gd name="connsiteY4" fmla="*/ 47746 h 95492"/>
                  <a:gd name="connsiteX5" fmla="*/ 144804 w 192550"/>
                  <a:gd name="connsiteY5" fmla="*/ 72791 h 95492"/>
                  <a:gd name="connsiteX6" fmla="*/ 47748 w 192550"/>
                  <a:gd name="connsiteY6" fmla="*/ 72791 h 95492"/>
                  <a:gd name="connsiteX7" fmla="*/ 22703 w 192550"/>
                  <a:gd name="connsiteY7" fmla="*/ 47746 h 95492"/>
                  <a:gd name="connsiteX8" fmla="*/ 47748 w 192550"/>
                  <a:gd name="connsiteY8" fmla="*/ 22702 h 95492"/>
                  <a:gd name="connsiteX9" fmla="*/ 96275 w 192550"/>
                  <a:gd name="connsiteY9" fmla="*/ 22702 h 95492"/>
                  <a:gd name="connsiteX10" fmla="*/ 107626 w 192550"/>
                  <a:gd name="connsiteY10" fmla="*/ 11351 h 95492"/>
                  <a:gd name="connsiteX11" fmla="*/ 96275 w 192550"/>
                  <a:gd name="connsiteY11" fmla="*/ 0 h 95492"/>
                  <a:gd name="connsiteX12" fmla="*/ 47746 w 192550"/>
                  <a:gd name="connsiteY12" fmla="*/ 0 h 95492"/>
                  <a:gd name="connsiteX13" fmla="*/ 0 w 192550"/>
                  <a:gd name="connsiteY13" fmla="*/ 47746 h 95492"/>
                  <a:gd name="connsiteX14" fmla="*/ 47746 w 192550"/>
                  <a:gd name="connsiteY14" fmla="*/ 95493 h 95492"/>
                  <a:gd name="connsiteX15" fmla="*/ 144802 w 192550"/>
                  <a:gd name="connsiteY15" fmla="*/ 95493 h 95492"/>
                  <a:gd name="connsiteX16" fmla="*/ 192550 w 192550"/>
                  <a:gd name="connsiteY16" fmla="*/ 47746 h 954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192550" h="95492">
                    <a:moveTo>
                      <a:pt x="192550" y="47746"/>
                    </a:moveTo>
                    <a:cubicBezTo>
                      <a:pt x="192550" y="21418"/>
                      <a:pt x="171132" y="0"/>
                      <a:pt x="144804" y="0"/>
                    </a:cubicBezTo>
                    <a:cubicBezTo>
                      <a:pt x="138535" y="0"/>
                      <a:pt x="133453" y="5082"/>
                      <a:pt x="133453" y="11351"/>
                    </a:cubicBezTo>
                    <a:cubicBezTo>
                      <a:pt x="133453" y="17620"/>
                      <a:pt x="138535" y="22702"/>
                      <a:pt x="144804" y="22702"/>
                    </a:cubicBezTo>
                    <a:cubicBezTo>
                      <a:pt x="158614" y="22702"/>
                      <a:pt x="169848" y="33936"/>
                      <a:pt x="169848" y="47746"/>
                    </a:cubicBezTo>
                    <a:cubicBezTo>
                      <a:pt x="169848" y="61556"/>
                      <a:pt x="158614" y="72791"/>
                      <a:pt x="144804" y="72791"/>
                    </a:cubicBezTo>
                    <a:lnTo>
                      <a:pt x="47748" y="72791"/>
                    </a:lnTo>
                    <a:cubicBezTo>
                      <a:pt x="33938" y="72791"/>
                      <a:pt x="22703" y="61556"/>
                      <a:pt x="22703" y="47746"/>
                    </a:cubicBezTo>
                    <a:cubicBezTo>
                      <a:pt x="22703" y="33936"/>
                      <a:pt x="33938" y="22702"/>
                      <a:pt x="47748" y="22702"/>
                    </a:cubicBezTo>
                    <a:lnTo>
                      <a:pt x="96275" y="22702"/>
                    </a:lnTo>
                    <a:cubicBezTo>
                      <a:pt x="102544" y="22702"/>
                      <a:pt x="107626" y="17620"/>
                      <a:pt x="107626" y="11351"/>
                    </a:cubicBezTo>
                    <a:cubicBezTo>
                      <a:pt x="107626" y="5082"/>
                      <a:pt x="102544" y="0"/>
                      <a:pt x="96275" y="0"/>
                    </a:cubicBezTo>
                    <a:lnTo>
                      <a:pt x="47746" y="0"/>
                    </a:lnTo>
                    <a:cubicBezTo>
                      <a:pt x="21418" y="0"/>
                      <a:pt x="0" y="21420"/>
                      <a:pt x="0" y="47746"/>
                    </a:cubicBezTo>
                    <a:cubicBezTo>
                      <a:pt x="0" y="74073"/>
                      <a:pt x="21418" y="95493"/>
                      <a:pt x="47746" y="95493"/>
                    </a:cubicBezTo>
                    <a:lnTo>
                      <a:pt x="144802" y="95493"/>
                    </a:lnTo>
                    <a:cubicBezTo>
                      <a:pt x="171130" y="95493"/>
                      <a:pt x="192550" y="74073"/>
                      <a:pt x="192550" y="47746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61" name="Freeform: Shape 360">
                <a:extLst>
                  <a:ext uri="{FF2B5EF4-FFF2-40B4-BE49-F238E27FC236}">
                    <a16:creationId xmlns:a16="http://schemas.microsoft.com/office/drawing/2014/main" id="{51AC60A7-6995-4069-8E8D-BA2CD7629E0E}"/>
                  </a:ext>
                </a:extLst>
              </p:cNvPr>
              <p:cNvSpPr/>
              <p:nvPr/>
            </p:nvSpPr>
            <p:spPr>
              <a:xfrm>
                <a:off x="4215325" y="3842384"/>
                <a:ext cx="71228" cy="22701"/>
              </a:xfrm>
              <a:custGeom>
                <a:avLst/>
                <a:gdLst>
                  <a:gd name="connsiteX0" fmla="*/ 59878 w 71228"/>
                  <a:gd name="connsiteY0" fmla="*/ 22702 h 22701"/>
                  <a:gd name="connsiteX1" fmla="*/ 71229 w 71228"/>
                  <a:gd name="connsiteY1" fmla="*/ 11351 h 22701"/>
                  <a:gd name="connsiteX2" fmla="*/ 59878 w 71228"/>
                  <a:gd name="connsiteY2" fmla="*/ 0 h 22701"/>
                  <a:gd name="connsiteX3" fmla="*/ 11351 w 71228"/>
                  <a:gd name="connsiteY3" fmla="*/ 0 h 22701"/>
                  <a:gd name="connsiteX4" fmla="*/ 0 w 71228"/>
                  <a:gd name="connsiteY4" fmla="*/ 11351 h 22701"/>
                  <a:gd name="connsiteX5" fmla="*/ 11351 w 71228"/>
                  <a:gd name="connsiteY5" fmla="*/ 22702 h 22701"/>
                  <a:gd name="connsiteX6" fmla="*/ 59878 w 71228"/>
                  <a:gd name="connsiteY6" fmla="*/ 22702 h 227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1228" h="22701">
                    <a:moveTo>
                      <a:pt x="59878" y="22702"/>
                    </a:moveTo>
                    <a:cubicBezTo>
                      <a:pt x="66147" y="22702"/>
                      <a:pt x="71229" y="17620"/>
                      <a:pt x="71229" y="11351"/>
                    </a:cubicBezTo>
                    <a:cubicBezTo>
                      <a:pt x="71229" y="5082"/>
                      <a:pt x="66147" y="0"/>
                      <a:pt x="59878" y="0"/>
                    </a:cubicBezTo>
                    <a:lnTo>
                      <a:pt x="11351" y="0"/>
                    </a:lnTo>
                    <a:cubicBezTo>
                      <a:pt x="5082" y="0"/>
                      <a:pt x="0" y="5082"/>
                      <a:pt x="0" y="11351"/>
                    </a:cubicBezTo>
                    <a:cubicBezTo>
                      <a:pt x="0" y="17620"/>
                      <a:pt x="5082" y="22702"/>
                      <a:pt x="11351" y="22702"/>
                    </a:cubicBezTo>
                    <a:lnTo>
                      <a:pt x="59878" y="22702"/>
                    </a:ln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62" name="Freeform: Shape 361">
                <a:extLst>
                  <a:ext uri="{FF2B5EF4-FFF2-40B4-BE49-F238E27FC236}">
                    <a16:creationId xmlns:a16="http://schemas.microsoft.com/office/drawing/2014/main" id="{BD2B1BCB-D647-4459-81E2-3B032822425A}"/>
                  </a:ext>
                </a:extLst>
              </p:cNvPr>
              <p:cNvSpPr/>
              <p:nvPr/>
            </p:nvSpPr>
            <p:spPr>
              <a:xfrm>
                <a:off x="4215325" y="4012232"/>
                <a:ext cx="71228" cy="22701"/>
              </a:xfrm>
              <a:custGeom>
                <a:avLst/>
                <a:gdLst>
                  <a:gd name="connsiteX0" fmla="*/ 11351 w 71228"/>
                  <a:gd name="connsiteY0" fmla="*/ 0 h 22701"/>
                  <a:gd name="connsiteX1" fmla="*/ 0 w 71228"/>
                  <a:gd name="connsiteY1" fmla="*/ 11351 h 22701"/>
                  <a:gd name="connsiteX2" fmla="*/ 11351 w 71228"/>
                  <a:gd name="connsiteY2" fmla="*/ 22702 h 22701"/>
                  <a:gd name="connsiteX3" fmla="*/ 59878 w 71228"/>
                  <a:gd name="connsiteY3" fmla="*/ 22702 h 22701"/>
                  <a:gd name="connsiteX4" fmla="*/ 71229 w 71228"/>
                  <a:gd name="connsiteY4" fmla="*/ 11351 h 22701"/>
                  <a:gd name="connsiteX5" fmla="*/ 59878 w 71228"/>
                  <a:gd name="connsiteY5" fmla="*/ 0 h 22701"/>
                  <a:gd name="connsiteX6" fmla="*/ 11351 w 71228"/>
                  <a:gd name="connsiteY6" fmla="*/ 0 h 227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1228" h="22701">
                    <a:moveTo>
                      <a:pt x="11351" y="0"/>
                    </a:moveTo>
                    <a:cubicBezTo>
                      <a:pt x="5082" y="0"/>
                      <a:pt x="0" y="5081"/>
                      <a:pt x="0" y="11351"/>
                    </a:cubicBezTo>
                    <a:cubicBezTo>
                      <a:pt x="0" y="17620"/>
                      <a:pt x="5082" y="22702"/>
                      <a:pt x="11351" y="22702"/>
                    </a:cubicBezTo>
                    <a:lnTo>
                      <a:pt x="59878" y="22702"/>
                    </a:lnTo>
                    <a:cubicBezTo>
                      <a:pt x="66147" y="22702"/>
                      <a:pt x="71229" y="17620"/>
                      <a:pt x="71229" y="11351"/>
                    </a:cubicBezTo>
                    <a:cubicBezTo>
                      <a:pt x="71229" y="5081"/>
                      <a:pt x="66147" y="0"/>
                      <a:pt x="59878" y="0"/>
                    </a:cubicBezTo>
                    <a:lnTo>
                      <a:pt x="11351" y="0"/>
                    </a:ln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363" name="Graphic 9">
            <a:extLst>
              <a:ext uri="{FF2B5EF4-FFF2-40B4-BE49-F238E27FC236}">
                <a16:creationId xmlns:a16="http://schemas.microsoft.com/office/drawing/2014/main" id="{E218F478-DDD4-426D-AA2A-5109582BD33D}"/>
              </a:ext>
            </a:extLst>
          </p:cNvPr>
          <p:cNvGrpSpPr/>
          <p:nvPr/>
        </p:nvGrpSpPr>
        <p:grpSpPr>
          <a:xfrm>
            <a:off x="2982676" y="3659902"/>
            <a:ext cx="774885" cy="396699"/>
            <a:chOff x="2982676" y="3659902"/>
            <a:chExt cx="774885" cy="396699"/>
          </a:xfrm>
          <a:solidFill>
            <a:srgbClr val="FFFFFF"/>
          </a:solidFill>
        </p:grpSpPr>
        <p:grpSp>
          <p:nvGrpSpPr>
            <p:cNvPr id="364" name="Graphic 9">
              <a:extLst>
                <a:ext uri="{FF2B5EF4-FFF2-40B4-BE49-F238E27FC236}">
                  <a16:creationId xmlns:a16="http://schemas.microsoft.com/office/drawing/2014/main" id="{E218F478-DDD4-426D-AA2A-5109582BD33D}"/>
                </a:ext>
              </a:extLst>
            </p:cNvPr>
            <p:cNvGrpSpPr/>
            <p:nvPr/>
          </p:nvGrpSpPr>
          <p:grpSpPr>
            <a:xfrm>
              <a:off x="2999480" y="3786377"/>
              <a:ext cx="741277" cy="258873"/>
              <a:chOff x="2999480" y="3786377"/>
              <a:chExt cx="741277" cy="258873"/>
            </a:xfrm>
            <a:solidFill>
              <a:srgbClr val="FFFFFF"/>
            </a:solidFill>
          </p:grpSpPr>
          <p:sp>
            <p:nvSpPr>
              <p:cNvPr id="365" name="Freeform: Shape 364">
                <a:extLst>
                  <a:ext uri="{FF2B5EF4-FFF2-40B4-BE49-F238E27FC236}">
                    <a16:creationId xmlns:a16="http://schemas.microsoft.com/office/drawing/2014/main" id="{9F91C594-5D36-4E7F-930B-519DC7D105E1}"/>
                  </a:ext>
                </a:extLst>
              </p:cNvPr>
              <p:cNvSpPr/>
              <p:nvPr/>
            </p:nvSpPr>
            <p:spPr>
              <a:xfrm>
                <a:off x="3649161" y="3786377"/>
                <a:ext cx="91596" cy="76888"/>
              </a:xfrm>
              <a:custGeom>
                <a:avLst/>
                <a:gdLst>
                  <a:gd name="connsiteX0" fmla="*/ 74770 w 91596"/>
                  <a:gd name="connsiteY0" fmla="*/ 3746 h 76888"/>
                  <a:gd name="connsiteX1" fmla="*/ 89561 w 91596"/>
                  <a:gd name="connsiteY1" fmla="*/ 22808 h 76888"/>
                  <a:gd name="connsiteX2" fmla="*/ 85943 w 91596"/>
                  <a:gd name="connsiteY2" fmla="*/ 37545 h 76888"/>
                  <a:gd name="connsiteX3" fmla="*/ 0 w 91596"/>
                  <a:gd name="connsiteY3" fmla="*/ 76888 h 76888"/>
                  <a:gd name="connsiteX4" fmla="*/ 59613 w 91596"/>
                  <a:gd name="connsiteY4" fmla="*/ 3574 h 76888"/>
                  <a:gd name="connsiteX5" fmla="*/ 74770 w 91596"/>
                  <a:gd name="connsiteY5" fmla="*/ 3746 h 768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1596" h="76888">
                    <a:moveTo>
                      <a:pt x="74770" y="3746"/>
                    </a:moveTo>
                    <a:lnTo>
                      <a:pt x="89561" y="22808"/>
                    </a:lnTo>
                    <a:cubicBezTo>
                      <a:pt x="93387" y="27739"/>
                      <a:pt x="91617" y="34946"/>
                      <a:pt x="85943" y="37545"/>
                    </a:cubicBezTo>
                    <a:lnTo>
                      <a:pt x="0" y="76888"/>
                    </a:lnTo>
                    <a:lnTo>
                      <a:pt x="59613" y="3574"/>
                    </a:lnTo>
                    <a:cubicBezTo>
                      <a:pt x="63544" y="-1262"/>
                      <a:pt x="70952" y="-1177"/>
                      <a:pt x="74770" y="3746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66" name="Freeform: Shape 365">
                <a:extLst>
                  <a:ext uri="{FF2B5EF4-FFF2-40B4-BE49-F238E27FC236}">
                    <a16:creationId xmlns:a16="http://schemas.microsoft.com/office/drawing/2014/main" id="{C6CCEF71-8AB2-48E1-8FA0-92BEBE75931E}"/>
                  </a:ext>
                </a:extLst>
              </p:cNvPr>
              <p:cNvSpPr/>
              <p:nvPr/>
            </p:nvSpPr>
            <p:spPr>
              <a:xfrm>
                <a:off x="2999480" y="3786377"/>
                <a:ext cx="91596" cy="76888"/>
              </a:xfrm>
              <a:custGeom>
                <a:avLst/>
                <a:gdLst>
                  <a:gd name="connsiteX0" fmla="*/ 16826 w 91596"/>
                  <a:gd name="connsiteY0" fmla="*/ 3746 h 76888"/>
                  <a:gd name="connsiteX1" fmla="*/ 2035 w 91596"/>
                  <a:gd name="connsiteY1" fmla="*/ 22808 h 76888"/>
                  <a:gd name="connsiteX2" fmla="*/ 5654 w 91596"/>
                  <a:gd name="connsiteY2" fmla="*/ 37545 h 76888"/>
                  <a:gd name="connsiteX3" fmla="*/ 91597 w 91596"/>
                  <a:gd name="connsiteY3" fmla="*/ 76888 h 76888"/>
                  <a:gd name="connsiteX4" fmla="*/ 31983 w 91596"/>
                  <a:gd name="connsiteY4" fmla="*/ 3574 h 76888"/>
                  <a:gd name="connsiteX5" fmla="*/ 16826 w 91596"/>
                  <a:gd name="connsiteY5" fmla="*/ 3746 h 768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1596" h="76888">
                    <a:moveTo>
                      <a:pt x="16826" y="3746"/>
                    </a:moveTo>
                    <a:lnTo>
                      <a:pt x="2035" y="22808"/>
                    </a:lnTo>
                    <a:cubicBezTo>
                      <a:pt x="-1791" y="27739"/>
                      <a:pt x="-20" y="34946"/>
                      <a:pt x="5654" y="37545"/>
                    </a:cubicBezTo>
                    <a:lnTo>
                      <a:pt x="91597" y="76888"/>
                    </a:lnTo>
                    <a:lnTo>
                      <a:pt x="31983" y="3574"/>
                    </a:lnTo>
                    <a:cubicBezTo>
                      <a:pt x="28053" y="-1262"/>
                      <a:pt x="20644" y="-1177"/>
                      <a:pt x="16826" y="3746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67" name="Freeform: Shape 366">
                <a:extLst>
                  <a:ext uri="{FF2B5EF4-FFF2-40B4-BE49-F238E27FC236}">
                    <a16:creationId xmlns:a16="http://schemas.microsoft.com/office/drawing/2014/main" id="{6EF81D87-11C4-4493-B5B4-75FA0DE452CE}"/>
                  </a:ext>
                </a:extLst>
              </p:cNvPr>
              <p:cNvSpPr/>
              <p:nvPr/>
            </p:nvSpPr>
            <p:spPr>
              <a:xfrm>
                <a:off x="3030411" y="3799187"/>
                <a:ext cx="679416" cy="246062"/>
              </a:xfrm>
              <a:custGeom>
                <a:avLst/>
                <a:gdLst>
                  <a:gd name="connsiteX0" fmla="*/ 664412 w 679416"/>
                  <a:gd name="connsiteY0" fmla="*/ 36745 h 246062"/>
                  <a:gd name="connsiteX1" fmla="*/ 546295 w 679416"/>
                  <a:gd name="connsiteY1" fmla="*/ 15011 h 246062"/>
                  <a:gd name="connsiteX2" fmla="*/ 339709 w 679416"/>
                  <a:gd name="connsiteY2" fmla="*/ 76211 h 246062"/>
                  <a:gd name="connsiteX3" fmla="*/ 133123 w 679416"/>
                  <a:gd name="connsiteY3" fmla="*/ 15011 h 246062"/>
                  <a:gd name="connsiteX4" fmla="*/ 15006 w 679416"/>
                  <a:gd name="connsiteY4" fmla="*/ 36745 h 246062"/>
                  <a:gd name="connsiteX5" fmla="*/ 36741 w 679416"/>
                  <a:gd name="connsiteY5" fmla="*/ 154862 h 246062"/>
                  <a:gd name="connsiteX6" fmla="*/ 339707 w 679416"/>
                  <a:gd name="connsiteY6" fmla="*/ 246063 h 246062"/>
                  <a:gd name="connsiteX7" fmla="*/ 642676 w 679416"/>
                  <a:gd name="connsiteY7" fmla="*/ 154864 h 246062"/>
                  <a:gd name="connsiteX8" fmla="*/ 664412 w 679416"/>
                  <a:gd name="connsiteY8" fmla="*/ 36745 h 2460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79416" h="246062">
                    <a:moveTo>
                      <a:pt x="664412" y="36745"/>
                    </a:moveTo>
                    <a:cubicBezTo>
                      <a:pt x="637795" y="-1880"/>
                      <a:pt x="584918" y="-11613"/>
                      <a:pt x="546295" y="15011"/>
                    </a:cubicBezTo>
                    <a:cubicBezTo>
                      <a:pt x="489027" y="54475"/>
                      <a:pt x="415660" y="76211"/>
                      <a:pt x="339709" y="76211"/>
                    </a:cubicBezTo>
                    <a:cubicBezTo>
                      <a:pt x="263758" y="76211"/>
                      <a:pt x="190389" y="54477"/>
                      <a:pt x="133123" y="15011"/>
                    </a:cubicBezTo>
                    <a:cubicBezTo>
                      <a:pt x="94498" y="-11611"/>
                      <a:pt x="41621" y="-1878"/>
                      <a:pt x="15006" y="36745"/>
                    </a:cubicBezTo>
                    <a:cubicBezTo>
                      <a:pt x="-11611" y="75364"/>
                      <a:pt x="-1877" y="128247"/>
                      <a:pt x="36741" y="154862"/>
                    </a:cubicBezTo>
                    <a:cubicBezTo>
                      <a:pt x="122073" y="213677"/>
                      <a:pt x="229670" y="246063"/>
                      <a:pt x="339707" y="246063"/>
                    </a:cubicBezTo>
                    <a:cubicBezTo>
                      <a:pt x="449744" y="246063"/>
                      <a:pt x="557341" y="213677"/>
                      <a:pt x="642676" y="154864"/>
                    </a:cubicBezTo>
                    <a:cubicBezTo>
                      <a:pt x="681294" y="128247"/>
                      <a:pt x="691027" y="75364"/>
                      <a:pt x="664412" y="36745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68" name="Freeform: Shape 367">
                <a:extLst>
                  <a:ext uri="{FF2B5EF4-FFF2-40B4-BE49-F238E27FC236}">
                    <a16:creationId xmlns:a16="http://schemas.microsoft.com/office/drawing/2014/main" id="{A05FF699-4FE0-4B17-9569-463D1E8714E6}"/>
                  </a:ext>
                </a:extLst>
              </p:cNvPr>
              <p:cNvSpPr/>
              <p:nvPr/>
            </p:nvSpPr>
            <p:spPr>
              <a:xfrm>
                <a:off x="3030490" y="3861643"/>
                <a:ext cx="679256" cy="183607"/>
              </a:xfrm>
              <a:custGeom>
                <a:avLst/>
                <a:gdLst>
                  <a:gd name="connsiteX0" fmla="*/ 642598 w 679256"/>
                  <a:gd name="connsiteY0" fmla="*/ 47295 h 183607"/>
                  <a:gd name="connsiteX1" fmla="*/ 339628 w 679256"/>
                  <a:gd name="connsiteY1" fmla="*/ 138494 h 183607"/>
                  <a:gd name="connsiteX2" fmla="*/ 36660 w 679256"/>
                  <a:gd name="connsiteY2" fmla="*/ 47295 h 183607"/>
                  <a:gd name="connsiteX3" fmla="*/ 3028 w 679256"/>
                  <a:gd name="connsiteY3" fmla="*/ 0 h 183607"/>
                  <a:gd name="connsiteX4" fmla="*/ 36660 w 679256"/>
                  <a:gd name="connsiteY4" fmla="*/ 92408 h 183607"/>
                  <a:gd name="connsiteX5" fmla="*/ 339628 w 679256"/>
                  <a:gd name="connsiteY5" fmla="*/ 183607 h 183607"/>
                  <a:gd name="connsiteX6" fmla="*/ 642597 w 679256"/>
                  <a:gd name="connsiteY6" fmla="*/ 92408 h 183607"/>
                  <a:gd name="connsiteX7" fmla="*/ 676229 w 679256"/>
                  <a:gd name="connsiteY7" fmla="*/ 0 h 183607"/>
                  <a:gd name="connsiteX8" fmla="*/ 642598 w 679256"/>
                  <a:gd name="connsiteY8" fmla="*/ 47295 h 1836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79256" h="183607">
                    <a:moveTo>
                      <a:pt x="642598" y="47295"/>
                    </a:moveTo>
                    <a:cubicBezTo>
                      <a:pt x="557262" y="106108"/>
                      <a:pt x="449665" y="138494"/>
                      <a:pt x="339628" y="138494"/>
                    </a:cubicBezTo>
                    <a:cubicBezTo>
                      <a:pt x="229592" y="138494"/>
                      <a:pt x="121994" y="106108"/>
                      <a:pt x="36660" y="47295"/>
                    </a:cubicBezTo>
                    <a:cubicBezTo>
                      <a:pt x="19560" y="35510"/>
                      <a:pt x="8153" y="18567"/>
                      <a:pt x="3028" y="0"/>
                    </a:cubicBezTo>
                    <a:cubicBezTo>
                      <a:pt x="-6273" y="33868"/>
                      <a:pt x="6108" y="71352"/>
                      <a:pt x="36660" y="92408"/>
                    </a:cubicBezTo>
                    <a:cubicBezTo>
                      <a:pt x="121994" y="151221"/>
                      <a:pt x="229592" y="183607"/>
                      <a:pt x="339628" y="183607"/>
                    </a:cubicBezTo>
                    <a:cubicBezTo>
                      <a:pt x="449665" y="183607"/>
                      <a:pt x="557262" y="151221"/>
                      <a:pt x="642597" y="92408"/>
                    </a:cubicBezTo>
                    <a:cubicBezTo>
                      <a:pt x="673149" y="71350"/>
                      <a:pt x="685530" y="33868"/>
                      <a:pt x="676229" y="0"/>
                    </a:cubicBezTo>
                    <a:cubicBezTo>
                      <a:pt x="671104" y="18567"/>
                      <a:pt x="659697" y="35509"/>
                      <a:pt x="642598" y="47295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369" name="Graphic 9">
              <a:extLst>
                <a:ext uri="{FF2B5EF4-FFF2-40B4-BE49-F238E27FC236}">
                  <a16:creationId xmlns:a16="http://schemas.microsoft.com/office/drawing/2014/main" id="{E218F478-DDD4-426D-AA2A-5109582BD33D}"/>
                </a:ext>
              </a:extLst>
            </p:cNvPr>
            <p:cNvGrpSpPr/>
            <p:nvPr/>
          </p:nvGrpSpPr>
          <p:grpSpPr>
            <a:xfrm>
              <a:off x="2982676" y="3659902"/>
              <a:ext cx="774885" cy="396699"/>
              <a:chOff x="2982676" y="3659902"/>
              <a:chExt cx="774885" cy="396699"/>
            </a:xfrm>
            <a:solidFill>
              <a:srgbClr val="FFFFFF"/>
            </a:solidFill>
          </p:grpSpPr>
          <p:sp>
            <p:nvSpPr>
              <p:cNvPr id="370" name="Freeform: Shape 369">
                <a:extLst>
                  <a:ext uri="{FF2B5EF4-FFF2-40B4-BE49-F238E27FC236}">
                    <a16:creationId xmlns:a16="http://schemas.microsoft.com/office/drawing/2014/main" id="{AA1D1F37-89E7-4DE8-91CE-750234B63C89}"/>
                  </a:ext>
                </a:extLst>
              </p:cNvPr>
              <p:cNvSpPr/>
              <p:nvPr/>
            </p:nvSpPr>
            <p:spPr>
              <a:xfrm>
                <a:off x="2982676" y="3769146"/>
                <a:ext cx="774885" cy="287455"/>
              </a:xfrm>
              <a:custGeom>
                <a:avLst/>
                <a:gdLst>
                  <a:gd name="connsiteX0" fmla="*/ 772502 w 774885"/>
                  <a:gd name="connsiteY0" fmla="*/ 42732 h 287455"/>
                  <a:gd name="connsiteX1" fmla="*/ 742752 w 774885"/>
                  <a:gd name="connsiteY1" fmla="*/ 4392 h 287455"/>
                  <a:gd name="connsiteX2" fmla="*/ 733818 w 774885"/>
                  <a:gd name="connsiteY2" fmla="*/ 0 h 287455"/>
                  <a:gd name="connsiteX3" fmla="*/ 733785 w 774885"/>
                  <a:gd name="connsiteY3" fmla="*/ 0 h 287455"/>
                  <a:gd name="connsiteX4" fmla="*/ 724860 w 774885"/>
                  <a:gd name="connsiteY4" fmla="*/ 4338 h 287455"/>
                  <a:gd name="connsiteX5" fmla="*/ 699036 w 774885"/>
                  <a:gd name="connsiteY5" fmla="*/ 37207 h 287455"/>
                  <a:gd name="connsiteX6" fmla="*/ 659642 w 774885"/>
                  <a:gd name="connsiteY6" fmla="*/ 20282 h 287455"/>
                  <a:gd name="connsiteX7" fmla="*/ 587584 w 774885"/>
                  <a:gd name="connsiteY7" fmla="*/ 35707 h 287455"/>
                  <a:gd name="connsiteX8" fmla="*/ 584684 w 774885"/>
                  <a:gd name="connsiteY8" fmla="*/ 51495 h 287455"/>
                  <a:gd name="connsiteX9" fmla="*/ 600473 w 774885"/>
                  <a:gd name="connsiteY9" fmla="*/ 54395 h 287455"/>
                  <a:gd name="connsiteX10" fmla="*/ 655533 w 774885"/>
                  <a:gd name="connsiteY10" fmla="*/ 42608 h 287455"/>
                  <a:gd name="connsiteX11" fmla="*/ 702800 w 774885"/>
                  <a:gd name="connsiteY11" fmla="*/ 73228 h 287455"/>
                  <a:gd name="connsiteX12" fmla="*/ 683970 w 774885"/>
                  <a:gd name="connsiteY12" fmla="*/ 175559 h 287455"/>
                  <a:gd name="connsiteX13" fmla="*/ 387442 w 774885"/>
                  <a:gd name="connsiteY13" fmla="*/ 264754 h 287455"/>
                  <a:gd name="connsiteX14" fmla="*/ 90915 w 774885"/>
                  <a:gd name="connsiteY14" fmla="*/ 175559 h 287455"/>
                  <a:gd name="connsiteX15" fmla="*/ 72085 w 774885"/>
                  <a:gd name="connsiteY15" fmla="*/ 73228 h 287455"/>
                  <a:gd name="connsiteX16" fmla="*/ 119349 w 774885"/>
                  <a:gd name="connsiteY16" fmla="*/ 42616 h 287455"/>
                  <a:gd name="connsiteX17" fmla="*/ 174414 w 774885"/>
                  <a:gd name="connsiteY17" fmla="*/ 54398 h 287455"/>
                  <a:gd name="connsiteX18" fmla="*/ 223811 w 774885"/>
                  <a:gd name="connsiteY18" fmla="*/ 82462 h 287455"/>
                  <a:gd name="connsiteX19" fmla="*/ 201981 w 774885"/>
                  <a:gd name="connsiteY19" fmla="*/ 104293 h 287455"/>
                  <a:gd name="connsiteX20" fmla="*/ 201981 w 774885"/>
                  <a:gd name="connsiteY20" fmla="*/ 120345 h 287455"/>
                  <a:gd name="connsiteX21" fmla="*/ 210007 w 774885"/>
                  <a:gd name="connsiteY21" fmla="*/ 123670 h 287455"/>
                  <a:gd name="connsiteX22" fmla="*/ 218033 w 774885"/>
                  <a:gd name="connsiteY22" fmla="*/ 120345 h 287455"/>
                  <a:gd name="connsiteX23" fmla="*/ 246381 w 774885"/>
                  <a:gd name="connsiteY23" fmla="*/ 91997 h 287455"/>
                  <a:gd name="connsiteX24" fmla="*/ 276886 w 774885"/>
                  <a:gd name="connsiteY24" fmla="*/ 102181 h 287455"/>
                  <a:gd name="connsiteX25" fmla="*/ 247285 w 774885"/>
                  <a:gd name="connsiteY25" fmla="*/ 131781 h 287455"/>
                  <a:gd name="connsiteX26" fmla="*/ 247285 w 774885"/>
                  <a:gd name="connsiteY26" fmla="*/ 147834 h 287455"/>
                  <a:gd name="connsiteX27" fmla="*/ 255311 w 774885"/>
                  <a:gd name="connsiteY27" fmla="*/ 151159 h 287455"/>
                  <a:gd name="connsiteX28" fmla="*/ 263337 w 774885"/>
                  <a:gd name="connsiteY28" fmla="*/ 147834 h 287455"/>
                  <a:gd name="connsiteX29" fmla="*/ 302547 w 774885"/>
                  <a:gd name="connsiteY29" fmla="*/ 108625 h 287455"/>
                  <a:gd name="connsiteX30" fmla="*/ 337349 w 774885"/>
                  <a:gd name="connsiteY30" fmla="*/ 114512 h 287455"/>
                  <a:gd name="connsiteX31" fmla="*/ 299040 w 774885"/>
                  <a:gd name="connsiteY31" fmla="*/ 152822 h 287455"/>
                  <a:gd name="connsiteX32" fmla="*/ 299040 w 774885"/>
                  <a:gd name="connsiteY32" fmla="*/ 168874 h 287455"/>
                  <a:gd name="connsiteX33" fmla="*/ 307066 w 774885"/>
                  <a:gd name="connsiteY33" fmla="*/ 172199 h 287455"/>
                  <a:gd name="connsiteX34" fmla="*/ 315092 w 774885"/>
                  <a:gd name="connsiteY34" fmla="*/ 168874 h 287455"/>
                  <a:gd name="connsiteX35" fmla="*/ 366890 w 774885"/>
                  <a:gd name="connsiteY35" fmla="*/ 117076 h 287455"/>
                  <a:gd name="connsiteX36" fmla="*/ 387442 w 774885"/>
                  <a:gd name="connsiteY36" fmla="*/ 117603 h 287455"/>
                  <a:gd name="connsiteX37" fmla="*/ 407567 w 774885"/>
                  <a:gd name="connsiteY37" fmla="*/ 117087 h 287455"/>
                  <a:gd name="connsiteX38" fmla="*/ 377899 w 774885"/>
                  <a:gd name="connsiteY38" fmla="*/ 146755 h 287455"/>
                  <a:gd name="connsiteX39" fmla="*/ 377899 w 774885"/>
                  <a:gd name="connsiteY39" fmla="*/ 162806 h 287455"/>
                  <a:gd name="connsiteX40" fmla="*/ 385924 w 774885"/>
                  <a:gd name="connsiteY40" fmla="*/ 166131 h 287455"/>
                  <a:gd name="connsiteX41" fmla="*/ 393950 w 774885"/>
                  <a:gd name="connsiteY41" fmla="*/ 162806 h 287455"/>
                  <a:gd name="connsiteX42" fmla="*/ 442974 w 774885"/>
                  <a:gd name="connsiteY42" fmla="*/ 113783 h 287455"/>
                  <a:gd name="connsiteX43" fmla="*/ 494177 w 774885"/>
                  <a:gd name="connsiteY43" fmla="*/ 103269 h 287455"/>
                  <a:gd name="connsiteX44" fmla="*/ 481022 w 774885"/>
                  <a:gd name="connsiteY44" fmla="*/ 116424 h 287455"/>
                  <a:gd name="connsiteX45" fmla="*/ 481022 w 774885"/>
                  <a:gd name="connsiteY45" fmla="*/ 132475 h 287455"/>
                  <a:gd name="connsiteX46" fmla="*/ 489048 w 774885"/>
                  <a:gd name="connsiteY46" fmla="*/ 135800 h 287455"/>
                  <a:gd name="connsiteX47" fmla="*/ 497074 w 774885"/>
                  <a:gd name="connsiteY47" fmla="*/ 132475 h 287455"/>
                  <a:gd name="connsiteX48" fmla="*/ 543806 w 774885"/>
                  <a:gd name="connsiteY48" fmla="*/ 85741 h 287455"/>
                  <a:gd name="connsiteX49" fmla="*/ 553102 w 774885"/>
                  <a:gd name="connsiteY49" fmla="*/ 81533 h 287455"/>
                  <a:gd name="connsiteX50" fmla="*/ 558536 w 774885"/>
                  <a:gd name="connsiteY50" fmla="*/ 66428 h 287455"/>
                  <a:gd name="connsiteX51" fmla="*/ 543432 w 774885"/>
                  <a:gd name="connsiteY51" fmla="*/ 60994 h 287455"/>
                  <a:gd name="connsiteX52" fmla="*/ 387438 w 774885"/>
                  <a:gd name="connsiteY52" fmla="*/ 94901 h 287455"/>
                  <a:gd name="connsiteX53" fmla="*/ 187293 w 774885"/>
                  <a:gd name="connsiteY53" fmla="*/ 35705 h 287455"/>
                  <a:gd name="connsiteX54" fmla="*/ 115236 w 774885"/>
                  <a:gd name="connsiteY54" fmla="*/ 20288 h 287455"/>
                  <a:gd name="connsiteX55" fmla="*/ 75847 w 774885"/>
                  <a:gd name="connsiteY55" fmla="*/ 37208 h 287455"/>
                  <a:gd name="connsiteX56" fmla="*/ 50025 w 774885"/>
                  <a:gd name="connsiteY56" fmla="*/ 4338 h 287455"/>
                  <a:gd name="connsiteX57" fmla="*/ 41100 w 774885"/>
                  <a:gd name="connsiteY57" fmla="*/ 0 h 287455"/>
                  <a:gd name="connsiteX58" fmla="*/ 41067 w 774885"/>
                  <a:gd name="connsiteY58" fmla="*/ 0 h 287455"/>
                  <a:gd name="connsiteX59" fmla="*/ 32133 w 774885"/>
                  <a:gd name="connsiteY59" fmla="*/ 4392 h 287455"/>
                  <a:gd name="connsiteX60" fmla="*/ 2383 w 774885"/>
                  <a:gd name="connsiteY60" fmla="*/ 42732 h 287455"/>
                  <a:gd name="connsiteX61" fmla="*/ 348 w 774885"/>
                  <a:gd name="connsiteY61" fmla="*/ 52477 h 287455"/>
                  <a:gd name="connsiteX62" fmla="*/ 6775 w 774885"/>
                  <a:gd name="connsiteY62" fmla="*/ 60078 h 287455"/>
                  <a:gd name="connsiteX63" fmla="*/ 44363 w 774885"/>
                  <a:gd name="connsiteY63" fmla="*/ 76635 h 287455"/>
                  <a:gd name="connsiteX64" fmla="*/ 78033 w 774885"/>
                  <a:gd name="connsiteY64" fmla="*/ 194251 h 287455"/>
                  <a:gd name="connsiteX65" fmla="*/ 387444 w 774885"/>
                  <a:gd name="connsiteY65" fmla="*/ 287456 h 287455"/>
                  <a:gd name="connsiteX66" fmla="*/ 696855 w 774885"/>
                  <a:gd name="connsiteY66" fmla="*/ 194251 h 287455"/>
                  <a:gd name="connsiteX67" fmla="*/ 730525 w 774885"/>
                  <a:gd name="connsiteY67" fmla="*/ 76637 h 287455"/>
                  <a:gd name="connsiteX68" fmla="*/ 768111 w 774885"/>
                  <a:gd name="connsiteY68" fmla="*/ 60079 h 287455"/>
                  <a:gd name="connsiteX69" fmla="*/ 774539 w 774885"/>
                  <a:gd name="connsiteY69" fmla="*/ 52479 h 287455"/>
                  <a:gd name="connsiteX70" fmla="*/ 772502 w 774885"/>
                  <a:gd name="connsiteY70" fmla="*/ 42732 h 287455"/>
                  <a:gd name="connsiteX71" fmla="*/ 41155 w 774885"/>
                  <a:gd name="connsiteY71" fmla="*/ 29794 h 287455"/>
                  <a:gd name="connsiteX72" fmla="*/ 59190 w 774885"/>
                  <a:gd name="connsiteY72" fmla="*/ 52750 h 287455"/>
                  <a:gd name="connsiteX73" fmla="*/ 55888 w 774885"/>
                  <a:gd name="connsiteY73" fmla="*/ 56906 h 287455"/>
                  <a:gd name="connsiteX74" fmla="*/ 29230 w 774885"/>
                  <a:gd name="connsiteY74" fmla="*/ 45163 h 287455"/>
                  <a:gd name="connsiteX75" fmla="*/ 41155 w 774885"/>
                  <a:gd name="connsiteY75" fmla="*/ 29794 h 287455"/>
                  <a:gd name="connsiteX76" fmla="*/ 718997 w 774885"/>
                  <a:gd name="connsiteY76" fmla="*/ 56906 h 287455"/>
                  <a:gd name="connsiteX77" fmla="*/ 715694 w 774885"/>
                  <a:gd name="connsiteY77" fmla="*/ 52750 h 287455"/>
                  <a:gd name="connsiteX78" fmla="*/ 733729 w 774885"/>
                  <a:gd name="connsiteY78" fmla="*/ 29795 h 287455"/>
                  <a:gd name="connsiteX79" fmla="*/ 745653 w 774885"/>
                  <a:gd name="connsiteY79" fmla="*/ 45164 h 287455"/>
                  <a:gd name="connsiteX80" fmla="*/ 718997 w 774885"/>
                  <a:gd name="connsiteY80" fmla="*/ 56906 h 2874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</a:cxnLst>
                <a:rect l="l" t="t" r="r" b="b"/>
                <a:pathLst>
                  <a:path w="774885" h="287455">
                    <a:moveTo>
                      <a:pt x="772502" y="42732"/>
                    </a:moveTo>
                    <a:lnTo>
                      <a:pt x="742752" y="4392"/>
                    </a:lnTo>
                    <a:cubicBezTo>
                      <a:pt x="740609" y="1630"/>
                      <a:pt x="737314" y="11"/>
                      <a:pt x="733818" y="0"/>
                    </a:cubicBezTo>
                    <a:cubicBezTo>
                      <a:pt x="733807" y="0"/>
                      <a:pt x="733795" y="0"/>
                      <a:pt x="733785" y="0"/>
                    </a:cubicBezTo>
                    <a:cubicBezTo>
                      <a:pt x="730302" y="0"/>
                      <a:pt x="727011" y="1598"/>
                      <a:pt x="724860" y="4338"/>
                    </a:cubicBezTo>
                    <a:lnTo>
                      <a:pt x="699036" y="37207"/>
                    </a:lnTo>
                    <a:cubicBezTo>
                      <a:pt x="687497" y="28760"/>
                      <a:pt x="674118" y="22947"/>
                      <a:pt x="659642" y="20282"/>
                    </a:cubicBezTo>
                    <a:cubicBezTo>
                      <a:pt x="634350" y="15628"/>
                      <a:pt x="608757" y="21104"/>
                      <a:pt x="587584" y="35707"/>
                    </a:cubicBezTo>
                    <a:cubicBezTo>
                      <a:pt x="582423" y="39266"/>
                      <a:pt x="581125" y="46334"/>
                      <a:pt x="584684" y="51495"/>
                    </a:cubicBezTo>
                    <a:cubicBezTo>
                      <a:pt x="588242" y="56656"/>
                      <a:pt x="595312" y="57955"/>
                      <a:pt x="600473" y="54395"/>
                    </a:cubicBezTo>
                    <a:cubicBezTo>
                      <a:pt x="616653" y="43236"/>
                      <a:pt x="636207" y="39050"/>
                      <a:pt x="655533" y="42608"/>
                    </a:cubicBezTo>
                    <a:cubicBezTo>
                      <a:pt x="674860" y="46165"/>
                      <a:pt x="691646" y="57039"/>
                      <a:pt x="702800" y="73228"/>
                    </a:cubicBezTo>
                    <a:cubicBezTo>
                      <a:pt x="725821" y="106630"/>
                      <a:pt x="717373" y="152536"/>
                      <a:pt x="683970" y="175559"/>
                    </a:cubicBezTo>
                    <a:cubicBezTo>
                      <a:pt x="600515" y="233076"/>
                      <a:pt x="495206" y="264754"/>
                      <a:pt x="387442" y="264754"/>
                    </a:cubicBezTo>
                    <a:cubicBezTo>
                      <a:pt x="279679" y="264754"/>
                      <a:pt x="174370" y="233077"/>
                      <a:pt x="90915" y="175559"/>
                    </a:cubicBezTo>
                    <a:cubicBezTo>
                      <a:pt x="57510" y="152536"/>
                      <a:pt x="49062" y="106630"/>
                      <a:pt x="72085" y="73228"/>
                    </a:cubicBezTo>
                    <a:cubicBezTo>
                      <a:pt x="83238" y="57043"/>
                      <a:pt x="100023" y="46172"/>
                      <a:pt x="119349" y="42616"/>
                    </a:cubicBezTo>
                    <a:cubicBezTo>
                      <a:pt x="138674" y="39059"/>
                      <a:pt x="158231" y="43244"/>
                      <a:pt x="174414" y="54398"/>
                    </a:cubicBezTo>
                    <a:cubicBezTo>
                      <a:pt x="189836" y="65027"/>
                      <a:pt x="206390" y="74397"/>
                      <a:pt x="223811" y="82462"/>
                    </a:cubicBezTo>
                    <a:lnTo>
                      <a:pt x="201981" y="104293"/>
                    </a:lnTo>
                    <a:cubicBezTo>
                      <a:pt x="197548" y="108726"/>
                      <a:pt x="197548" y="115914"/>
                      <a:pt x="201981" y="120345"/>
                    </a:cubicBezTo>
                    <a:cubicBezTo>
                      <a:pt x="204197" y="122562"/>
                      <a:pt x="207103" y="123670"/>
                      <a:pt x="210007" y="123670"/>
                    </a:cubicBezTo>
                    <a:cubicBezTo>
                      <a:pt x="212911" y="123670"/>
                      <a:pt x="215817" y="122562"/>
                      <a:pt x="218033" y="120345"/>
                    </a:cubicBezTo>
                    <a:lnTo>
                      <a:pt x="246381" y="91997"/>
                    </a:lnTo>
                    <a:cubicBezTo>
                      <a:pt x="256331" y="95804"/>
                      <a:pt x="266515" y="99198"/>
                      <a:pt x="276886" y="102181"/>
                    </a:cubicBezTo>
                    <a:lnTo>
                      <a:pt x="247285" y="131781"/>
                    </a:lnTo>
                    <a:cubicBezTo>
                      <a:pt x="242852" y="136213"/>
                      <a:pt x="242852" y="143401"/>
                      <a:pt x="247285" y="147834"/>
                    </a:cubicBezTo>
                    <a:cubicBezTo>
                      <a:pt x="249501" y="150051"/>
                      <a:pt x="252406" y="151159"/>
                      <a:pt x="255311" y="151159"/>
                    </a:cubicBezTo>
                    <a:cubicBezTo>
                      <a:pt x="258215" y="151159"/>
                      <a:pt x="261121" y="150051"/>
                      <a:pt x="263337" y="147834"/>
                    </a:cubicBezTo>
                    <a:lnTo>
                      <a:pt x="302547" y="108625"/>
                    </a:lnTo>
                    <a:cubicBezTo>
                      <a:pt x="313983" y="111084"/>
                      <a:pt x="325598" y="113055"/>
                      <a:pt x="337349" y="114512"/>
                    </a:cubicBezTo>
                    <a:lnTo>
                      <a:pt x="299040" y="152822"/>
                    </a:lnTo>
                    <a:cubicBezTo>
                      <a:pt x="294607" y="157255"/>
                      <a:pt x="294607" y="164442"/>
                      <a:pt x="299040" y="168874"/>
                    </a:cubicBezTo>
                    <a:cubicBezTo>
                      <a:pt x="301256" y="171091"/>
                      <a:pt x="304162" y="172199"/>
                      <a:pt x="307066" y="172199"/>
                    </a:cubicBezTo>
                    <a:cubicBezTo>
                      <a:pt x="309970" y="172199"/>
                      <a:pt x="312876" y="171091"/>
                      <a:pt x="315092" y="168874"/>
                    </a:cubicBezTo>
                    <a:lnTo>
                      <a:pt x="366890" y="117076"/>
                    </a:lnTo>
                    <a:cubicBezTo>
                      <a:pt x="373715" y="117419"/>
                      <a:pt x="380568" y="117603"/>
                      <a:pt x="387442" y="117603"/>
                    </a:cubicBezTo>
                    <a:cubicBezTo>
                      <a:pt x="394168" y="117603"/>
                      <a:pt x="400877" y="117418"/>
                      <a:pt x="407567" y="117087"/>
                    </a:cubicBezTo>
                    <a:lnTo>
                      <a:pt x="377899" y="146755"/>
                    </a:lnTo>
                    <a:cubicBezTo>
                      <a:pt x="373466" y="151188"/>
                      <a:pt x="373466" y="158373"/>
                      <a:pt x="377899" y="162806"/>
                    </a:cubicBezTo>
                    <a:cubicBezTo>
                      <a:pt x="380114" y="165023"/>
                      <a:pt x="383020" y="166131"/>
                      <a:pt x="385924" y="166131"/>
                    </a:cubicBezTo>
                    <a:cubicBezTo>
                      <a:pt x="388829" y="166131"/>
                      <a:pt x="391735" y="165023"/>
                      <a:pt x="393950" y="162806"/>
                    </a:cubicBezTo>
                    <a:lnTo>
                      <a:pt x="442974" y="113783"/>
                    </a:lnTo>
                    <a:cubicBezTo>
                      <a:pt x="460374" y="111382"/>
                      <a:pt x="477503" y="107874"/>
                      <a:pt x="494177" y="103269"/>
                    </a:cubicBezTo>
                    <a:lnTo>
                      <a:pt x="481022" y="116424"/>
                    </a:lnTo>
                    <a:cubicBezTo>
                      <a:pt x="476589" y="120857"/>
                      <a:pt x="476589" y="128044"/>
                      <a:pt x="481022" y="132475"/>
                    </a:cubicBezTo>
                    <a:cubicBezTo>
                      <a:pt x="483238" y="134692"/>
                      <a:pt x="486144" y="135800"/>
                      <a:pt x="489048" y="135800"/>
                    </a:cubicBezTo>
                    <a:cubicBezTo>
                      <a:pt x="491952" y="135800"/>
                      <a:pt x="494858" y="134692"/>
                      <a:pt x="497074" y="132475"/>
                    </a:cubicBezTo>
                    <a:lnTo>
                      <a:pt x="543806" y="85741"/>
                    </a:lnTo>
                    <a:cubicBezTo>
                      <a:pt x="546930" y="84379"/>
                      <a:pt x="550031" y="82978"/>
                      <a:pt x="553102" y="81533"/>
                    </a:cubicBezTo>
                    <a:cubicBezTo>
                      <a:pt x="558774" y="78863"/>
                      <a:pt x="561206" y="72101"/>
                      <a:pt x="558536" y="66428"/>
                    </a:cubicBezTo>
                    <a:cubicBezTo>
                      <a:pt x="555867" y="60756"/>
                      <a:pt x="549103" y="58322"/>
                      <a:pt x="543432" y="60994"/>
                    </a:cubicBezTo>
                    <a:cubicBezTo>
                      <a:pt x="496309" y="83176"/>
                      <a:pt x="442367" y="94901"/>
                      <a:pt x="387438" y="94901"/>
                    </a:cubicBezTo>
                    <a:cubicBezTo>
                      <a:pt x="313763" y="94901"/>
                      <a:pt x="242684" y="73878"/>
                      <a:pt x="187293" y="35705"/>
                    </a:cubicBezTo>
                    <a:cubicBezTo>
                      <a:pt x="166116" y="21108"/>
                      <a:pt x="140523" y="15632"/>
                      <a:pt x="115236" y="20288"/>
                    </a:cubicBezTo>
                    <a:cubicBezTo>
                      <a:pt x="100762" y="22951"/>
                      <a:pt x="87384" y="28763"/>
                      <a:pt x="75847" y="37208"/>
                    </a:cubicBezTo>
                    <a:lnTo>
                      <a:pt x="50025" y="4338"/>
                    </a:lnTo>
                    <a:cubicBezTo>
                      <a:pt x="47873" y="1598"/>
                      <a:pt x="44583" y="0"/>
                      <a:pt x="41100" y="0"/>
                    </a:cubicBezTo>
                    <a:cubicBezTo>
                      <a:pt x="41090" y="0"/>
                      <a:pt x="41077" y="0"/>
                      <a:pt x="41067" y="0"/>
                    </a:cubicBezTo>
                    <a:cubicBezTo>
                      <a:pt x="37571" y="11"/>
                      <a:pt x="34276" y="1632"/>
                      <a:pt x="32133" y="4392"/>
                    </a:cubicBezTo>
                    <a:lnTo>
                      <a:pt x="2383" y="42732"/>
                    </a:lnTo>
                    <a:cubicBezTo>
                      <a:pt x="240" y="45494"/>
                      <a:pt x="-511" y="49089"/>
                      <a:pt x="348" y="52477"/>
                    </a:cubicBezTo>
                    <a:cubicBezTo>
                      <a:pt x="1206" y="55866"/>
                      <a:pt x="3577" y="58670"/>
                      <a:pt x="6775" y="60078"/>
                    </a:cubicBezTo>
                    <a:lnTo>
                      <a:pt x="44363" y="76635"/>
                    </a:lnTo>
                    <a:cubicBezTo>
                      <a:pt x="26392" y="117982"/>
                      <a:pt x="39543" y="167724"/>
                      <a:pt x="78033" y="194251"/>
                    </a:cubicBezTo>
                    <a:cubicBezTo>
                      <a:pt x="165241" y="254355"/>
                      <a:pt x="275125" y="287456"/>
                      <a:pt x="387444" y="287456"/>
                    </a:cubicBezTo>
                    <a:cubicBezTo>
                      <a:pt x="499763" y="287456"/>
                      <a:pt x="609647" y="254355"/>
                      <a:pt x="696855" y="194251"/>
                    </a:cubicBezTo>
                    <a:cubicBezTo>
                      <a:pt x="735345" y="167724"/>
                      <a:pt x="748495" y="117982"/>
                      <a:pt x="730525" y="76637"/>
                    </a:cubicBezTo>
                    <a:lnTo>
                      <a:pt x="768111" y="60079"/>
                    </a:lnTo>
                    <a:cubicBezTo>
                      <a:pt x="771309" y="58670"/>
                      <a:pt x="773681" y="55866"/>
                      <a:pt x="774539" y="52479"/>
                    </a:cubicBezTo>
                    <a:cubicBezTo>
                      <a:pt x="775395" y="49089"/>
                      <a:pt x="774645" y="45494"/>
                      <a:pt x="772502" y="42732"/>
                    </a:cubicBezTo>
                    <a:close/>
                    <a:moveTo>
                      <a:pt x="41155" y="29794"/>
                    </a:moveTo>
                    <a:lnTo>
                      <a:pt x="59190" y="52750"/>
                    </a:lnTo>
                    <a:cubicBezTo>
                      <a:pt x="58054" y="54098"/>
                      <a:pt x="56958" y="55489"/>
                      <a:pt x="55888" y="56906"/>
                    </a:cubicBezTo>
                    <a:lnTo>
                      <a:pt x="29230" y="45163"/>
                    </a:lnTo>
                    <a:lnTo>
                      <a:pt x="41155" y="29794"/>
                    </a:lnTo>
                    <a:close/>
                    <a:moveTo>
                      <a:pt x="718997" y="56906"/>
                    </a:moveTo>
                    <a:cubicBezTo>
                      <a:pt x="717927" y="55489"/>
                      <a:pt x="716831" y="54097"/>
                      <a:pt x="715694" y="52750"/>
                    </a:cubicBezTo>
                    <a:lnTo>
                      <a:pt x="733729" y="29795"/>
                    </a:lnTo>
                    <a:lnTo>
                      <a:pt x="745653" y="45164"/>
                    </a:lnTo>
                    <a:lnTo>
                      <a:pt x="718997" y="56906"/>
                    </a:ln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71" name="Freeform: Shape 370">
                <a:extLst>
                  <a:ext uri="{FF2B5EF4-FFF2-40B4-BE49-F238E27FC236}">
                    <a16:creationId xmlns:a16="http://schemas.microsoft.com/office/drawing/2014/main" id="{903F088B-967C-4A6F-9F56-9F93EF2A7E38}"/>
                  </a:ext>
                </a:extLst>
              </p:cNvPr>
              <p:cNvSpPr/>
              <p:nvPr/>
            </p:nvSpPr>
            <p:spPr>
              <a:xfrm>
                <a:off x="3346636" y="3659902"/>
                <a:ext cx="46965" cy="168289"/>
              </a:xfrm>
              <a:custGeom>
                <a:avLst/>
                <a:gdLst>
                  <a:gd name="connsiteX0" fmla="*/ 0 w 46965"/>
                  <a:gd name="connsiteY0" fmla="*/ 156939 h 168289"/>
                  <a:gd name="connsiteX1" fmla="*/ 11351 w 46965"/>
                  <a:gd name="connsiteY1" fmla="*/ 168290 h 168289"/>
                  <a:gd name="connsiteX2" fmla="*/ 22702 w 46965"/>
                  <a:gd name="connsiteY2" fmla="*/ 156939 h 168289"/>
                  <a:gd name="connsiteX3" fmla="*/ 31504 w 46965"/>
                  <a:gd name="connsiteY3" fmla="*/ 140731 h 168289"/>
                  <a:gd name="connsiteX4" fmla="*/ 46965 w 46965"/>
                  <a:gd name="connsiteY4" fmla="*/ 108461 h 168289"/>
                  <a:gd name="connsiteX5" fmla="*/ 31512 w 46965"/>
                  <a:gd name="connsiteY5" fmla="*/ 76160 h 168289"/>
                  <a:gd name="connsiteX6" fmla="*/ 22702 w 46965"/>
                  <a:gd name="connsiteY6" fmla="*/ 59907 h 168289"/>
                  <a:gd name="connsiteX7" fmla="*/ 31512 w 46965"/>
                  <a:gd name="connsiteY7" fmla="*/ 43652 h 168289"/>
                  <a:gd name="connsiteX8" fmla="*/ 46965 w 46965"/>
                  <a:gd name="connsiteY8" fmla="*/ 11351 h 168289"/>
                  <a:gd name="connsiteX9" fmla="*/ 35614 w 46965"/>
                  <a:gd name="connsiteY9" fmla="*/ 0 h 168289"/>
                  <a:gd name="connsiteX10" fmla="*/ 24264 w 46965"/>
                  <a:gd name="connsiteY10" fmla="*/ 11351 h 168289"/>
                  <a:gd name="connsiteX11" fmla="*/ 15454 w 46965"/>
                  <a:gd name="connsiteY11" fmla="*/ 27605 h 168289"/>
                  <a:gd name="connsiteX12" fmla="*/ 0 w 46965"/>
                  <a:gd name="connsiteY12" fmla="*/ 59907 h 168289"/>
                  <a:gd name="connsiteX13" fmla="*/ 15454 w 46965"/>
                  <a:gd name="connsiteY13" fmla="*/ 92208 h 168289"/>
                  <a:gd name="connsiteX14" fmla="*/ 24264 w 46965"/>
                  <a:gd name="connsiteY14" fmla="*/ 108463 h 168289"/>
                  <a:gd name="connsiteX15" fmla="*/ 15461 w 46965"/>
                  <a:gd name="connsiteY15" fmla="*/ 124670 h 168289"/>
                  <a:gd name="connsiteX16" fmla="*/ 0 w 46965"/>
                  <a:gd name="connsiteY16" fmla="*/ 156939 h 1682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46965" h="168289">
                    <a:moveTo>
                      <a:pt x="0" y="156939"/>
                    </a:moveTo>
                    <a:cubicBezTo>
                      <a:pt x="0" y="163207"/>
                      <a:pt x="5082" y="168290"/>
                      <a:pt x="11351" y="168290"/>
                    </a:cubicBezTo>
                    <a:cubicBezTo>
                      <a:pt x="17620" y="168290"/>
                      <a:pt x="22702" y="163207"/>
                      <a:pt x="22702" y="156939"/>
                    </a:cubicBezTo>
                    <a:cubicBezTo>
                      <a:pt x="22702" y="149839"/>
                      <a:pt x="25559" y="146670"/>
                      <a:pt x="31504" y="140731"/>
                    </a:cubicBezTo>
                    <a:cubicBezTo>
                      <a:pt x="38030" y="134213"/>
                      <a:pt x="46965" y="125286"/>
                      <a:pt x="46965" y="108461"/>
                    </a:cubicBezTo>
                    <a:cubicBezTo>
                      <a:pt x="46965" y="91623"/>
                      <a:pt x="38033" y="82686"/>
                      <a:pt x="31512" y="76160"/>
                    </a:cubicBezTo>
                    <a:cubicBezTo>
                      <a:pt x="25562" y="70207"/>
                      <a:pt x="22702" y="67029"/>
                      <a:pt x="22702" y="59907"/>
                    </a:cubicBezTo>
                    <a:cubicBezTo>
                      <a:pt x="22702" y="52785"/>
                      <a:pt x="25562" y="49606"/>
                      <a:pt x="31512" y="43652"/>
                    </a:cubicBezTo>
                    <a:cubicBezTo>
                      <a:pt x="38034" y="37126"/>
                      <a:pt x="46965" y="28189"/>
                      <a:pt x="46965" y="11351"/>
                    </a:cubicBezTo>
                    <a:cubicBezTo>
                      <a:pt x="46965" y="5082"/>
                      <a:pt x="41883" y="0"/>
                      <a:pt x="35614" y="0"/>
                    </a:cubicBezTo>
                    <a:cubicBezTo>
                      <a:pt x="29346" y="0"/>
                      <a:pt x="24264" y="5082"/>
                      <a:pt x="24264" y="11351"/>
                    </a:cubicBezTo>
                    <a:cubicBezTo>
                      <a:pt x="24264" y="18473"/>
                      <a:pt x="21403" y="21651"/>
                      <a:pt x="15454" y="27605"/>
                    </a:cubicBezTo>
                    <a:cubicBezTo>
                      <a:pt x="8931" y="34131"/>
                      <a:pt x="0" y="43068"/>
                      <a:pt x="0" y="59907"/>
                    </a:cubicBezTo>
                    <a:cubicBezTo>
                      <a:pt x="0" y="76745"/>
                      <a:pt x="8932" y="85682"/>
                      <a:pt x="15454" y="92208"/>
                    </a:cubicBezTo>
                    <a:cubicBezTo>
                      <a:pt x="21403" y="98162"/>
                      <a:pt x="24264" y="101339"/>
                      <a:pt x="24264" y="108463"/>
                    </a:cubicBezTo>
                    <a:cubicBezTo>
                      <a:pt x="24264" y="115562"/>
                      <a:pt x="21406" y="118732"/>
                      <a:pt x="15461" y="124670"/>
                    </a:cubicBezTo>
                    <a:cubicBezTo>
                      <a:pt x="8935" y="131187"/>
                      <a:pt x="0" y="140114"/>
                      <a:pt x="0" y="156939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72" name="Freeform: Shape 371">
                <a:extLst>
                  <a:ext uri="{FF2B5EF4-FFF2-40B4-BE49-F238E27FC236}">
                    <a16:creationId xmlns:a16="http://schemas.microsoft.com/office/drawing/2014/main" id="{CF619B2E-40F1-4634-8B27-7FFFFA856B14}"/>
                  </a:ext>
                </a:extLst>
              </p:cNvPr>
              <p:cNvSpPr/>
              <p:nvPr/>
            </p:nvSpPr>
            <p:spPr>
              <a:xfrm>
                <a:off x="3298106" y="3708455"/>
                <a:ext cx="39803" cy="95474"/>
              </a:xfrm>
              <a:custGeom>
                <a:avLst/>
                <a:gdLst>
                  <a:gd name="connsiteX0" fmla="*/ 4312 w 39803"/>
                  <a:gd name="connsiteY0" fmla="*/ 80590 h 95474"/>
                  <a:gd name="connsiteX1" fmla="*/ 11569 w 39803"/>
                  <a:gd name="connsiteY1" fmla="*/ 94908 h 95474"/>
                  <a:gd name="connsiteX2" fmla="*/ 15101 w 39803"/>
                  <a:gd name="connsiteY2" fmla="*/ 95474 h 95474"/>
                  <a:gd name="connsiteX3" fmla="*/ 25886 w 39803"/>
                  <a:gd name="connsiteY3" fmla="*/ 87651 h 95474"/>
                  <a:gd name="connsiteX4" fmla="*/ 37284 w 39803"/>
                  <a:gd name="connsiteY4" fmla="*/ 67019 h 95474"/>
                  <a:gd name="connsiteX5" fmla="*/ 37288 w 39803"/>
                  <a:gd name="connsiteY5" fmla="*/ 52760 h 95474"/>
                  <a:gd name="connsiteX6" fmla="*/ 22702 w 39803"/>
                  <a:gd name="connsiteY6" fmla="*/ 11351 h 95474"/>
                  <a:gd name="connsiteX7" fmla="*/ 11351 w 39803"/>
                  <a:gd name="connsiteY7" fmla="*/ 0 h 95474"/>
                  <a:gd name="connsiteX8" fmla="*/ 0 w 39803"/>
                  <a:gd name="connsiteY8" fmla="*/ 11351 h 95474"/>
                  <a:gd name="connsiteX9" fmla="*/ 14387 w 39803"/>
                  <a:gd name="connsiteY9" fmla="*/ 59871 h 95474"/>
                  <a:gd name="connsiteX10" fmla="*/ 4312 w 39803"/>
                  <a:gd name="connsiteY10" fmla="*/ 80590 h 954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9803" h="95474">
                    <a:moveTo>
                      <a:pt x="4312" y="80590"/>
                    </a:moveTo>
                    <a:cubicBezTo>
                      <a:pt x="2361" y="86548"/>
                      <a:pt x="5610" y="92959"/>
                      <a:pt x="11569" y="94908"/>
                    </a:cubicBezTo>
                    <a:cubicBezTo>
                      <a:pt x="12742" y="95293"/>
                      <a:pt x="13931" y="95474"/>
                      <a:pt x="15101" y="95474"/>
                    </a:cubicBezTo>
                    <a:cubicBezTo>
                      <a:pt x="19876" y="95474"/>
                      <a:pt x="24321" y="92435"/>
                      <a:pt x="25886" y="87651"/>
                    </a:cubicBezTo>
                    <a:cubicBezTo>
                      <a:pt x="28300" y="80275"/>
                      <a:pt x="32029" y="73526"/>
                      <a:pt x="37284" y="67019"/>
                    </a:cubicBezTo>
                    <a:cubicBezTo>
                      <a:pt x="40642" y="62860"/>
                      <a:pt x="40644" y="56922"/>
                      <a:pt x="37288" y="52760"/>
                    </a:cubicBezTo>
                    <a:cubicBezTo>
                      <a:pt x="27474" y="40591"/>
                      <a:pt x="22702" y="27045"/>
                      <a:pt x="22702" y="11351"/>
                    </a:cubicBezTo>
                    <a:cubicBezTo>
                      <a:pt x="22702" y="5082"/>
                      <a:pt x="17620" y="0"/>
                      <a:pt x="11351" y="0"/>
                    </a:cubicBezTo>
                    <a:cubicBezTo>
                      <a:pt x="5082" y="0"/>
                      <a:pt x="0" y="5082"/>
                      <a:pt x="0" y="11351"/>
                    </a:cubicBezTo>
                    <a:cubicBezTo>
                      <a:pt x="0" y="29148"/>
                      <a:pt x="4834" y="45428"/>
                      <a:pt x="14387" y="59871"/>
                    </a:cubicBezTo>
                    <a:cubicBezTo>
                      <a:pt x="10034" y="66413"/>
                      <a:pt x="6714" y="73251"/>
                      <a:pt x="4312" y="8059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73" name="Freeform: Shape 372">
                <a:extLst>
                  <a:ext uri="{FF2B5EF4-FFF2-40B4-BE49-F238E27FC236}">
                    <a16:creationId xmlns:a16="http://schemas.microsoft.com/office/drawing/2014/main" id="{F752C35E-1455-45FA-96B5-11AD3E13D22C}"/>
                  </a:ext>
                </a:extLst>
              </p:cNvPr>
              <p:cNvSpPr/>
              <p:nvPr/>
            </p:nvSpPr>
            <p:spPr>
              <a:xfrm>
                <a:off x="3402304" y="3708456"/>
                <a:ext cx="39827" cy="95477"/>
              </a:xfrm>
              <a:custGeom>
                <a:avLst/>
                <a:gdLst>
                  <a:gd name="connsiteX0" fmla="*/ 17126 w 39827"/>
                  <a:gd name="connsiteY0" fmla="*/ 59909 h 95477"/>
                  <a:gd name="connsiteX1" fmla="*/ 13955 w 39827"/>
                  <a:gd name="connsiteY1" fmla="*/ 80601 h 95477"/>
                  <a:gd name="connsiteX2" fmla="*/ 21221 w 39827"/>
                  <a:gd name="connsiteY2" fmla="*/ 94915 h 95477"/>
                  <a:gd name="connsiteX3" fmla="*/ 24748 w 39827"/>
                  <a:gd name="connsiteY3" fmla="*/ 95478 h 95477"/>
                  <a:gd name="connsiteX4" fmla="*/ 35536 w 39827"/>
                  <a:gd name="connsiteY4" fmla="*/ 87647 h 95477"/>
                  <a:gd name="connsiteX5" fmla="*/ 39828 w 39827"/>
                  <a:gd name="connsiteY5" fmla="*/ 59909 h 95477"/>
                  <a:gd name="connsiteX6" fmla="*/ 20182 w 39827"/>
                  <a:gd name="connsiteY6" fmla="*/ 4218 h 95477"/>
                  <a:gd name="connsiteX7" fmla="*/ 4219 w 39827"/>
                  <a:gd name="connsiteY7" fmla="*/ 2520 h 95477"/>
                  <a:gd name="connsiteX8" fmla="*/ 2520 w 39827"/>
                  <a:gd name="connsiteY8" fmla="*/ 18483 h 95477"/>
                  <a:gd name="connsiteX9" fmla="*/ 17126 w 39827"/>
                  <a:gd name="connsiteY9" fmla="*/ 59909 h 954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9827" h="95477">
                    <a:moveTo>
                      <a:pt x="17126" y="59909"/>
                    </a:moveTo>
                    <a:cubicBezTo>
                      <a:pt x="17126" y="67196"/>
                      <a:pt x="16059" y="74158"/>
                      <a:pt x="13955" y="80601"/>
                    </a:cubicBezTo>
                    <a:cubicBezTo>
                      <a:pt x="12009" y="86561"/>
                      <a:pt x="15263" y="92969"/>
                      <a:pt x="21221" y="94915"/>
                    </a:cubicBezTo>
                    <a:cubicBezTo>
                      <a:pt x="22391" y="95296"/>
                      <a:pt x="23579" y="95478"/>
                      <a:pt x="24748" y="95478"/>
                    </a:cubicBezTo>
                    <a:cubicBezTo>
                      <a:pt x="29526" y="95478"/>
                      <a:pt x="33972" y="92436"/>
                      <a:pt x="35536" y="87647"/>
                    </a:cubicBezTo>
                    <a:cubicBezTo>
                      <a:pt x="38384" y="78925"/>
                      <a:pt x="39828" y="69593"/>
                      <a:pt x="39828" y="59909"/>
                    </a:cubicBezTo>
                    <a:cubicBezTo>
                      <a:pt x="39828" y="39097"/>
                      <a:pt x="33217" y="20359"/>
                      <a:pt x="20182" y="4218"/>
                    </a:cubicBezTo>
                    <a:cubicBezTo>
                      <a:pt x="16242" y="-658"/>
                      <a:pt x="9096" y="-1418"/>
                      <a:pt x="4219" y="2520"/>
                    </a:cubicBezTo>
                    <a:cubicBezTo>
                      <a:pt x="-657" y="6460"/>
                      <a:pt x="-1418" y="13605"/>
                      <a:pt x="2520" y="18483"/>
                    </a:cubicBezTo>
                    <a:cubicBezTo>
                      <a:pt x="12348" y="30651"/>
                      <a:pt x="17126" y="44202"/>
                      <a:pt x="17126" y="59909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374" name="Graphic 11">
            <a:extLst>
              <a:ext uri="{FF2B5EF4-FFF2-40B4-BE49-F238E27FC236}">
                <a16:creationId xmlns:a16="http://schemas.microsoft.com/office/drawing/2014/main" id="{BECF9AD1-86A4-48FA-9DE0-EC0535E00AF6}"/>
              </a:ext>
            </a:extLst>
          </p:cNvPr>
          <p:cNvGrpSpPr/>
          <p:nvPr/>
        </p:nvGrpSpPr>
        <p:grpSpPr>
          <a:xfrm>
            <a:off x="4893907" y="4315538"/>
            <a:ext cx="471588" cy="774886"/>
            <a:chOff x="4893907" y="4315538"/>
            <a:chExt cx="471588" cy="774886"/>
          </a:xfrm>
          <a:solidFill>
            <a:srgbClr val="FFFFFF"/>
          </a:solidFill>
        </p:grpSpPr>
        <p:grpSp>
          <p:nvGrpSpPr>
            <p:cNvPr id="375" name="Graphic 11">
              <a:extLst>
                <a:ext uri="{FF2B5EF4-FFF2-40B4-BE49-F238E27FC236}">
                  <a16:creationId xmlns:a16="http://schemas.microsoft.com/office/drawing/2014/main" id="{BECF9AD1-86A4-48FA-9DE0-EC0535E00AF6}"/>
                </a:ext>
              </a:extLst>
            </p:cNvPr>
            <p:cNvGrpSpPr/>
            <p:nvPr/>
          </p:nvGrpSpPr>
          <p:grpSpPr>
            <a:xfrm>
              <a:off x="4905257" y="4326888"/>
              <a:ext cx="448050" cy="752185"/>
              <a:chOff x="4905257" y="4326888"/>
              <a:chExt cx="448050" cy="752185"/>
            </a:xfrm>
            <a:solidFill>
              <a:srgbClr val="FFFFFF"/>
            </a:solidFill>
          </p:grpSpPr>
          <p:sp>
            <p:nvSpPr>
              <p:cNvPr id="378" name="Freeform: Shape 377">
                <a:extLst>
                  <a:ext uri="{FF2B5EF4-FFF2-40B4-BE49-F238E27FC236}">
                    <a16:creationId xmlns:a16="http://schemas.microsoft.com/office/drawing/2014/main" id="{37D6DDBB-6222-495F-9469-23FFFFE0312F}"/>
                  </a:ext>
                </a:extLst>
              </p:cNvPr>
              <p:cNvSpPr/>
              <p:nvPr/>
            </p:nvSpPr>
            <p:spPr>
              <a:xfrm>
                <a:off x="4905259" y="4326888"/>
                <a:ext cx="363958" cy="752182"/>
              </a:xfrm>
              <a:custGeom>
                <a:avLst/>
                <a:gdLst>
                  <a:gd name="connsiteX0" fmla="*/ 351114 w 363958"/>
                  <a:gd name="connsiteY0" fmla="*/ 254951 h 752182"/>
                  <a:gd name="connsiteX1" fmla="*/ 275467 w 363958"/>
                  <a:gd name="connsiteY1" fmla="*/ 113114 h 752182"/>
                  <a:gd name="connsiteX2" fmla="*/ 266904 w 363958"/>
                  <a:gd name="connsiteY2" fmla="*/ 78860 h 752182"/>
                  <a:gd name="connsiteX3" fmla="*/ 266904 w 363958"/>
                  <a:gd name="connsiteY3" fmla="*/ 12132 h 752182"/>
                  <a:gd name="connsiteX4" fmla="*/ 254773 w 363958"/>
                  <a:gd name="connsiteY4" fmla="*/ 0 h 752182"/>
                  <a:gd name="connsiteX5" fmla="*/ 109188 w 363958"/>
                  <a:gd name="connsiteY5" fmla="*/ 0 h 752182"/>
                  <a:gd name="connsiteX6" fmla="*/ 97056 w 363958"/>
                  <a:gd name="connsiteY6" fmla="*/ 12132 h 752182"/>
                  <a:gd name="connsiteX7" fmla="*/ 97056 w 363958"/>
                  <a:gd name="connsiteY7" fmla="*/ 78858 h 752182"/>
                  <a:gd name="connsiteX8" fmla="*/ 88493 w 363958"/>
                  <a:gd name="connsiteY8" fmla="*/ 113112 h 752182"/>
                  <a:gd name="connsiteX9" fmla="*/ 12846 w 363958"/>
                  <a:gd name="connsiteY9" fmla="*/ 254950 h 752182"/>
                  <a:gd name="connsiteX10" fmla="*/ 0 w 363958"/>
                  <a:gd name="connsiteY10" fmla="*/ 306333 h 752182"/>
                  <a:gd name="connsiteX11" fmla="*/ 0 w 363958"/>
                  <a:gd name="connsiteY11" fmla="*/ 715787 h 752182"/>
                  <a:gd name="connsiteX12" fmla="*/ 36395 w 363958"/>
                  <a:gd name="connsiteY12" fmla="*/ 752183 h 752182"/>
                  <a:gd name="connsiteX13" fmla="*/ 327563 w 363958"/>
                  <a:gd name="connsiteY13" fmla="*/ 752183 h 752182"/>
                  <a:gd name="connsiteX14" fmla="*/ 363959 w 363958"/>
                  <a:gd name="connsiteY14" fmla="*/ 715787 h 752182"/>
                  <a:gd name="connsiteX15" fmla="*/ 363959 w 363958"/>
                  <a:gd name="connsiteY15" fmla="*/ 306334 h 752182"/>
                  <a:gd name="connsiteX16" fmla="*/ 351114 w 363958"/>
                  <a:gd name="connsiteY16" fmla="*/ 254951 h 7521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63958" h="752182">
                    <a:moveTo>
                      <a:pt x="351114" y="254951"/>
                    </a:moveTo>
                    <a:lnTo>
                      <a:pt x="275467" y="113114"/>
                    </a:lnTo>
                    <a:cubicBezTo>
                      <a:pt x="269845" y="102571"/>
                      <a:pt x="266904" y="90807"/>
                      <a:pt x="266904" y="78860"/>
                    </a:cubicBezTo>
                    <a:lnTo>
                      <a:pt x="266904" y="12132"/>
                    </a:lnTo>
                    <a:cubicBezTo>
                      <a:pt x="266904" y="5432"/>
                      <a:pt x="261473" y="0"/>
                      <a:pt x="254773" y="0"/>
                    </a:cubicBezTo>
                    <a:lnTo>
                      <a:pt x="109188" y="0"/>
                    </a:lnTo>
                    <a:cubicBezTo>
                      <a:pt x="102488" y="0"/>
                      <a:pt x="97056" y="5432"/>
                      <a:pt x="97056" y="12132"/>
                    </a:cubicBezTo>
                    <a:lnTo>
                      <a:pt x="97056" y="78858"/>
                    </a:lnTo>
                    <a:cubicBezTo>
                      <a:pt x="97056" y="90805"/>
                      <a:pt x="94115" y="102569"/>
                      <a:pt x="88493" y="113112"/>
                    </a:cubicBezTo>
                    <a:lnTo>
                      <a:pt x="12846" y="254950"/>
                    </a:lnTo>
                    <a:cubicBezTo>
                      <a:pt x="4412" y="270764"/>
                      <a:pt x="0" y="288410"/>
                      <a:pt x="0" y="306333"/>
                    </a:cubicBezTo>
                    <a:lnTo>
                      <a:pt x="0" y="715787"/>
                    </a:lnTo>
                    <a:cubicBezTo>
                      <a:pt x="0" y="735889"/>
                      <a:pt x="16295" y="752183"/>
                      <a:pt x="36395" y="752183"/>
                    </a:cubicBezTo>
                    <a:lnTo>
                      <a:pt x="327563" y="752183"/>
                    </a:lnTo>
                    <a:cubicBezTo>
                      <a:pt x="347665" y="752183"/>
                      <a:pt x="363959" y="735887"/>
                      <a:pt x="363959" y="715787"/>
                    </a:cubicBezTo>
                    <a:lnTo>
                      <a:pt x="363959" y="306334"/>
                    </a:lnTo>
                    <a:cubicBezTo>
                      <a:pt x="363959" y="288412"/>
                      <a:pt x="359547" y="270764"/>
                      <a:pt x="351114" y="254951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79" name="Freeform: Shape 378">
                <a:extLst>
                  <a:ext uri="{FF2B5EF4-FFF2-40B4-BE49-F238E27FC236}">
                    <a16:creationId xmlns:a16="http://schemas.microsoft.com/office/drawing/2014/main" id="{39DC7833-4781-41FB-A333-09C52009DDCA}"/>
                  </a:ext>
                </a:extLst>
              </p:cNvPr>
              <p:cNvSpPr/>
              <p:nvPr/>
            </p:nvSpPr>
            <p:spPr>
              <a:xfrm>
                <a:off x="4905257" y="4326888"/>
                <a:ext cx="363961" cy="752185"/>
              </a:xfrm>
              <a:custGeom>
                <a:avLst/>
                <a:gdLst>
                  <a:gd name="connsiteX0" fmla="*/ 340396 w 363961"/>
                  <a:gd name="connsiteY0" fmla="*/ 749739 h 752185"/>
                  <a:gd name="connsiteX1" fmla="*/ 342902 w 363961"/>
                  <a:gd name="connsiteY1" fmla="*/ 748688 h 752185"/>
                  <a:gd name="connsiteX2" fmla="*/ 345919 w 363961"/>
                  <a:gd name="connsiteY2" fmla="*/ 747051 h 752185"/>
                  <a:gd name="connsiteX3" fmla="*/ 348591 w 363961"/>
                  <a:gd name="connsiteY3" fmla="*/ 745409 h 752185"/>
                  <a:gd name="connsiteX4" fmla="*/ 349782 w 363961"/>
                  <a:gd name="connsiteY4" fmla="*/ 744426 h 752185"/>
                  <a:gd name="connsiteX5" fmla="*/ 356228 w 363961"/>
                  <a:gd name="connsiteY5" fmla="*/ 737976 h 752185"/>
                  <a:gd name="connsiteX6" fmla="*/ 356557 w 363961"/>
                  <a:gd name="connsiteY6" fmla="*/ 737576 h 752185"/>
                  <a:gd name="connsiteX7" fmla="*/ 359258 w 363961"/>
                  <a:gd name="connsiteY7" fmla="*/ 733348 h 752185"/>
                  <a:gd name="connsiteX8" fmla="*/ 359620 w 363961"/>
                  <a:gd name="connsiteY8" fmla="*/ 732683 h 752185"/>
                  <a:gd name="connsiteX9" fmla="*/ 363962 w 363961"/>
                  <a:gd name="connsiteY9" fmla="*/ 715786 h 752185"/>
                  <a:gd name="connsiteX10" fmla="*/ 90674 w 363961"/>
                  <a:gd name="connsiteY10" fmla="*/ 715786 h 752185"/>
                  <a:gd name="connsiteX11" fmla="*/ 72792 w 363961"/>
                  <a:gd name="connsiteY11" fmla="*/ 697904 h 752185"/>
                  <a:gd name="connsiteX12" fmla="*/ 72792 w 363961"/>
                  <a:gd name="connsiteY12" fmla="*/ 324997 h 752185"/>
                  <a:gd name="connsiteX13" fmla="*/ 87197 w 363961"/>
                  <a:gd name="connsiteY13" fmla="*/ 260557 h 752185"/>
                  <a:gd name="connsiteX14" fmla="*/ 158461 w 363961"/>
                  <a:gd name="connsiteY14" fmla="*/ 109126 h 752185"/>
                  <a:gd name="connsiteX15" fmla="*/ 196596 w 363961"/>
                  <a:gd name="connsiteY15" fmla="*/ 84926 h 752185"/>
                  <a:gd name="connsiteX16" fmla="*/ 266904 w 363961"/>
                  <a:gd name="connsiteY16" fmla="*/ 84926 h 752185"/>
                  <a:gd name="connsiteX17" fmla="*/ 267278 w 363961"/>
                  <a:gd name="connsiteY17" fmla="*/ 84926 h 752185"/>
                  <a:gd name="connsiteX18" fmla="*/ 266904 w 363961"/>
                  <a:gd name="connsiteY18" fmla="*/ 78860 h 752185"/>
                  <a:gd name="connsiteX19" fmla="*/ 266904 w 363961"/>
                  <a:gd name="connsiteY19" fmla="*/ 48530 h 752185"/>
                  <a:gd name="connsiteX20" fmla="*/ 169770 w 363961"/>
                  <a:gd name="connsiteY20" fmla="*/ 48530 h 752185"/>
                  <a:gd name="connsiteX21" fmla="*/ 169770 w 363961"/>
                  <a:gd name="connsiteY21" fmla="*/ 0 h 752185"/>
                  <a:gd name="connsiteX22" fmla="*/ 102806 w 363961"/>
                  <a:gd name="connsiteY22" fmla="*/ 0 h 752185"/>
                  <a:gd name="connsiteX23" fmla="*/ 97056 w 363961"/>
                  <a:gd name="connsiteY23" fmla="*/ 5750 h 752185"/>
                  <a:gd name="connsiteX24" fmla="*/ 97056 w 363961"/>
                  <a:gd name="connsiteY24" fmla="*/ 78858 h 752185"/>
                  <a:gd name="connsiteX25" fmla="*/ 94883 w 363961"/>
                  <a:gd name="connsiteY25" fmla="*/ 96513 h 752185"/>
                  <a:gd name="connsiteX26" fmla="*/ 88494 w 363961"/>
                  <a:gd name="connsiteY26" fmla="*/ 113114 h 752185"/>
                  <a:gd name="connsiteX27" fmla="*/ 12095 w 363961"/>
                  <a:gd name="connsiteY27" fmla="*/ 256360 h 752185"/>
                  <a:gd name="connsiteX28" fmla="*/ 0 w 363961"/>
                  <a:gd name="connsiteY28" fmla="*/ 304739 h 752185"/>
                  <a:gd name="connsiteX29" fmla="*/ 0 w 363961"/>
                  <a:gd name="connsiteY29" fmla="*/ 722173 h 752185"/>
                  <a:gd name="connsiteX30" fmla="*/ 30013 w 363961"/>
                  <a:gd name="connsiteY30" fmla="*/ 752186 h 752185"/>
                  <a:gd name="connsiteX31" fmla="*/ 327563 w 363961"/>
                  <a:gd name="connsiteY31" fmla="*/ 752186 h 752185"/>
                  <a:gd name="connsiteX32" fmla="*/ 334215 w 363961"/>
                  <a:gd name="connsiteY32" fmla="*/ 751515 h 752185"/>
                  <a:gd name="connsiteX33" fmla="*/ 336381 w 363961"/>
                  <a:gd name="connsiteY33" fmla="*/ 750987 h 752185"/>
                  <a:gd name="connsiteX34" fmla="*/ 340396 w 363961"/>
                  <a:gd name="connsiteY34" fmla="*/ 749739 h 7521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363961" h="752185">
                    <a:moveTo>
                      <a:pt x="340396" y="749739"/>
                    </a:moveTo>
                    <a:cubicBezTo>
                      <a:pt x="341250" y="749416"/>
                      <a:pt x="342082" y="749073"/>
                      <a:pt x="342902" y="748688"/>
                    </a:cubicBezTo>
                    <a:cubicBezTo>
                      <a:pt x="343945" y="748196"/>
                      <a:pt x="344936" y="747636"/>
                      <a:pt x="345919" y="747051"/>
                    </a:cubicBezTo>
                    <a:cubicBezTo>
                      <a:pt x="346824" y="746518"/>
                      <a:pt x="347739" y="746015"/>
                      <a:pt x="348591" y="745409"/>
                    </a:cubicBezTo>
                    <a:cubicBezTo>
                      <a:pt x="349011" y="745107"/>
                      <a:pt x="349377" y="744746"/>
                      <a:pt x="349782" y="744426"/>
                    </a:cubicBezTo>
                    <a:cubicBezTo>
                      <a:pt x="352199" y="742550"/>
                      <a:pt x="354353" y="740393"/>
                      <a:pt x="356228" y="737976"/>
                    </a:cubicBezTo>
                    <a:cubicBezTo>
                      <a:pt x="356333" y="737838"/>
                      <a:pt x="356454" y="737716"/>
                      <a:pt x="356557" y="737576"/>
                    </a:cubicBezTo>
                    <a:cubicBezTo>
                      <a:pt x="357566" y="736237"/>
                      <a:pt x="358441" y="734821"/>
                      <a:pt x="359258" y="733348"/>
                    </a:cubicBezTo>
                    <a:cubicBezTo>
                      <a:pt x="359379" y="733127"/>
                      <a:pt x="359500" y="732907"/>
                      <a:pt x="359620" y="732683"/>
                    </a:cubicBezTo>
                    <a:cubicBezTo>
                      <a:pt x="362300" y="727613"/>
                      <a:pt x="363962" y="721921"/>
                      <a:pt x="363962" y="715786"/>
                    </a:cubicBezTo>
                    <a:lnTo>
                      <a:pt x="90674" y="715786"/>
                    </a:lnTo>
                    <a:cubicBezTo>
                      <a:pt x="80799" y="715786"/>
                      <a:pt x="72792" y="707780"/>
                      <a:pt x="72792" y="697904"/>
                    </a:cubicBezTo>
                    <a:lnTo>
                      <a:pt x="72792" y="324997"/>
                    </a:lnTo>
                    <a:cubicBezTo>
                      <a:pt x="72792" y="302719"/>
                      <a:pt x="77711" y="280715"/>
                      <a:pt x="87197" y="260557"/>
                    </a:cubicBezTo>
                    <a:lnTo>
                      <a:pt x="158461" y="109126"/>
                    </a:lnTo>
                    <a:cubicBezTo>
                      <a:pt x="165412" y="94354"/>
                      <a:pt x="180270" y="84926"/>
                      <a:pt x="196596" y="84926"/>
                    </a:cubicBezTo>
                    <a:lnTo>
                      <a:pt x="266904" y="84926"/>
                    </a:lnTo>
                    <a:lnTo>
                      <a:pt x="267278" y="84926"/>
                    </a:lnTo>
                    <a:cubicBezTo>
                      <a:pt x="267109" y="82908"/>
                      <a:pt x="266904" y="80892"/>
                      <a:pt x="266904" y="78860"/>
                    </a:cubicBezTo>
                    <a:lnTo>
                      <a:pt x="266904" y="48530"/>
                    </a:lnTo>
                    <a:lnTo>
                      <a:pt x="169770" y="48530"/>
                    </a:lnTo>
                    <a:lnTo>
                      <a:pt x="169770" y="0"/>
                    </a:lnTo>
                    <a:lnTo>
                      <a:pt x="102806" y="0"/>
                    </a:lnTo>
                    <a:cubicBezTo>
                      <a:pt x="99630" y="0"/>
                      <a:pt x="97056" y="2574"/>
                      <a:pt x="97056" y="5750"/>
                    </a:cubicBezTo>
                    <a:lnTo>
                      <a:pt x="97056" y="78858"/>
                    </a:lnTo>
                    <a:cubicBezTo>
                      <a:pt x="97056" y="84832"/>
                      <a:pt x="96322" y="90760"/>
                      <a:pt x="94883" y="96513"/>
                    </a:cubicBezTo>
                    <a:cubicBezTo>
                      <a:pt x="93446" y="102265"/>
                      <a:pt x="91305" y="107842"/>
                      <a:pt x="88494" y="113114"/>
                    </a:cubicBezTo>
                    <a:lnTo>
                      <a:pt x="12095" y="256360"/>
                    </a:lnTo>
                    <a:cubicBezTo>
                      <a:pt x="4154" y="271249"/>
                      <a:pt x="0" y="287864"/>
                      <a:pt x="0" y="304739"/>
                    </a:cubicBezTo>
                    <a:lnTo>
                      <a:pt x="0" y="722173"/>
                    </a:lnTo>
                    <a:cubicBezTo>
                      <a:pt x="0" y="738748"/>
                      <a:pt x="13438" y="752186"/>
                      <a:pt x="30013" y="752186"/>
                    </a:cubicBezTo>
                    <a:lnTo>
                      <a:pt x="327563" y="752186"/>
                    </a:lnTo>
                    <a:cubicBezTo>
                      <a:pt x="329846" y="752186"/>
                      <a:pt x="332054" y="751919"/>
                      <a:pt x="334215" y="751515"/>
                    </a:cubicBezTo>
                    <a:cubicBezTo>
                      <a:pt x="334954" y="751378"/>
                      <a:pt x="335656" y="751169"/>
                      <a:pt x="336381" y="750987"/>
                    </a:cubicBezTo>
                    <a:cubicBezTo>
                      <a:pt x="337752" y="750638"/>
                      <a:pt x="339093" y="750237"/>
                      <a:pt x="340396" y="749739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80" name="Freeform: Shape 379">
                <a:extLst>
                  <a:ext uri="{FF2B5EF4-FFF2-40B4-BE49-F238E27FC236}">
                    <a16:creationId xmlns:a16="http://schemas.microsoft.com/office/drawing/2014/main" id="{6118158A-87E4-431B-9CD4-7C7DD58DE8C6}"/>
                  </a:ext>
                </a:extLst>
              </p:cNvPr>
              <p:cNvSpPr/>
              <p:nvPr/>
            </p:nvSpPr>
            <p:spPr>
              <a:xfrm>
                <a:off x="4941654" y="4557397"/>
                <a:ext cx="291167" cy="485278"/>
              </a:xfrm>
              <a:custGeom>
                <a:avLst/>
                <a:gdLst>
                  <a:gd name="connsiteX0" fmla="*/ 0 w 291167"/>
                  <a:gd name="connsiteY0" fmla="*/ 75830 h 485278"/>
                  <a:gd name="connsiteX1" fmla="*/ 0 w 291167"/>
                  <a:gd name="connsiteY1" fmla="*/ 473147 h 485278"/>
                  <a:gd name="connsiteX2" fmla="*/ 12132 w 291167"/>
                  <a:gd name="connsiteY2" fmla="*/ 485278 h 485278"/>
                  <a:gd name="connsiteX3" fmla="*/ 279036 w 291167"/>
                  <a:gd name="connsiteY3" fmla="*/ 485278 h 485278"/>
                  <a:gd name="connsiteX4" fmla="*/ 291168 w 291167"/>
                  <a:gd name="connsiteY4" fmla="*/ 473147 h 485278"/>
                  <a:gd name="connsiteX5" fmla="*/ 291168 w 291167"/>
                  <a:gd name="connsiteY5" fmla="*/ 75827 h 485278"/>
                  <a:gd name="connsiteX6" fmla="*/ 282602 w 291167"/>
                  <a:gd name="connsiteY6" fmla="*/ 41567 h 485278"/>
                  <a:gd name="connsiteX7" fmla="*/ 265524 w 291167"/>
                  <a:gd name="connsiteY7" fmla="*/ 9548 h 485278"/>
                  <a:gd name="connsiteX8" fmla="*/ 248156 w 291167"/>
                  <a:gd name="connsiteY8" fmla="*/ 12132 h 485278"/>
                  <a:gd name="connsiteX9" fmla="*/ 196801 w 291167"/>
                  <a:gd name="connsiteY9" fmla="*/ 0 h 485278"/>
                  <a:gd name="connsiteX10" fmla="*/ 145482 w 291167"/>
                  <a:gd name="connsiteY10" fmla="*/ 12132 h 485278"/>
                  <a:gd name="connsiteX11" fmla="*/ 94208 w 291167"/>
                  <a:gd name="connsiteY11" fmla="*/ 0 h 485278"/>
                  <a:gd name="connsiteX12" fmla="*/ 42941 w 291167"/>
                  <a:gd name="connsiteY12" fmla="*/ 12132 h 485278"/>
                  <a:gd name="connsiteX13" fmla="*/ 25635 w 291167"/>
                  <a:gd name="connsiteY13" fmla="*/ 9562 h 485278"/>
                  <a:gd name="connsiteX14" fmla="*/ 8565 w 291167"/>
                  <a:gd name="connsiteY14" fmla="*/ 41568 h 485278"/>
                  <a:gd name="connsiteX15" fmla="*/ 0 w 291167"/>
                  <a:gd name="connsiteY15" fmla="*/ 75830 h 4852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291167" h="485278">
                    <a:moveTo>
                      <a:pt x="0" y="75830"/>
                    </a:moveTo>
                    <a:lnTo>
                      <a:pt x="0" y="473147"/>
                    </a:lnTo>
                    <a:cubicBezTo>
                      <a:pt x="0" y="479847"/>
                      <a:pt x="5432" y="485278"/>
                      <a:pt x="12132" y="485278"/>
                    </a:cubicBezTo>
                    <a:lnTo>
                      <a:pt x="279036" y="485278"/>
                    </a:lnTo>
                    <a:cubicBezTo>
                      <a:pt x="285736" y="485278"/>
                      <a:pt x="291168" y="479847"/>
                      <a:pt x="291168" y="473147"/>
                    </a:cubicBezTo>
                    <a:lnTo>
                      <a:pt x="291168" y="75827"/>
                    </a:lnTo>
                    <a:cubicBezTo>
                      <a:pt x="291168" y="63877"/>
                      <a:pt x="288226" y="52110"/>
                      <a:pt x="282602" y="41567"/>
                    </a:cubicBezTo>
                    <a:lnTo>
                      <a:pt x="265524" y="9548"/>
                    </a:lnTo>
                    <a:cubicBezTo>
                      <a:pt x="261078" y="11045"/>
                      <a:pt x="255767" y="12132"/>
                      <a:pt x="248156" y="12132"/>
                    </a:cubicBezTo>
                    <a:cubicBezTo>
                      <a:pt x="222479" y="12132"/>
                      <a:pt x="222479" y="0"/>
                      <a:pt x="196801" y="0"/>
                    </a:cubicBezTo>
                    <a:cubicBezTo>
                      <a:pt x="171142" y="0"/>
                      <a:pt x="171142" y="12132"/>
                      <a:pt x="145482" y="12132"/>
                    </a:cubicBezTo>
                    <a:cubicBezTo>
                      <a:pt x="119846" y="12132"/>
                      <a:pt x="119846" y="0"/>
                      <a:pt x="94208" y="0"/>
                    </a:cubicBezTo>
                    <a:cubicBezTo>
                      <a:pt x="68574" y="0"/>
                      <a:pt x="68574" y="12132"/>
                      <a:pt x="42941" y="12132"/>
                    </a:cubicBezTo>
                    <a:cubicBezTo>
                      <a:pt x="35362" y="12132"/>
                      <a:pt x="30068" y="11050"/>
                      <a:pt x="25635" y="9562"/>
                    </a:cubicBezTo>
                    <a:lnTo>
                      <a:pt x="8565" y="41568"/>
                    </a:lnTo>
                    <a:cubicBezTo>
                      <a:pt x="2942" y="52113"/>
                      <a:pt x="0" y="63880"/>
                      <a:pt x="0" y="7583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81" name="Freeform: Shape 380">
                <a:extLst>
                  <a:ext uri="{FF2B5EF4-FFF2-40B4-BE49-F238E27FC236}">
                    <a16:creationId xmlns:a16="http://schemas.microsoft.com/office/drawing/2014/main" id="{E4EB8D68-ADDE-48E8-AC69-E7EC25FE9E55}"/>
                  </a:ext>
                </a:extLst>
              </p:cNvPr>
              <p:cNvSpPr/>
              <p:nvPr/>
            </p:nvSpPr>
            <p:spPr>
              <a:xfrm>
                <a:off x="4941653" y="4566802"/>
                <a:ext cx="60515" cy="475875"/>
              </a:xfrm>
              <a:custGeom>
                <a:avLst/>
                <a:gdLst>
                  <a:gd name="connsiteX0" fmla="*/ 36397 w 60515"/>
                  <a:gd name="connsiteY0" fmla="*/ 457992 h 475875"/>
                  <a:gd name="connsiteX1" fmla="*/ 36397 w 60515"/>
                  <a:gd name="connsiteY1" fmla="*/ 85088 h 475875"/>
                  <a:gd name="connsiteX2" fmla="*/ 50802 w 60515"/>
                  <a:gd name="connsiteY2" fmla="*/ 20642 h 475875"/>
                  <a:gd name="connsiteX3" fmla="*/ 60515 w 60515"/>
                  <a:gd name="connsiteY3" fmla="*/ 0 h 475875"/>
                  <a:gd name="connsiteX4" fmla="*/ 42943 w 60515"/>
                  <a:gd name="connsiteY4" fmla="*/ 2726 h 475875"/>
                  <a:gd name="connsiteX5" fmla="*/ 25636 w 60515"/>
                  <a:gd name="connsiteY5" fmla="*/ 156 h 475875"/>
                  <a:gd name="connsiteX6" fmla="*/ 8566 w 60515"/>
                  <a:gd name="connsiteY6" fmla="*/ 32162 h 475875"/>
                  <a:gd name="connsiteX7" fmla="*/ 0 w 60515"/>
                  <a:gd name="connsiteY7" fmla="*/ 66427 h 475875"/>
                  <a:gd name="connsiteX8" fmla="*/ 0 w 60515"/>
                  <a:gd name="connsiteY8" fmla="*/ 463744 h 475875"/>
                  <a:gd name="connsiteX9" fmla="*/ 12132 w 60515"/>
                  <a:gd name="connsiteY9" fmla="*/ 475875 h 475875"/>
                  <a:gd name="connsiteX10" fmla="*/ 54277 w 60515"/>
                  <a:gd name="connsiteY10" fmla="*/ 475875 h 475875"/>
                  <a:gd name="connsiteX11" fmla="*/ 36397 w 60515"/>
                  <a:gd name="connsiteY11" fmla="*/ 457992 h 4758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60515" h="475875">
                    <a:moveTo>
                      <a:pt x="36397" y="457992"/>
                    </a:moveTo>
                    <a:lnTo>
                      <a:pt x="36397" y="85088"/>
                    </a:lnTo>
                    <a:cubicBezTo>
                      <a:pt x="36397" y="62808"/>
                      <a:pt x="41316" y="40803"/>
                      <a:pt x="50802" y="20642"/>
                    </a:cubicBezTo>
                    <a:lnTo>
                      <a:pt x="60515" y="0"/>
                    </a:lnTo>
                    <a:cubicBezTo>
                      <a:pt x="56025" y="1556"/>
                      <a:pt x="50720" y="2726"/>
                      <a:pt x="42943" y="2726"/>
                    </a:cubicBezTo>
                    <a:cubicBezTo>
                      <a:pt x="35363" y="2726"/>
                      <a:pt x="30069" y="1644"/>
                      <a:pt x="25636" y="156"/>
                    </a:cubicBezTo>
                    <a:lnTo>
                      <a:pt x="8566" y="32162"/>
                    </a:lnTo>
                    <a:cubicBezTo>
                      <a:pt x="2942" y="42708"/>
                      <a:pt x="0" y="54475"/>
                      <a:pt x="0" y="66427"/>
                    </a:cubicBezTo>
                    <a:lnTo>
                      <a:pt x="0" y="463744"/>
                    </a:lnTo>
                    <a:cubicBezTo>
                      <a:pt x="0" y="470444"/>
                      <a:pt x="5432" y="475875"/>
                      <a:pt x="12132" y="475875"/>
                    </a:cubicBezTo>
                    <a:lnTo>
                      <a:pt x="54277" y="475875"/>
                    </a:lnTo>
                    <a:cubicBezTo>
                      <a:pt x="44403" y="475875"/>
                      <a:pt x="36397" y="467869"/>
                      <a:pt x="36397" y="457992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82" name="Freeform: Shape 381">
                <a:extLst>
                  <a:ext uri="{FF2B5EF4-FFF2-40B4-BE49-F238E27FC236}">
                    <a16:creationId xmlns:a16="http://schemas.microsoft.com/office/drawing/2014/main" id="{5E62B48E-B82A-414C-91D5-E39632E0AE14}"/>
                  </a:ext>
                </a:extLst>
              </p:cNvPr>
              <p:cNvSpPr/>
              <p:nvPr/>
            </p:nvSpPr>
            <p:spPr>
              <a:xfrm>
                <a:off x="5136602" y="4715114"/>
                <a:ext cx="216704" cy="363958"/>
              </a:xfrm>
              <a:custGeom>
                <a:avLst/>
                <a:gdLst>
                  <a:gd name="connsiteX0" fmla="*/ 27 w 216704"/>
                  <a:gd name="connsiteY0" fmla="*/ 12937 h 363958"/>
                  <a:gd name="connsiteX1" fmla="*/ 21919 w 216704"/>
                  <a:gd name="connsiteY1" fmla="*/ 341309 h 363958"/>
                  <a:gd name="connsiteX2" fmla="*/ 46129 w 216704"/>
                  <a:gd name="connsiteY2" fmla="*/ 363959 h 363958"/>
                  <a:gd name="connsiteX3" fmla="*/ 170576 w 216704"/>
                  <a:gd name="connsiteY3" fmla="*/ 363959 h 363958"/>
                  <a:gd name="connsiteX4" fmla="*/ 194787 w 216704"/>
                  <a:gd name="connsiteY4" fmla="*/ 341309 h 363958"/>
                  <a:gd name="connsiteX5" fmla="*/ 216678 w 216704"/>
                  <a:gd name="connsiteY5" fmla="*/ 12938 h 363958"/>
                  <a:gd name="connsiteX6" fmla="*/ 204573 w 216704"/>
                  <a:gd name="connsiteY6" fmla="*/ 0 h 363958"/>
                  <a:gd name="connsiteX7" fmla="*/ 12132 w 216704"/>
                  <a:gd name="connsiteY7" fmla="*/ 0 h 363958"/>
                  <a:gd name="connsiteX8" fmla="*/ 27 w 216704"/>
                  <a:gd name="connsiteY8" fmla="*/ 12937 h 3639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16704" h="363958">
                    <a:moveTo>
                      <a:pt x="27" y="12937"/>
                    </a:moveTo>
                    <a:lnTo>
                      <a:pt x="21919" y="341309"/>
                    </a:lnTo>
                    <a:cubicBezTo>
                      <a:pt x="22768" y="354055"/>
                      <a:pt x="33355" y="363959"/>
                      <a:pt x="46129" y="363959"/>
                    </a:cubicBezTo>
                    <a:lnTo>
                      <a:pt x="170576" y="363959"/>
                    </a:lnTo>
                    <a:cubicBezTo>
                      <a:pt x="183351" y="363959"/>
                      <a:pt x="193938" y="354055"/>
                      <a:pt x="194787" y="341309"/>
                    </a:cubicBezTo>
                    <a:lnTo>
                      <a:pt x="216678" y="12938"/>
                    </a:lnTo>
                    <a:cubicBezTo>
                      <a:pt x="217144" y="5936"/>
                      <a:pt x="211591" y="0"/>
                      <a:pt x="204573" y="0"/>
                    </a:cubicBezTo>
                    <a:lnTo>
                      <a:pt x="12132" y="0"/>
                    </a:lnTo>
                    <a:cubicBezTo>
                      <a:pt x="5114" y="-2"/>
                      <a:pt x="-439" y="5936"/>
                      <a:pt x="27" y="12937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83" name="Freeform: Shape 382">
                <a:extLst>
                  <a:ext uri="{FF2B5EF4-FFF2-40B4-BE49-F238E27FC236}">
                    <a16:creationId xmlns:a16="http://schemas.microsoft.com/office/drawing/2014/main" id="{4502B1C7-0FEB-4688-BDF4-4E14814F6FEC}"/>
                  </a:ext>
                </a:extLst>
              </p:cNvPr>
              <p:cNvSpPr/>
              <p:nvPr/>
            </p:nvSpPr>
            <p:spPr>
              <a:xfrm>
                <a:off x="5269218" y="4715112"/>
                <a:ext cx="84090" cy="315431"/>
              </a:xfrm>
              <a:custGeom>
                <a:avLst/>
                <a:gdLst>
                  <a:gd name="connsiteX0" fmla="*/ 63896 w 84090"/>
                  <a:gd name="connsiteY0" fmla="*/ 315432 h 315431"/>
                  <a:gd name="connsiteX1" fmla="*/ 84063 w 84090"/>
                  <a:gd name="connsiteY1" fmla="*/ 12938 h 315431"/>
                  <a:gd name="connsiteX2" fmla="*/ 71957 w 84090"/>
                  <a:gd name="connsiteY2" fmla="*/ 0 h 315431"/>
                  <a:gd name="connsiteX3" fmla="*/ 0 w 84090"/>
                  <a:gd name="connsiteY3" fmla="*/ 0 h 315431"/>
                  <a:gd name="connsiteX4" fmla="*/ 0 w 84090"/>
                  <a:gd name="connsiteY4" fmla="*/ 315432 h 315431"/>
                  <a:gd name="connsiteX5" fmla="*/ 63896 w 84090"/>
                  <a:gd name="connsiteY5" fmla="*/ 315432 h 3154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4090" h="315431">
                    <a:moveTo>
                      <a:pt x="63896" y="315432"/>
                    </a:moveTo>
                    <a:lnTo>
                      <a:pt x="84063" y="12938"/>
                    </a:lnTo>
                    <a:cubicBezTo>
                      <a:pt x="84529" y="5936"/>
                      <a:pt x="78975" y="0"/>
                      <a:pt x="71957" y="0"/>
                    </a:cubicBezTo>
                    <a:lnTo>
                      <a:pt x="0" y="0"/>
                    </a:lnTo>
                    <a:lnTo>
                      <a:pt x="0" y="315432"/>
                    </a:lnTo>
                    <a:lnTo>
                      <a:pt x="63896" y="315432"/>
                    </a:ln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28" name="Freeform: Shape 1727">
                <a:extLst>
                  <a:ext uri="{FF2B5EF4-FFF2-40B4-BE49-F238E27FC236}">
                    <a16:creationId xmlns:a16="http://schemas.microsoft.com/office/drawing/2014/main" id="{0FDC3F08-E4CD-4BCD-AC43-D05DA3D1F85E}"/>
                  </a:ext>
                </a:extLst>
              </p:cNvPr>
              <p:cNvSpPr/>
              <p:nvPr/>
            </p:nvSpPr>
            <p:spPr>
              <a:xfrm>
                <a:off x="4905259" y="4690849"/>
                <a:ext cx="145583" cy="242640"/>
              </a:xfrm>
              <a:custGeom>
                <a:avLst/>
                <a:gdLst>
                  <a:gd name="connsiteX0" fmla="*/ 109188 w 145583"/>
                  <a:gd name="connsiteY0" fmla="*/ 0 h 242640"/>
                  <a:gd name="connsiteX1" fmla="*/ 0 w 145583"/>
                  <a:gd name="connsiteY1" fmla="*/ 0 h 242640"/>
                  <a:gd name="connsiteX2" fmla="*/ 0 w 145583"/>
                  <a:gd name="connsiteY2" fmla="*/ 242641 h 242640"/>
                  <a:gd name="connsiteX3" fmla="*/ 109188 w 145583"/>
                  <a:gd name="connsiteY3" fmla="*/ 242641 h 242640"/>
                  <a:gd name="connsiteX4" fmla="*/ 145583 w 145583"/>
                  <a:gd name="connsiteY4" fmla="*/ 206245 h 242640"/>
                  <a:gd name="connsiteX5" fmla="*/ 145583 w 145583"/>
                  <a:gd name="connsiteY5" fmla="*/ 36395 h 242640"/>
                  <a:gd name="connsiteX6" fmla="*/ 109188 w 145583"/>
                  <a:gd name="connsiteY6" fmla="*/ 0 h 2426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45583" h="242640">
                    <a:moveTo>
                      <a:pt x="109188" y="0"/>
                    </a:moveTo>
                    <a:lnTo>
                      <a:pt x="0" y="0"/>
                    </a:lnTo>
                    <a:lnTo>
                      <a:pt x="0" y="242641"/>
                    </a:lnTo>
                    <a:lnTo>
                      <a:pt x="109188" y="242641"/>
                    </a:lnTo>
                    <a:cubicBezTo>
                      <a:pt x="129289" y="242641"/>
                      <a:pt x="145583" y="226345"/>
                      <a:pt x="145583" y="206245"/>
                    </a:cubicBezTo>
                    <a:lnTo>
                      <a:pt x="145583" y="36395"/>
                    </a:lnTo>
                    <a:cubicBezTo>
                      <a:pt x="145583" y="16295"/>
                      <a:pt x="129288" y="0"/>
                      <a:pt x="109188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29" name="Freeform: Shape 1728">
                <a:extLst>
                  <a:ext uri="{FF2B5EF4-FFF2-40B4-BE49-F238E27FC236}">
                    <a16:creationId xmlns:a16="http://schemas.microsoft.com/office/drawing/2014/main" id="{C95DB3E3-AD7E-43BF-94E1-A538CAC7CDAB}"/>
                  </a:ext>
                </a:extLst>
              </p:cNvPr>
              <p:cNvSpPr/>
              <p:nvPr/>
            </p:nvSpPr>
            <p:spPr>
              <a:xfrm>
                <a:off x="4905259" y="4690849"/>
                <a:ext cx="72792" cy="242640"/>
              </a:xfrm>
              <a:custGeom>
                <a:avLst/>
                <a:gdLst>
                  <a:gd name="connsiteX0" fmla="*/ 0 w 72792"/>
                  <a:gd name="connsiteY0" fmla="*/ 0 h 242640"/>
                  <a:gd name="connsiteX1" fmla="*/ 72792 w 72792"/>
                  <a:gd name="connsiteY1" fmla="*/ 0 h 242640"/>
                  <a:gd name="connsiteX2" fmla="*/ 72792 w 72792"/>
                  <a:gd name="connsiteY2" fmla="*/ 242641 h 242640"/>
                  <a:gd name="connsiteX3" fmla="*/ 0 w 72792"/>
                  <a:gd name="connsiteY3" fmla="*/ 242641 h 2426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792" h="242640">
                    <a:moveTo>
                      <a:pt x="0" y="0"/>
                    </a:moveTo>
                    <a:lnTo>
                      <a:pt x="72792" y="0"/>
                    </a:lnTo>
                    <a:lnTo>
                      <a:pt x="72792" y="242641"/>
                    </a:lnTo>
                    <a:lnTo>
                      <a:pt x="0" y="242641"/>
                    </a:ln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30" name="Freeform: Shape 1729">
                <a:extLst>
                  <a:ext uri="{FF2B5EF4-FFF2-40B4-BE49-F238E27FC236}">
                    <a16:creationId xmlns:a16="http://schemas.microsoft.com/office/drawing/2014/main" id="{601FEC9A-6B09-4EBD-8497-A8F6069A89F7}"/>
                  </a:ext>
                </a:extLst>
              </p:cNvPr>
              <p:cNvSpPr/>
              <p:nvPr/>
            </p:nvSpPr>
            <p:spPr>
              <a:xfrm>
                <a:off x="5136600" y="4715112"/>
                <a:ext cx="92178" cy="363960"/>
              </a:xfrm>
              <a:custGeom>
                <a:avLst/>
                <a:gdLst>
                  <a:gd name="connsiteX0" fmla="*/ 71959 w 92178"/>
                  <a:gd name="connsiteY0" fmla="*/ 0 h 363960"/>
                  <a:gd name="connsiteX1" fmla="*/ 12133 w 92178"/>
                  <a:gd name="connsiteY1" fmla="*/ 0 h 363960"/>
                  <a:gd name="connsiteX2" fmla="*/ 27 w 92178"/>
                  <a:gd name="connsiteY2" fmla="*/ 12938 h 363960"/>
                  <a:gd name="connsiteX3" fmla="*/ 21919 w 92178"/>
                  <a:gd name="connsiteY3" fmla="*/ 341310 h 363960"/>
                  <a:gd name="connsiteX4" fmla="*/ 46130 w 92178"/>
                  <a:gd name="connsiteY4" fmla="*/ 363960 h 363960"/>
                  <a:gd name="connsiteX5" fmla="*/ 92178 w 92178"/>
                  <a:gd name="connsiteY5" fmla="*/ 363960 h 363960"/>
                  <a:gd name="connsiteX6" fmla="*/ 71959 w 92178"/>
                  <a:gd name="connsiteY6" fmla="*/ 0 h 3639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2178" h="363960">
                    <a:moveTo>
                      <a:pt x="71959" y="0"/>
                    </a:moveTo>
                    <a:lnTo>
                      <a:pt x="12133" y="0"/>
                    </a:lnTo>
                    <a:cubicBezTo>
                      <a:pt x="5117" y="0"/>
                      <a:pt x="-439" y="5936"/>
                      <a:pt x="27" y="12938"/>
                    </a:cubicBezTo>
                    <a:lnTo>
                      <a:pt x="21919" y="341310"/>
                    </a:lnTo>
                    <a:cubicBezTo>
                      <a:pt x="22770" y="354056"/>
                      <a:pt x="33355" y="363960"/>
                      <a:pt x="46130" y="363960"/>
                    </a:cubicBezTo>
                    <a:lnTo>
                      <a:pt x="92178" y="363960"/>
                    </a:lnTo>
                    <a:lnTo>
                      <a:pt x="71959" y="0"/>
                    </a:ln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31" name="Freeform: Shape 1730">
                <a:extLst>
                  <a:ext uri="{FF2B5EF4-FFF2-40B4-BE49-F238E27FC236}">
                    <a16:creationId xmlns:a16="http://schemas.microsoft.com/office/drawing/2014/main" id="{82DCBC4D-087F-4185-80A8-1FD8BBFFDBA7}"/>
                  </a:ext>
                </a:extLst>
              </p:cNvPr>
              <p:cNvSpPr/>
              <p:nvPr/>
            </p:nvSpPr>
            <p:spPr>
              <a:xfrm>
                <a:off x="5184973" y="4812168"/>
                <a:ext cx="119960" cy="218375"/>
              </a:xfrm>
              <a:custGeom>
                <a:avLst/>
                <a:gdLst>
                  <a:gd name="connsiteX0" fmla="*/ 105584 w 119960"/>
                  <a:gd name="connsiteY0" fmla="*/ 218376 h 218375"/>
                  <a:gd name="connsiteX1" fmla="*/ 119961 w 119960"/>
                  <a:gd name="connsiteY1" fmla="*/ 2721 h 218375"/>
                  <a:gd name="connsiteX2" fmla="*/ 104387 w 119960"/>
                  <a:gd name="connsiteY2" fmla="*/ 0 h 218375"/>
                  <a:gd name="connsiteX3" fmla="*/ 59893 w 119960"/>
                  <a:gd name="connsiteY3" fmla="*/ 12132 h 218375"/>
                  <a:gd name="connsiteX4" fmla="*/ 15439 w 119960"/>
                  <a:gd name="connsiteY4" fmla="*/ 0 h 218375"/>
                  <a:gd name="connsiteX5" fmla="*/ 0 w 119960"/>
                  <a:gd name="connsiteY5" fmla="*/ 2676 h 218375"/>
                  <a:gd name="connsiteX6" fmla="*/ 14379 w 119960"/>
                  <a:gd name="connsiteY6" fmla="*/ 218376 h 218375"/>
                  <a:gd name="connsiteX7" fmla="*/ 105584 w 119960"/>
                  <a:gd name="connsiteY7" fmla="*/ 218376 h 218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19960" h="218375">
                    <a:moveTo>
                      <a:pt x="105584" y="218376"/>
                    </a:moveTo>
                    <a:lnTo>
                      <a:pt x="119961" y="2721"/>
                    </a:lnTo>
                    <a:cubicBezTo>
                      <a:pt x="116000" y="1143"/>
                      <a:pt x="111243" y="0"/>
                      <a:pt x="104387" y="0"/>
                    </a:cubicBezTo>
                    <a:cubicBezTo>
                      <a:pt x="82139" y="0"/>
                      <a:pt x="82139" y="12132"/>
                      <a:pt x="59893" y="12132"/>
                    </a:cubicBezTo>
                    <a:cubicBezTo>
                      <a:pt x="37667" y="12132"/>
                      <a:pt x="37667" y="0"/>
                      <a:pt x="15439" y="0"/>
                    </a:cubicBezTo>
                    <a:cubicBezTo>
                      <a:pt x="8657" y="0"/>
                      <a:pt x="3930" y="1120"/>
                      <a:pt x="0" y="2676"/>
                    </a:cubicBezTo>
                    <a:lnTo>
                      <a:pt x="14379" y="218376"/>
                    </a:lnTo>
                    <a:lnTo>
                      <a:pt x="105584" y="218376"/>
                    </a:ln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32" name="Freeform: Shape 1731">
                <a:extLst>
                  <a:ext uri="{FF2B5EF4-FFF2-40B4-BE49-F238E27FC236}">
                    <a16:creationId xmlns:a16="http://schemas.microsoft.com/office/drawing/2014/main" id="{189972B1-A6B8-470F-8F55-2267E88A21DF}"/>
                  </a:ext>
                </a:extLst>
              </p:cNvPr>
              <p:cNvSpPr/>
              <p:nvPr/>
            </p:nvSpPr>
            <p:spPr>
              <a:xfrm>
                <a:off x="5184973" y="4812168"/>
                <a:ext cx="41111" cy="218375"/>
              </a:xfrm>
              <a:custGeom>
                <a:avLst/>
                <a:gdLst>
                  <a:gd name="connsiteX0" fmla="*/ 29093 w 41111"/>
                  <a:gd name="connsiteY0" fmla="*/ 2081 h 218375"/>
                  <a:gd name="connsiteX1" fmla="*/ 15439 w 41111"/>
                  <a:gd name="connsiteY1" fmla="*/ 0 h 218375"/>
                  <a:gd name="connsiteX2" fmla="*/ 0 w 41111"/>
                  <a:gd name="connsiteY2" fmla="*/ 2676 h 218375"/>
                  <a:gd name="connsiteX3" fmla="*/ 14379 w 41111"/>
                  <a:gd name="connsiteY3" fmla="*/ 218376 h 218375"/>
                  <a:gd name="connsiteX4" fmla="*/ 41111 w 41111"/>
                  <a:gd name="connsiteY4" fmla="*/ 218376 h 218375"/>
                  <a:gd name="connsiteX5" fmla="*/ 29093 w 41111"/>
                  <a:gd name="connsiteY5" fmla="*/ 2081 h 218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1111" h="218375">
                    <a:moveTo>
                      <a:pt x="29093" y="2081"/>
                    </a:moveTo>
                    <a:cubicBezTo>
                      <a:pt x="25523" y="852"/>
                      <a:pt x="21262" y="0"/>
                      <a:pt x="15439" y="0"/>
                    </a:cubicBezTo>
                    <a:cubicBezTo>
                      <a:pt x="8657" y="0"/>
                      <a:pt x="3930" y="1120"/>
                      <a:pt x="0" y="2676"/>
                    </a:cubicBezTo>
                    <a:lnTo>
                      <a:pt x="14379" y="218376"/>
                    </a:lnTo>
                    <a:lnTo>
                      <a:pt x="41111" y="218376"/>
                    </a:lnTo>
                    <a:lnTo>
                      <a:pt x="29093" y="2081"/>
                    </a:ln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733" name="Freeform: Shape 1732">
              <a:extLst>
                <a:ext uri="{FF2B5EF4-FFF2-40B4-BE49-F238E27FC236}">
                  <a16:creationId xmlns:a16="http://schemas.microsoft.com/office/drawing/2014/main" id="{8BC2977B-D40B-4B5A-A8B4-F784E07382EF}"/>
                </a:ext>
              </a:extLst>
            </p:cNvPr>
            <p:cNvSpPr/>
            <p:nvPr/>
          </p:nvSpPr>
          <p:spPr>
            <a:xfrm>
              <a:off x="4893907" y="4315538"/>
              <a:ext cx="471588" cy="774886"/>
            </a:xfrm>
            <a:custGeom>
              <a:avLst/>
              <a:gdLst>
                <a:gd name="connsiteX0" fmla="*/ 468525 w 471588"/>
                <a:gd name="connsiteY0" fmla="*/ 391820 h 774886"/>
                <a:gd name="connsiteX1" fmla="*/ 460235 w 471588"/>
                <a:gd name="connsiteY1" fmla="*/ 388224 h 774886"/>
                <a:gd name="connsiteX2" fmla="*/ 386662 w 471588"/>
                <a:gd name="connsiteY2" fmla="*/ 388224 h 774886"/>
                <a:gd name="connsiteX3" fmla="*/ 386662 w 471588"/>
                <a:gd name="connsiteY3" fmla="*/ 317684 h 774886"/>
                <a:gd name="connsiteX4" fmla="*/ 372481 w 471588"/>
                <a:gd name="connsiteY4" fmla="*/ 260960 h 774886"/>
                <a:gd name="connsiteX5" fmla="*/ 296834 w 471588"/>
                <a:gd name="connsiteY5" fmla="*/ 119122 h 774886"/>
                <a:gd name="connsiteX6" fmla="*/ 289606 w 471588"/>
                <a:gd name="connsiteY6" fmla="*/ 90209 h 774886"/>
                <a:gd name="connsiteX7" fmla="*/ 289606 w 471588"/>
                <a:gd name="connsiteY7" fmla="*/ 71230 h 774886"/>
                <a:gd name="connsiteX8" fmla="*/ 290387 w 471588"/>
                <a:gd name="connsiteY8" fmla="*/ 71230 h 774886"/>
                <a:gd name="connsiteX9" fmla="*/ 301738 w 471588"/>
                <a:gd name="connsiteY9" fmla="*/ 59880 h 774886"/>
                <a:gd name="connsiteX10" fmla="*/ 290387 w 471588"/>
                <a:gd name="connsiteY10" fmla="*/ 48529 h 774886"/>
                <a:gd name="connsiteX11" fmla="*/ 289606 w 471588"/>
                <a:gd name="connsiteY11" fmla="*/ 48529 h 774886"/>
                <a:gd name="connsiteX12" fmla="*/ 289606 w 471588"/>
                <a:gd name="connsiteY12" fmla="*/ 23483 h 774886"/>
                <a:gd name="connsiteX13" fmla="*/ 266123 w 471588"/>
                <a:gd name="connsiteY13" fmla="*/ 0 h 774886"/>
                <a:gd name="connsiteX14" fmla="*/ 120539 w 471588"/>
                <a:gd name="connsiteY14" fmla="*/ 0 h 774886"/>
                <a:gd name="connsiteX15" fmla="*/ 97056 w 471588"/>
                <a:gd name="connsiteY15" fmla="*/ 23483 h 774886"/>
                <a:gd name="connsiteX16" fmla="*/ 97056 w 471588"/>
                <a:gd name="connsiteY16" fmla="*/ 48527 h 774886"/>
                <a:gd name="connsiteX17" fmla="*/ 96275 w 471588"/>
                <a:gd name="connsiteY17" fmla="*/ 48527 h 774886"/>
                <a:gd name="connsiteX18" fmla="*/ 84924 w 471588"/>
                <a:gd name="connsiteY18" fmla="*/ 59878 h 774886"/>
                <a:gd name="connsiteX19" fmla="*/ 96275 w 471588"/>
                <a:gd name="connsiteY19" fmla="*/ 71229 h 774886"/>
                <a:gd name="connsiteX20" fmla="*/ 97056 w 471588"/>
                <a:gd name="connsiteY20" fmla="*/ 71229 h 774886"/>
                <a:gd name="connsiteX21" fmla="*/ 97056 w 471588"/>
                <a:gd name="connsiteY21" fmla="*/ 90208 h 774886"/>
                <a:gd name="connsiteX22" fmla="*/ 89828 w 471588"/>
                <a:gd name="connsiteY22" fmla="*/ 119121 h 774886"/>
                <a:gd name="connsiteX23" fmla="*/ 14181 w 471588"/>
                <a:gd name="connsiteY23" fmla="*/ 260958 h 774886"/>
                <a:gd name="connsiteX24" fmla="*/ 0 w 471588"/>
                <a:gd name="connsiteY24" fmla="*/ 317682 h 774886"/>
                <a:gd name="connsiteX25" fmla="*/ 0 w 471588"/>
                <a:gd name="connsiteY25" fmla="*/ 727137 h 774886"/>
                <a:gd name="connsiteX26" fmla="*/ 47746 w 471588"/>
                <a:gd name="connsiteY26" fmla="*/ 774883 h 774886"/>
                <a:gd name="connsiteX27" fmla="*/ 217595 w 471588"/>
                <a:gd name="connsiteY27" fmla="*/ 774883 h 774886"/>
                <a:gd name="connsiteX28" fmla="*/ 228946 w 471588"/>
                <a:gd name="connsiteY28" fmla="*/ 763532 h 774886"/>
                <a:gd name="connsiteX29" fmla="*/ 217595 w 471588"/>
                <a:gd name="connsiteY29" fmla="*/ 752181 h 774886"/>
                <a:gd name="connsiteX30" fmla="*/ 47748 w 471588"/>
                <a:gd name="connsiteY30" fmla="*/ 752181 h 774886"/>
                <a:gd name="connsiteX31" fmla="*/ 22703 w 471588"/>
                <a:gd name="connsiteY31" fmla="*/ 727137 h 774886"/>
                <a:gd name="connsiteX32" fmla="*/ 22703 w 471588"/>
                <a:gd name="connsiteY32" fmla="*/ 629300 h 774886"/>
                <a:gd name="connsiteX33" fmla="*/ 120540 w 471588"/>
                <a:gd name="connsiteY33" fmla="*/ 629300 h 774886"/>
                <a:gd name="connsiteX34" fmla="*/ 168286 w 471588"/>
                <a:gd name="connsiteY34" fmla="*/ 581552 h 774886"/>
                <a:gd name="connsiteX35" fmla="*/ 168286 w 471588"/>
                <a:gd name="connsiteY35" fmla="*/ 411707 h 774886"/>
                <a:gd name="connsiteX36" fmla="*/ 120540 w 471588"/>
                <a:gd name="connsiteY36" fmla="*/ 363960 h 774886"/>
                <a:gd name="connsiteX37" fmla="*/ 22703 w 471588"/>
                <a:gd name="connsiteY37" fmla="*/ 363960 h 774886"/>
                <a:gd name="connsiteX38" fmla="*/ 22703 w 471588"/>
                <a:gd name="connsiteY38" fmla="*/ 317684 h 774886"/>
                <a:gd name="connsiteX39" fmla="*/ 34213 w 471588"/>
                <a:gd name="connsiteY39" fmla="*/ 271643 h 774886"/>
                <a:gd name="connsiteX40" fmla="*/ 43954 w 471588"/>
                <a:gd name="connsiteY40" fmla="*/ 253380 h 774886"/>
                <a:gd name="connsiteX41" fmla="*/ 60194 w 471588"/>
                <a:gd name="connsiteY41" fmla="*/ 258185 h 774886"/>
                <a:gd name="connsiteX42" fmla="*/ 90689 w 471588"/>
                <a:gd name="connsiteY42" fmla="*/ 265342 h 774886"/>
                <a:gd name="connsiteX43" fmla="*/ 121179 w 471588"/>
                <a:gd name="connsiteY43" fmla="*/ 258185 h 774886"/>
                <a:gd name="connsiteX44" fmla="*/ 141957 w 471588"/>
                <a:gd name="connsiteY44" fmla="*/ 253211 h 774886"/>
                <a:gd name="connsiteX45" fmla="*/ 162738 w 471588"/>
                <a:gd name="connsiteY45" fmla="*/ 258185 h 774886"/>
                <a:gd name="connsiteX46" fmla="*/ 193230 w 471588"/>
                <a:gd name="connsiteY46" fmla="*/ 265342 h 774886"/>
                <a:gd name="connsiteX47" fmla="*/ 223741 w 471588"/>
                <a:gd name="connsiteY47" fmla="*/ 258187 h 774886"/>
                <a:gd name="connsiteX48" fmla="*/ 244549 w 471588"/>
                <a:gd name="connsiteY48" fmla="*/ 253211 h 774886"/>
                <a:gd name="connsiteX49" fmla="*/ 265377 w 471588"/>
                <a:gd name="connsiteY49" fmla="*/ 258188 h 774886"/>
                <a:gd name="connsiteX50" fmla="*/ 295904 w 471588"/>
                <a:gd name="connsiteY50" fmla="*/ 265342 h 774886"/>
                <a:gd name="connsiteX51" fmla="*/ 326430 w 471588"/>
                <a:gd name="connsiteY51" fmla="*/ 258188 h 774886"/>
                <a:gd name="connsiteX52" fmla="*/ 342711 w 471588"/>
                <a:gd name="connsiteY52" fmla="*/ 253380 h 774886"/>
                <a:gd name="connsiteX53" fmla="*/ 352452 w 471588"/>
                <a:gd name="connsiteY53" fmla="*/ 271644 h 774886"/>
                <a:gd name="connsiteX54" fmla="*/ 363962 w 471588"/>
                <a:gd name="connsiteY54" fmla="*/ 317685 h 774886"/>
                <a:gd name="connsiteX55" fmla="*/ 363962 w 471588"/>
                <a:gd name="connsiteY55" fmla="*/ 388225 h 774886"/>
                <a:gd name="connsiteX56" fmla="*/ 241861 w 471588"/>
                <a:gd name="connsiteY56" fmla="*/ 388225 h 774886"/>
                <a:gd name="connsiteX57" fmla="*/ 233572 w 471588"/>
                <a:gd name="connsiteY57" fmla="*/ 391821 h 774886"/>
                <a:gd name="connsiteX58" fmla="*/ 230536 w 471588"/>
                <a:gd name="connsiteY58" fmla="*/ 400332 h 774886"/>
                <a:gd name="connsiteX59" fmla="*/ 253289 w 471588"/>
                <a:gd name="connsiteY59" fmla="*/ 741642 h 774886"/>
                <a:gd name="connsiteX60" fmla="*/ 288825 w 471588"/>
                <a:gd name="connsiteY60" fmla="*/ 774886 h 774886"/>
                <a:gd name="connsiteX61" fmla="*/ 413273 w 471588"/>
                <a:gd name="connsiteY61" fmla="*/ 774886 h 774886"/>
                <a:gd name="connsiteX62" fmla="*/ 448809 w 471588"/>
                <a:gd name="connsiteY62" fmla="*/ 741640 h 774886"/>
                <a:gd name="connsiteX63" fmla="*/ 471564 w 471588"/>
                <a:gd name="connsiteY63" fmla="*/ 400330 h 774886"/>
                <a:gd name="connsiteX64" fmla="*/ 468525 w 471588"/>
                <a:gd name="connsiteY64" fmla="*/ 391820 h 774886"/>
                <a:gd name="connsiteX65" fmla="*/ 120540 w 471588"/>
                <a:gd name="connsiteY65" fmla="*/ 386662 h 774886"/>
                <a:gd name="connsiteX66" fmla="*/ 145585 w 471588"/>
                <a:gd name="connsiteY66" fmla="*/ 411707 h 774886"/>
                <a:gd name="connsiteX67" fmla="*/ 145585 w 471588"/>
                <a:gd name="connsiteY67" fmla="*/ 581555 h 774886"/>
                <a:gd name="connsiteX68" fmla="*/ 120540 w 471588"/>
                <a:gd name="connsiteY68" fmla="*/ 606600 h 774886"/>
                <a:gd name="connsiteX69" fmla="*/ 22703 w 471588"/>
                <a:gd name="connsiteY69" fmla="*/ 606600 h 774886"/>
                <a:gd name="connsiteX70" fmla="*/ 22703 w 471588"/>
                <a:gd name="connsiteY70" fmla="*/ 520114 h 774886"/>
                <a:gd name="connsiteX71" fmla="*/ 59880 w 471588"/>
                <a:gd name="connsiteY71" fmla="*/ 520114 h 774886"/>
                <a:gd name="connsiteX72" fmla="*/ 71231 w 471588"/>
                <a:gd name="connsiteY72" fmla="*/ 508763 h 774886"/>
                <a:gd name="connsiteX73" fmla="*/ 59880 w 471588"/>
                <a:gd name="connsiteY73" fmla="*/ 497412 h 774886"/>
                <a:gd name="connsiteX74" fmla="*/ 22703 w 471588"/>
                <a:gd name="connsiteY74" fmla="*/ 497412 h 774886"/>
                <a:gd name="connsiteX75" fmla="*/ 22703 w 471588"/>
                <a:gd name="connsiteY75" fmla="*/ 459453 h 774886"/>
                <a:gd name="connsiteX76" fmla="*/ 84145 w 471588"/>
                <a:gd name="connsiteY76" fmla="*/ 459453 h 774886"/>
                <a:gd name="connsiteX77" fmla="*/ 95496 w 471588"/>
                <a:gd name="connsiteY77" fmla="*/ 448102 h 774886"/>
                <a:gd name="connsiteX78" fmla="*/ 84145 w 471588"/>
                <a:gd name="connsiteY78" fmla="*/ 436751 h 774886"/>
                <a:gd name="connsiteX79" fmla="*/ 22703 w 471588"/>
                <a:gd name="connsiteY79" fmla="*/ 436751 h 774886"/>
                <a:gd name="connsiteX80" fmla="*/ 22703 w 471588"/>
                <a:gd name="connsiteY80" fmla="*/ 386661 h 774886"/>
                <a:gd name="connsiteX81" fmla="*/ 120540 w 471588"/>
                <a:gd name="connsiteY81" fmla="*/ 386661 h 774886"/>
                <a:gd name="connsiteX82" fmla="*/ 316730 w 471588"/>
                <a:gd name="connsiteY82" fmla="*/ 237661 h 774886"/>
                <a:gd name="connsiteX83" fmla="*/ 295902 w 471588"/>
                <a:gd name="connsiteY83" fmla="*/ 242639 h 774886"/>
                <a:gd name="connsiteX84" fmla="*/ 275074 w 471588"/>
                <a:gd name="connsiteY84" fmla="*/ 237661 h 774886"/>
                <a:gd name="connsiteX85" fmla="*/ 244548 w 471588"/>
                <a:gd name="connsiteY85" fmla="*/ 230507 h 774886"/>
                <a:gd name="connsiteX86" fmla="*/ 214037 w 471588"/>
                <a:gd name="connsiteY86" fmla="*/ 237663 h 774886"/>
                <a:gd name="connsiteX87" fmla="*/ 193228 w 471588"/>
                <a:gd name="connsiteY87" fmla="*/ 242639 h 774886"/>
                <a:gd name="connsiteX88" fmla="*/ 172447 w 471588"/>
                <a:gd name="connsiteY88" fmla="*/ 237665 h 774886"/>
                <a:gd name="connsiteX89" fmla="*/ 141955 w 471588"/>
                <a:gd name="connsiteY89" fmla="*/ 230507 h 774886"/>
                <a:gd name="connsiteX90" fmla="*/ 111466 w 471588"/>
                <a:gd name="connsiteY90" fmla="*/ 237665 h 774886"/>
                <a:gd name="connsiteX91" fmla="*/ 90687 w 471588"/>
                <a:gd name="connsiteY91" fmla="*/ 242639 h 774886"/>
                <a:gd name="connsiteX92" fmla="*/ 69902 w 471588"/>
                <a:gd name="connsiteY92" fmla="*/ 237665 h 774886"/>
                <a:gd name="connsiteX93" fmla="*/ 55242 w 471588"/>
                <a:gd name="connsiteY93" fmla="*/ 232210 h 774886"/>
                <a:gd name="connsiteX94" fmla="*/ 109858 w 471588"/>
                <a:gd name="connsiteY94" fmla="*/ 129804 h 774886"/>
                <a:gd name="connsiteX95" fmla="*/ 119758 w 471588"/>
                <a:gd name="connsiteY95" fmla="*/ 90208 h 774886"/>
                <a:gd name="connsiteX96" fmla="*/ 119758 w 471588"/>
                <a:gd name="connsiteY96" fmla="*/ 71229 h 774886"/>
                <a:gd name="connsiteX97" fmla="*/ 132672 w 471588"/>
                <a:gd name="connsiteY97" fmla="*/ 71229 h 774886"/>
                <a:gd name="connsiteX98" fmla="*/ 144023 w 471588"/>
                <a:gd name="connsiteY98" fmla="*/ 59878 h 774886"/>
                <a:gd name="connsiteX99" fmla="*/ 132672 w 471588"/>
                <a:gd name="connsiteY99" fmla="*/ 48527 h 774886"/>
                <a:gd name="connsiteX100" fmla="*/ 119758 w 471588"/>
                <a:gd name="connsiteY100" fmla="*/ 48527 h 774886"/>
                <a:gd name="connsiteX101" fmla="*/ 119758 w 471588"/>
                <a:gd name="connsiteY101" fmla="*/ 23483 h 774886"/>
                <a:gd name="connsiteX102" fmla="*/ 120539 w 471588"/>
                <a:gd name="connsiteY102" fmla="*/ 22702 h 774886"/>
                <a:gd name="connsiteX103" fmla="*/ 266123 w 471588"/>
                <a:gd name="connsiteY103" fmla="*/ 22702 h 774886"/>
                <a:gd name="connsiteX104" fmla="*/ 266904 w 471588"/>
                <a:gd name="connsiteY104" fmla="*/ 23483 h 774886"/>
                <a:gd name="connsiteX105" fmla="*/ 266904 w 471588"/>
                <a:gd name="connsiteY105" fmla="*/ 48527 h 774886"/>
                <a:gd name="connsiteX106" fmla="*/ 181199 w 471588"/>
                <a:gd name="connsiteY106" fmla="*/ 48527 h 774886"/>
                <a:gd name="connsiteX107" fmla="*/ 169848 w 471588"/>
                <a:gd name="connsiteY107" fmla="*/ 59878 h 774886"/>
                <a:gd name="connsiteX108" fmla="*/ 181199 w 471588"/>
                <a:gd name="connsiteY108" fmla="*/ 71229 h 774886"/>
                <a:gd name="connsiteX109" fmla="*/ 266904 w 471588"/>
                <a:gd name="connsiteY109" fmla="*/ 71229 h 774886"/>
                <a:gd name="connsiteX110" fmla="*/ 266904 w 471588"/>
                <a:gd name="connsiteY110" fmla="*/ 90208 h 774886"/>
                <a:gd name="connsiteX111" fmla="*/ 276804 w 471588"/>
                <a:gd name="connsiteY111" fmla="*/ 129804 h 774886"/>
                <a:gd name="connsiteX112" fmla="*/ 331418 w 471588"/>
                <a:gd name="connsiteY112" fmla="*/ 232205 h 774886"/>
                <a:gd name="connsiteX113" fmla="*/ 316730 w 471588"/>
                <a:gd name="connsiteY113" fmla="*/ 237661 h 774886"/>
                <a:gd name="connsiteX114" fmla="*/ 428588 w 471588"/>
                <a:gd name="connsiteY114" fmla="*/ 703657 h 774886"/>
                <a:gd name="connsiteX115" fmla="*/ 273508 w 471588"/>
                <a:gd name="connsiteY115" fmla="*/ 703657 h 774886"/>
                <a:gd name="connsiteX116" fmla="*/ 261270 w 471588"/>
                <a:gd name="connsiteY116" fmla="*/ 520094 h 774886"/>
                <a:gd name="connsiteX117" fmla="*/ 262055 w 471588"/>
                <a:gd name="connsiteY117" fmla="*/ 520115 h 774886"/>
                <a:gd name="connsiteX118" fmla="*/ 289718 w 471588"/>
                <a:gd name="connsiteY118" fmla="*/ 512661 h 774886"/>
                <a:gd name="connsiteX119" fmla="*/ 306502 w 471588"/>
                <a:gd name="connsiteY119" fmla="*/ 507983 h 774886"/>
                <a:gd name="connsiteX120" fmla="*/ 323291 w 471588"/>
                <a:gd name="connsiteY120" fmla="*/ 512661 h 774886"/>
                <a:gd name="connsiteX121" fmla="*/ 350957 w 471588"/>
                <a:gd name="connsiteY121" fmla="*/ 520115 h 774886"/>
                <a:gd name="connsiteX122" fmla="*/ 378638 w 471588"/>
                <a:gd name="connsiteY122" fmla="*/ 512663 h 774886"/>
                <a:gd name="connsiteX123" fmla="*/ 395449 w 471588"/>
                <a:gd name="connsiteY123" fmla="*/ 507982 h 774886"/>
                <a:gd name="connsiteX124" fmla="*/ 412280 w 471588"/>
                <a:gd name="connsiteY124" fmla="*/ 512664 h 774886"/>
                <a:gd name="connsiteX125" fmla="*/ 439973 w 471588"/>
                <a:gd name="connsiteY125" fmla="*/ 520114 h 774886"/>
                <a:gd name="connsiteX126" fmla="*/ 440822 w 471588"/>
                <a:gd name="connsiteY126" fmla="*/ 520089 h 774886"/>
                <a:gd name="connsiteX127" fmla="*/ 428588 w 471588"/>
                <a:gd name="connsiteY127" fmla="*/ 703657 h 774886"/>
                <a:gd name="connsiteX128" fmla="*/ 448104 w 471588"/>
                <a:gd name="connsiteY128" fmla="*/ 410926 h 774886"/>
                <a:gd name="connsiteX129" fmla="*/ 442342 w 471588"/>
                <a:gd name="connsiteY129" fmla="*/ 497351 h 774886"/>
                <a:gd name="connsiteX130" fmla="*/ 439976 w 471588"/>
                <a:gd name="connsiteY130" fmla="*/ 497412 h 774886"/>
                <a:gd name="connsiteX131" fmla="*/ 423145 w 471588"/>
                <a:gd name="connsiteY131" fmla="*/ 492729 h 774886"/>
                <a:gd name="connsiteX132" fmla="*/ 395452 w 471588"/>
                <a:gd name="connsiteY132" fmla="*/ 485280 h 774886"/>
                <a:gd name="connsiteX133" fmla="*/ 386662 w 471588"/>
                <a:gd name="connsiteY133" fmla="*/ 485896 h 774886"/>
                <a:gd name="connsiteX134" fmla="*/ 386662 w 471588"/>
                <a:gd name="connsiteY134" fmla="*/ 448107 h 774886"/>
                <a:gd name="connsiteX135" fmla="*/ 375311 w 471588"/>
                <a:gd name="connsiteY135" fmla="*/ 436756 h 774886"/>
                <a:gd name="connsiteX136" fmla="*/ 363960 w 471588"/>
                <a:gd name="connsiteY136" fmla="*/ 448107 h 774886"/>
                <a:gd name="connsiteX137" fmla="*/ 363960 w 471588"/>
                <a:gd name="connsiteY137" fmla="*/ 494722 h 774886"/>
                <a:gd name="connsiteX138" fmla="*/ 350958 w 471588"/>
                <a:gd name="connsiteY138" fmla="*/ 497413 h 774886"/>
                <a:gd name="connsiteX139" fmla="*/ 334170 w 471588"/>
                <a:gd name="connsiteY139" fmla="*/ 492735 h 774886"/>
                <a:gd name="connsiteX140" fmla="*/ 306504 w 471588"/>
                <a:gd name="connsiteY140" fmla="*/ 485281 h 774886"/>
                <a:gd name="connsiteX141" fmla="*/ 278841 w 471588"/>
                <a:gd name="connsiteY141" fmla="*/ 492735 h 774886"/>
                <a:gd name="connsiteX142" fmla="*/ 262055 w 471588"/>
                <a:gd name="connsiteY142" fmla="*/ 497413 h 774886"/>
                <a:gd name="connsiteX143" fmla="*/ 259753 w 471588"/>
                <a:gd name="connsiteY143" fmla="*/ 497356 h 774886"/>
                <a:gd name="connsiteX144" fmla="*/ 253992 w 471588"/>
                <a:gd name="connsiteY144" fmla="*/ 410927 h 774886"/>
                <a:gd name="connsiteX145" fmla="*/ 448104 w 471588"/>
                <a:gd name="connsiteY145" fmla="*/ 410927 h 774886"/>
                <a:gd name="connsiteX146" fmla="*/ 413272 w 471588"/>
                <a:gd name="connsiteY146" fmla="*/ 752184 h 774886"/>
                <a:gd name="connsiteX147" fmla="*/ 288825 w 471588"/>
                <a:gd name="connsiteY147" fmla="*/ 752184 h 774886"/>
                <a:gd name="connsiteX148" fmla="*/ 275940 w 471588"/>
                <a:gd name="connsiteY148" fmla="*/ 740130 h 774886"/>
                <a:gd name="connsiteX149" fmla="*/ 275021 w 471588"/>
                <a:gd name="connsiteY149" fmla="*/ 726357 h 774886"/>
                <a:gd name="connsiteX150" fmla="*/ 427074 w 471588"/>
                <a:gd name="connsiteY150" fmla="*/ 726357 h 774886"/>
                <a:gd name="connsiteX151" fmla="*/ 426156 w 471588"/>
                <a:gd name="connsiteY151" fmla="*/ 740130 h 774886"/>
                <a:gd name="connsiteX152" fmla="*/ 413272 w 471588"/>
                <a:gd name="connsiteY152" fmla="*/ 752184 h 774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</a:cxnLst>
              <a:rect l="l" t="t" r="r" b="b"/>
              <a:pathLst>
                <a:path w="471588" h="774886">
                  <a:moveTo>
                    <a:pt x="468525" y="391820"/>
                  </a:moveTo>
                  <a:cubicBezTo>
                    <a:pt x="466378" y="389526"/>
                    <a:pt x="463377" y="388224"/>
                    <a:pt x="460235" y="388224"/>
                  </a:cubicBezTo>
                  <a:lnTo>
                    <a:pt x="386662" y="388224"/>
                  </a:lnTo>
                  <a:lnTo>
                    <a:pt x="386662" y="317684"/>
                  </a:lnTo>
                  <a:cubicBezTo>
                    <a:pt x="386662" y="297969"/>
                    <a:pt x="381759" y="278354"/>
                    <a:pt x="372481" y="260960"/>
                  </a:cubicBezTo>
                  <a:lnTo>
                    <a:pt x="296834" y="119122"/>
                  </a:lnTo>
                  <a:cubicBezTo>
                    <a:pt x="292105" y="110255"/>
                    <a:pt x="289606" y="100257"/>
                    <a:pt x="289606" y="90209"/>
                  </a:cubicBezTo>
                  <a:lnTo>
                    <a:pt x="289606" y="71230"/>
                  </a:lnTo>
                  <a:lnTo>
                    <a:pt x="290387" y="71230"/>
                  </a:lnTo>
                  <a:cubicBezTo>
                    <a:pt x="296656" y="71230"/>
                    <a:pt x="301738" y="66148"/>
                    <a:pt x="301738" y="59880"/>
                  </a:cubicBezTo>
                  <a:cubicBezTo>
                    <a:pt x="301738" y="53611"/>
                    <a:pt x="296656" y="48529"/>
                    <a:pt x="290387" y="48529"/>
                  </a:cubicBezTo>
                  <a:lnTo>
                    <a:pt x="289606" y="48529"/>
                  </a:lnTo>
                  <a:lnTo>
                    <a:pt x="289606" y="23483"/>
                  </a:lnTo>
                  <a:cubicBezTo>
                    <a:pt x="289608" y="10534"/>
                    <a:pt x="279073" y="0"/>
                    <a:pt x="266123" y="0"/>
                  </a:cubicBezTo>
                  <a:lnTo>
                    <a:pt x="120539" y="0"/>
                  </a:lnTo>
                  <a:cubicBezTo>
                    <a:pt x="107590" y="0"/>
                    <a:pt x="97056" y="10534"/>
                    <a:pt x="97056" y="23483"/>
                  </a:cubicBezTo>
                  <a:lnTo>
                    <a:pt x="97056" y="48527"/>
                  </a:lnTo>
                  <a:lnTo>
                    <a:pt x="96275" y="48527"/>
                  </a:lnTo>
                  <a:cubicBezTo>
                    <a:pt x="90006" y="48527"/>
                    <a:pt x="84924" y="53609"/>
                    <a:pt x="84924" y="59878"/>
                  </a:cubicBezTo>
                  <a:cubicBezTo>
                    <a:pt x="84924" y="66147"/>
                    <a:pt x="90006" y="71229"/>
                    <a:pt x="96275" y="71229"/>
                  </a:cubicBezTo>
                  <a:lnTo>
                    <a:pt x="97056" y="71229"/>
                  </a:lnTo>
                  <a:lnTo>
                    <a:pt x="97056" y="90208"/>
                  </a:lnTo>
                  <a:cubicBezTo>
                    <a:pt x="97056" y="100255"/>
                    <a:pt x="94557" y="110255"/>
                    <a:pt x="89828" y="119121"/>
                  </a:cubicBezTo>
                  <a:lnTo>
                    <a:pt x="14181" y="260958"/>
                  </a:lnTo>
                  <a:cubicBezTo>
                    <a:pt x="4904" y="278354"/>
                    <a:pt x="0" y="297968"/>
                    <a:pt x="0" y="317682"/>
                  </a:cubicBezTo>
                  <a:lnTo>
                    <a:pt x="0" y="727137"/>
                  </a:lnTo>
                  <a:cubicBezTo>
                    <a:pt x="0" y="753465"/>
                    <a:pt x="21418" y="774883"/>
                    <a:pt x="47746" y="774883"/>
                  </a:cubicBezTo>
                  <a:lnTo>
                    <a:pt x="217595" y="774883"/>
                  </a:lnTo>
                  <a:cubicBezTo>
                    <a:pt x="223863" y="774883"/>
                    <a:pt x="228946" y="769801"/>
                    <a:pt x="228946" y="763532"/>
                  </a:cubicBezTo>
                  <a:cubicBezTo>
                    <a:pt x="228946" y="757263"/>
                    <a:pt x="223863" y="752181"/>
                    <a:pt x="217595" y="752181"/>
                  </a:cubicBezTo>
                  <a:lnTo>
                    <a:pt x="47748" y="752181"/>
                  </a:lnTo>
                  <a:cubicBezTo>
                    <a:pt x="33938" y="752181"/>
                    <a:pt x="22703" y="740947"/>
                    <a:pt x="22703" y="727137"/>
                  </a:cubicBezTo>
                  <a:lnTo>
                    <a:pt x="22703" y="629300"/>
                  </a:lnTo>
                  <a:lnTo>
                    <a:pt x="120540" y="629300"/>
                  </a:lnTo>
                  <a:cubicBezTo>
                    <a:pt x="146868" y="629300"/>
                    <a:pt x="168286" y="607880"/>
                    <a:pt x="168286" y="581552"/>
                  </a:cubicBezTo>
                  <a:lnTo>
                    <a:pt x="168286" y="411707"/>
                  </a:lnTo>
                  <a:cubicBezTo>
                    <a:pt x="168286" y="385379"/>
                    <a:pt x="146868" y="363960"/>
                    <a:pt x="120540" y="363960"/>
                  </a:cubicBezTo>
                  <a:lnTo>
                    <a:pt x="22703" y="363960"/>
                  </a:lnTo>
                  <a:lnTo>
                    <a:pt x="22703" y="317684"/>
                  </a:lnTo>
                  <a:cubicBezTo>
                    <a:pt x="22703" y="301682"/>
                    <a:pt x="26684" y="285762"/>
                    <a:pt x="34213" y="271643"/>
                  </a:cubicBezTo>
                  <a:lnTo>
                    <a:pt x="43954" y="253380"/>
                  </a:lnTo>
                  <a:cubicBezTo>
                    <a:pt x="51194" y="253939"/>
                    <a:pt x="55267" y="255853"/>
                    <a:pt x="60194" y="258185"/>
                  </a:cubicBezTo>
                  <a:cubicBezTo>
                    <a:pt x="66934" y="261374"/>
                    <a:pt x="75320" y="265342"/>
                    <a:pt x="90689" y="265342"/>
                  </a:cubicBezTo>
                  <a:cubicBezTo>
                    <a:pt x="106056" y="265342"/>
                    <a:pt x="114441" y="261374"/>
                    <a:pt x="121179" y="258185"/>
                  </a:cubicBezTo>
                  <a:cubicBezTo>
                    <a:pt x="127051" y="255407"/>
                    <a:pt x="131690" y="253211"/>
                    <a:pt x="141957" y="253211"/>
                  </a:cubicBezTo>
                  <a:cubicBezTo>
                    <a:pt x="152226" y="253211"/>
                    <a:pt x="156864" y="255407"/>
                    <a:pt x="162738" y="258185"/>
                  </a:cubicBezTo>
                  <a:cubicBezTo>
                    <a:pt x="169476" y="261374"/>
                    <a:pt x="177862" y="265342"/>
                    <a:pt x="193230" y="265342"/>
                  </a:cubicBezTo>
                  <a:cubicBezTo>
                    <a:pt x="208608" y="265342"/>
                    <a:pt x="217000" y="261376"/>
                    <a:pt x="223741" y="258187"/>
                  </a:cubicBezTo>
                  <a:cubicBezTo>
                    <a:pt x="229622" y="255407"/>
                    <a:pt x="234267" y="253211"/>
                    <a:pt x="244549" y="253211"/>
                  </a:cubicBezTo>
                  <a:cubicBezTo>
                    <a:pt x="254841" y="253211"/>
                    <a:pt x="259491" y="255407"/>
                    <a:pt x="265377" y="258188"/>
                  </a:cubicBezTo>
                  <a:cubicBezTo>
                    <a:pt x="272123" y="261376"/>
                    <a:pt x="280518" y="265342"/>
                    <a:pt x="295904" y="265342"/>
                  </a:cubicBezTo>
                  <a:cubicBezTo>
                    <a:pt x="311289" y="265342"/>
                    <a:pt x="319683" y="261376"/>
                    <a:pt x="326430" y="258188"/>
                  </a:cubicBezTo>
                  <a:cubicBezTo>
                    <a:pt x="331368" y="255855"/>
                    <a:pt x="335450" y="253937"/>
                    <a:pt x="342711" y="253380"/>
                  </a:cubicBezTo>
                  <a:lnTo>
                    <a:pt x="352452" y="271644"/>
                  </a:lnTo>
                  <a:cubicBezTo>
                    <a:pt x="359983" y="285763"/>
                    <a:pt x="363962" y="301683"/>
                    <a:pt x="363962" y="317685"/>
                  </a:cubicBezTo>
                  <a:lnTo>
                    <a:pt x="363962" y="388225"/>
                  </a:lnTo>
                  <a:lnTo>
                    <a:pt x="241861" y="388225"/>
                  </a:lnTo>
                  <a:cubicBezTo>
                    <a:pt x="238719" y="388225"/>
                    <a:pt x="235718" y="389527"/>
                    <a:pt x="233572" y="391821"/>
                  </a:cubicBezTo>
                  <a:cubicBezTo>
                    <a:pt x="231426" y="394116"/>
                    <a:pt x="230326" y="397197"/>
                    <a:pt x="230536" y="400332"/>
                  </a:cubicBezTo>
                  <a:lnTo>
                    <a:pt x="253289" y="741642"/>
                  </a:lnTo>
                  <a:cubicBezTo>
                    <a:pt x="254530" y="760283"/>
                    <a:pt x="270140" y="774886"/>
                    <a:pt x="288825" y="774886"/>
                  </a:cubicBezTo>
                  <a:lnTo>
                    <a:pt x="413273" y="774886"/>
                  </a:lnTo>
                  <a:cubicBezTo>
                    <a:pt x="431958" y="774886"/>
                    <a:pt x="447568" y="760283"/>
                    <a:pt x="448809" y="741640"/>
                  </a:cubicBezTo>
                  <a:lnTo>
                    <a:pt x="471564" y="400330"/>
                  </a:lnTo>
                  <a:cubicBezTo>
                    <a:pt x="471771" y="397196"/>
                    <a:pt x="470671" y="394114"/>
                    <a:pt x="468525" y="391820"/>
                  </a:cubicBezTo>
                  <a:close/>
                  <a:moveTo>
                    <a:pt x="120540" y="386662"/>
                  </a:moveTo>
                  <a:cubicBezTo>
                    <a:pt x="134350" y="386662"/>
                    <a:pt x="145585" y="397898"/>
                    <a:pt x="145585" y="411707"/>
                  </a:cubicBezTo>
                  <a:lnTo>
                    <a:pt x="145585" y="581555"/>
                  </a:lnTo>
                  <a:cubicBezTo>
                    <a:pt x="145585" y="595365"/>
                    <a:pt x="134350" y="606600"/>
                    <a:pt x="120540" y="606600"/>
                  </a:cubicBezTo>
                  <a:lnTo>
                    <a:pt x="22703" y="606600"/>
                  </a:lnTo>
                  <a:lnTo>
                    <a:pt x="22703" y="520114"/>
                  </a:lnTo>
                  <a:lnTo>
                    <a:pt x="59880" y="520114"/>
                  </a:lnTo>
                  <a:cubicBezTo>
                    <a:pt x="66148" y="520114"/>
                    <a:pt x="71231" y="515031"/>
                    <a:pt x="71231" y="508763"/>
                  </a:cubicBezTo>
                  <a:cubicBezTo>
                    <a:pt x="71231" y="502494"/>
                    <a:pt x="66148" y="497412"/>
                    <a:pt x="59880" y="497412"/>
                  </a:cubicBezTo>
                  <a:lnTo>
                    <a:pt x="22703" y="497412"/>
                  </a:lnTo>
                  <a:lnTo>
                    <a:pt x="22703" y="459453"/>
                  </a:lnTo>
                  <a:lnTo>
                    <a:pt x="84145" y="459453"/>
                  </a:lnTo>
                  <a:cubicBezTo>
                    <a:pt x="90413" y="459453"/>
                    <a:pt x="95496" y="454371"/>
                    <a:pt x="95496" y="448102"/>
                  </a:cubicBezTo>
                  <a:cubicBezTo>
                    <a:pt x="95496" y="441833"/>
                    <a:pt x="90413" y="436751"/>
                    <a:pt x="84145" y="436751"/>
                  </a:cubicBezTo>
                  <a:lnTo>
                    <a:pt x="22703" y="436751"/>
                  </a:lnTo>
                  <a:lnTo>
                    <a:pt x="22703" y="386661"/>
                  </a:lnTo>
                  <a:lnTo>
                    <a:pt x="120540" y="386661"/>
                  </a:lnTo>
                  <a:close/>
                  <a:moveTo>
                    <a:pt x="316730" y="237661"/>
                  </a:moveTo>
                  <a:cubicBezTo>
                    <a:pt x="310844" y="240443"/>
                    <a:pt x="306195" y="242639"/>
                    <a:pt x="295902" y="242639"/>
                  </a:cubicBezTo>
                  <a:cubicBezTo>
                    <a:pt x="285609" y="242639"/>
                    <a:pt x="280960" y="240443"/>
                    <a:pt x="275074" y="237661"/>
                  </a:cubicBezTo>
                  <a:cubicBezTo>
                    <a:pt x="268327" y="234474"/>
                    <a:pt x="259933" y="230507"/>
                    <a:pt x="244548" y="230507"/>
                  </a:cubicBezTo>
                  <a:cubicBezTo>
                    <a:pt x="229170" y="230507"/>
                    <a:pt x="220779" y="234474"/>
                    <a:pt x="214037" y="237663"/>
                  </a:cubicBezTo>
                  <a:cubicBezTo>
                    <a:pt x="208155" y="240443"/>
                    <a:pt x="203509" y="242639"/>
                    <a:pt x="193228" y="242639"/>
                  </a:cubicBezTo>
                  <a:cubicBezTo>
                    <a:pt x="182959" y="242639"/>
                    <a:pt x="178321" y="240443"/>
                    <a:pt x="172447" y="237665"/>
                  </a:cubicBezTo>
                  <a:cubicBezTo>
                    <a:pt x="165709" y="234476"/>
                    <a:pt x="157323" y="230507"/>
                    <a:pt x="141955" y="230507"/>
                  </a:cubicBezTo>
                  <a:cubicBezTo>
                    <a:pt x="126588" y="230507"/>
                    <a:pt x="118203" y="234476"/>
                    <a:pt x="111466" y="237665"/>
                  </a:cubicBezTo>
                  <a:cubicBezTo>
                    <a:pt x="105593" y="240443"/>
                    <a:pt x="100955" y="242639"/>
                    <a:pt x="90687" y="242639"/>
                  </a:cubicBezTo>
                  <a:cubicBezTo>
                    <a:pt x="80417" y="242639"/>
                    <a:pt x="75777" y="240443"/>
                    <a:pt x="69902" y="237665"/>
                  </a:cubicBezTo>
                  <a:cubicBezTo>
                    <a:pt x="65947" y="235792"/>
                    <a:pt x="61411" y="233660"/>
                    <a:pt x="55242" y="232210"/>
                  </a:cubicBezTo>
                  <a:lnTo>
                    <a:pt x="109858" y="129804"/>
                  </a:lnTo>
                  <a:cubicBezTo>
                    <a:pt x="116334" y="117662"/>
                    <a:pt x="119758" y="103969"/>
                    <a:pt x="119758" y="90208"/>
                  </a:cubicBezTo>
                  <a:lnTo>
                    <a:pt x="119758" y="71229"/>
                  </a:lnTo>
                  <a:lnTo>
                    <a:pt x="132672" y="71229"/>
                  </a:lnTo>
                  <a:cubicBezTo>
                    <a:pt x="138941" y="71229"/>
                    <a:pt x="144023" y="66147"/>
                    <a:pt x="144023" y="59878"/>
                  </a:cubicBezTo>
                  <a:cubicBezTo>
                    <a:pt x="144023" y="53609"/>
                    <a:pt x="138941" y="48527"/>
                    <a:pt x="132672" y="48527"/>
                  </a:cubicBezTo>
                  <a:lnTo>
                    <a:pt x="119758" y="48527"/>
                  </a:lnTo>
                  <a:lnTo>
                    <a:pt x="119758" y="23483"/>
                  </a:lnTo>
                  <a:cubicBezTo>
                    <a:pt x="119758" y="23051"/>
                    <a:pt x="120107" y="22702"/>
                    <a:pt x="120539" y="22702"/>
                  </a:cubicBezTo>
                  <a:lnTo>
                    <a:pt x="266123" y="22702"/>
                  </a:lnTo>
                  <a:cubicBezTo>
                    <a:pt x="266555" y="22702"/>
                    <a:pt x="266904" y="23051"/>
                    <a:pt x="266904" y="23483"/>
                  </a:cubicBezTo>
                  <a:lnTo>
                    <a:pt x="266904" y="48527"/>
                  </a:lnTo>
                  <a:lnTo>
                    <a:pt x="181199" y="48527"/>
                  </a:lnTo>
                  <a:cubicBezTo>
                    <a:pt x="174931" y="48527"/>
                    <a:pt x="169848" y="53609"/>
                    <a:pt x="169848" y="59878"/>
                  </a:cubicBezTo>
                  <a:cubicBezTo>
                    <a:pt x="169848" y="66147"/>
                    <a:pt x="174931" y="71229"/>
                    <a:pt x="181199" y="71229"/>
                  </a:cubicBezTo>
                  <a:lnTo>
                    <a:pt x="266904" y="71229"/>
                  </a:lnTo>
                  <a:lnTo>
                    <a:pt x="266904" y="90208"/>
                  </a:lnTo>
                  <a:cubicBezTo>
                    <a:pt x="266904" y="103969"/>
                    <a:pt x="270328" y="117662"/>
                    <a:pt x="276804" y="129804"/>
                  </a:cubicBezTo>
                  <a:lnTo>
                    <a:pt x="331418" y="232205"/>
                  </a:lnTo>
                  <a:cubicBezTo>
                    <a:pt x="325236" y="233655"/>
                    <a:pt x="320692" y="235789"/>
                    <a:pt x="316730" y="237661"/>
                  </a:cubicBezTo>
                  <a:close/>
                  <a:moveTo>
                    <a:pt x="428588" y="703657"/>
                  </a:moveTo>
                  <a:lnTo>
                    <a:pt x="273508" y="703657"/>
                  </a:lnTo>
                  <a:lnTo>
                    <a:pt x="261270" y="520094"/>
                  </a:lnTo>
                  <a:cubicBezTo>
                    <a:pt x="261536" y="520097"/>
                    <a:pt x="261787" y="520115"/>
                    <a:pt x="262055" y="520115"/>
                  </a:cubicBezTo>
                  <a:cubicBezTo>
                    <a:pt x="276064" y="520115"/>
                    <a:pt x="283636" y="515982"/>
                    <a:pt x="289718" y="512661"/>
                  </a:cubicBezTo>
                  <a:cubicBezTo>
                    <a:pt x="294693" y="509946"/>
                    <a:pt x="298287" y="507983"/>
                    <a:pt x="306502" y="507983"/>
                  </a:cubicBezTo>
                  <a:cubicBezTo>
                    <a:pt x="314720" y="507983"/>
                    <a:pt x="318315" y="509946"/>
                    <a:pt x="323291" y="512661"/>
                  </a:cubicBezTo>
                  <a:cubicBezTo>
                    <a:pt x="329375" y="515982"/>
                    <a:pt x="336947" y="520115"/>
                    <a:pt x="350957" y="520115"/>
                  </a:cubicBezTo>
                  <a:cubicBezTo>
                    <a:pt x="364974" y="520115"/>
                    <a:pt x="372551" y="515983"/>
                    <a:pt x="378638" y="512663"/>
                  </a:cubicBezTo>
                  <a:cubicBezTo>
                    <a:pt x="383620" y="509946"/>
                    <a:pt x="387221" y="507982"/>
                    <a:pt x="395449" y="507982"/>
                  </a:cubicBezTo>
                  <a:cubicBezTo>
                    <a:pt x="403688" y="507982"/>
                    <a:pt x="407292" y="509946"/>
                    <a:pt x="412280" y="512664"/>
                  </a:cubicBezTo>
                  <a:cubicBezTo>
                    <a:pt x="418370" y="515983"/>
                    <a:pt x="425951" y="520114"/>
                    <a:pt x="439973" y="520114"/>
                  </a:cubicBezTo>
                  <a:cubicBezTo>
                    <a:pt x="440264" y="520114"/>
                    <a:pt x="440535" y="520092"/>
                    <a:pt x="440822" y="520089"/>
                  </a:cubicBezTo>
                  <a:lnTo>
                    <a:pt x="428588" y="703657"/>
                  </a:lnTo>
                  <a:close/>
                  <a:moveTo>
                    <a:pt x="448104" y="410926"/>
                  </a:moveTo>
                  <a:lnTo>
                    <a:pt x="442342" y="497351"/>
                  </a:lnTo>
                  <a:cubicBezTo>
                    <a:pt x="441582" y="497392"/>
                    <a:pt x="440795" y="497412"/>
                    <a:pt x="439976" y="497412"/>
                  </a:cubicBezTo>
                  <a:cubicBezTo>
                    <a:pt x="431737" y="497412"/>
                    <a:pt x="428134" y="495447"/>
                    <a:pt x="423145" y="492729"/>
                  </a:cubicBezTo>
                  <a:cubicBezTo>
                    <a:pt x="417055" y="489410"/>
                    <a:pt x="409474" y="485280"/>
                    <a:pt x="395452" y="485280"/>
                  </a:cubicBezTo>
                  <a:cubicBezTo>
                    <a:pt x="392191" y="485280"/>
                    <a:pt x="389289" y="485512"/>
                    <a:pt x="386662" y="485896"/>
                  </a:cubicBezTo>
                  <a:lnTo>
                    <a:pt x="386662" y="448107"/>
                  </a:lnTo>
                  <a:cubicBezTo>
                    <a:pt x="386662" y="441838"/>
                    <a:pt x="381580" y="436756"/>
                    <a:pt x="375311" y="436756"/>
                  </a:cubicBezTo>
                  <a:cubicBezTo>
                    <a:pt x="369043" y="436756"/>
                    <a:pt x="363960" y="441838"/>
                    <a:pt x="363960" y="448107"/>
                  </a:cubicBezTo>
                  <a:lnTo>
                    <a:pt x="363960" y="494722"/>
                  </a:lnTo>
                  <a:cubicBezTo>
                    <a:pt x="360535" y="496355"/>
                    <a:pt x="356991" y="497413"/>
                    <a:pt x="350958" y="497413"/>
                  </a:cubicBezTo>
                  <a:cubicBezTo>
                    <a:pt x="342740" y="497413"/>
                    <a:pt x="339146" y="495450"/>
                    <a:pt x="334170" y="492735"/>
                  </a:cubicBezTo>
                  <a:cubicBezTo>
                    <a:pt x="328086" y="489415"/>
                    <a:pt x="320514" y="485281"/>
                    <a:pt x="306504" y="485281"/>
                  </a:cubicBezTo>
                  <a:cubicBezTo>
                    <a:pt x="292495" y="485281"/>
                    <a:pt x="284925" y="489415"/>
                    <a:pt x="278841" y="492735"/>
                  </a:cubicBezTo>
                  <a:cubicBezTo>
                    <a:pt x="273866" y="495450"/>
                    <a:pt x="270272" y="497413"/>
                    <a:pt x="262055" y="497413"/>
                  </a:cubicBezTo>
                  <a:cubicBezTo>
                    <a:pt x="261259" y="497413"/>
                    <a:pt x="260493" y="497394"/>
                    <a:pt x="259753" y="497356"/>
                  </a:cubicBezTo>
                  <a:lnTo>
                    <a:pt x="253992" y="410927"/>
                  </a:lnTo>
                  <a:lnTo>
                    <a:pt x="448104" y="410927"/>
                  </a:lnTo>
                  <a:close/>
                  <a:moveTo>
                    <a:pt x="413272" y="752184"/>
                  </a:moveTo>
                  <a:lnTo>
                    <a:pt x="288825" y="752184"/>
                  </a:lnTo>
                  <a:cubicBezTo>
                    <a:pt x="282051" y="752184"/>
                    <a:pt x="276391" y="746889"/>
                    <a:pt x="275940" y="740130"/>
                  </a:cubicBezTo>
                  <a:lnTo>
                    <a:pt x="275021" y="726357"/>
                  </a:lnTo>
                  <a:lnTo>
                    <a:pt x="427074" y="726357"/>
                  </a:lnTo>
                  <a:lnTo>
                    <a:pt x="426156" y="740130"/>
                  </a:lnTo>
                  <a:cubicBezTo>
                    <a:pt x="425706" y="746889"/>
                    <a:pt x="420046" y="752184"/>
                    <a:pt x="413272" y="752184"/>
                  </a:cubicBezTo>
                  <a:close/>
                </a:path>
              </a:pathLst>
            </a:custGeom>
            <a:solidFill>
              <a:schemeClr val="bg1"/>
            </a:solidFill>
            <a:ln w="1507" cap="flat">
              <a:solidFill>
                <a:schemeClr val="tx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734" name="Graphic 13">
            <a:extLst>
              <a:ext uri="{FF2B5EF4-FFF2-40B4-BE49-F238E27FC236}">
                <a16:creationId xmlns:a16="http://schemas.microsoft.com/office/drawing/2014/main" id="{4E97EEC0-AEF4-4610-8302-5B6CFB7B49F3}"/>
              </a:ext>
            </a:extLst>
          </p:cNvPr>
          <p:cNvGrpSpPr/>
          <p:nvPr/>
        </p:nvGrpSpPr>
        <p:grpSpPr>
          <a:xfrm>
            <a:off x="3759621" y="4339801"/>
            <a:ext cx="774884" cy="726358"/>
            <a:chOff x="3759621" y="4339801"/>
            <a:chExt cx="774884" cy="726358"/>
          </a:xfrm>
          <a:solidFill>
            <a:srgbClr val="FFFFFF"/>
          </a:solidFill>
        </p:grpSpPr>
        <p:grpSp>
          <p:nvGrpSpPr>
            <p:cNvPr id="1735" name="Graphic 13">
              <a:extLst>
                <a:ext uri="{FF2B5EF4-FFF2-40B4-BE49-F238E27FC236}">
                  <a16:creationId xmlns:a16="http://schemas.microsoft.com/office/drawing/2014/main" id="{4E97EEC0-AEF4-4610-8302-5B6CFB7B49F3}"/>
                </a:ext>
              </a:extLst>
            </p:cNvPr>
            <p:cNvGrpSpPr/>
            <p:nvPr/>
          </p:nvGrpSpPr>
          <p:grpSpPr>
            <a:xfrm>
              <a:off x="3770971" y="4351152"/>
              <a:ext cx="752185" cy="703658"/>
              <a:chOff x="3770971" y="4351152"/>
              <a:chExt cx="752185" cy="703658"/>
            </a:xfrm>
            <a:solidFill>
              <a:srgbClr val="FFFFFF"/>
            </a:solidFill>
          </p:grpSpPr>
          <p:sp>
            <p:nvSpPr>
              <p:cNvPr id="1736" name="Freeform: Shape 1735">
                <a:extLst>
                  <a:ext uri="{FF2B5EF4-FFF2-40B4-BE49-F238E27FC236}">
                    <a16:creationId xmlns:a16="http://schemas.microsoft.com/office/drawing/2014/main" id="{97EADFA4-8D57-47AF-BAA5-DD93ECFF1CAB}"/>
                  </a:ext>
                </a:extLst>
              </p:cNvPr>
              <p:cNvSpPr/>
              <p:nvPr/>
            </p:nvSpPr>
            <p:spPr>
              <a:xfrm>
                <a:off x="3819500" y="4472473"/>
                <a:ext cx="655128" cy="60660"/>
              </a:xfrm>
              <a:custGeom>
                <a:avLst/>
                <a:gdLst>
                  <a:gd name="connsiteX0" fmla="*/ 0 w 655128"/>
                  <a:gd name="connsiteY0" fmla="*/ 0 h 60660"/>
                  <a:gd name="connsiteX1" fmla="*/ 655128 w 655128"/>
                  <a:gd name="connsiteY1" fmla="*/ 0 h 60660"/>
                  <a:gd name="connsiteX2" fmla="*/ 655128 w 655128"/>
                  <a:gd name="connsiteY2" fmla="*/ 60661 h 60660"/>
                  <a:gd name="connsiteX3" fmla="*/ 0 w 655128"/>
                  <a:gd name="connsiteY3" fmla="*/ 60661 h 606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55128" h="60660">
                    <a:moveTo>
                      <a:pt x="0" y="0"/>
                    </a:moveTo>
                    <a:lnTo>
                      <a:pt x="655128" y="0"/>
                    </a:lnTo>
                    <a:lnTo>
                      <a:pt x="655128" y="60661"/>
                    </a:lnTo>
                    <a:lnTo>
                      <a:pt x="0" y="60661"/>
                    </a:ln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37" name="Freeform: Shape 1736">
                <a:extLst>
                  <a:ext uri="{FF2B5EF4-FFF2-40B4-BE49-F238E27FC236}">
                    <a16:creationId xmlns:a16="http://schemas.microsoft.com/office/drawing/2014/main" id="{147B2AF4-40A9-4296-82F5-FA6C3940EE19}"/>
                  </a:ext>
                </a:extLst>
              </p:cNvPr>
              <p:cNvSpPr/>
              <p:nvPr/>
            </p:nvSpPr>
            <p:spPr>
              <a:xfrm>
                <a:off x="3770971" y="4521000"/>
                <a:ext cx="752185" cy="533810"/>
              </a:xfrm>
              <a:custGeom>
                <a:avLst/>
                <a:gdLst>
                  <a:gd name="connsiteX0" fmla="*/ 703656 w 752185"/>
                  <a:gd name="connsiteY0" fmla="*/ 0 h 533810"/>
                  <a:gd name="connsiteX1" fmla="*/ 48529 w 752185"/>
                  <a:gd name="connsiteY1" fmla="*/ 0 h 533810"/>
                  <a:gd name="connsiteX2" fmla="*/ 0 w 752185"/>
                  <a:gd name="connsiteY2" fmla="*/ 48529 h 533810"/>
                  <a:gd name="connsiteX3" fmla="*/ 0 w 752185"/>
                  <a:gd name="connsiteY3" fmla="*/ 485281 h 533810"/>
                  <a:gd name="connsiteX4" fmla="*/ 48529 w 752185"/>
                  <a:gd name="connsiteY4" fmla="*/ 533810 h 533810"/>
                  <a:gd name="connsiteX5" fmla="*/ 703657 w 752185"/>
                  <a:gd name="connsiteY5" fmla="*/ 533810 h 533810"/>
                  <a:gd name="connsiteX6" fmla="*/ 752186 w 752185"/>
                  <a:gd name="connsiteY6" fmla="*/ 485281 h 533810"/>
                  <a:gd name="connsiteX7" fmla="*/ 752186 w 752185"/>
                  <a:gd name="connsiteY7" fmla="*/ 48529 h 533810"/>
                  <a:gd name="connsiteX8" fmla="*/ 703656 w 752185"/>
                  <a:gd name="connsiteY8" fmla="*/ 0 h 5338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52185" h="533810">
                    <a:moveTo>
                      <a:pt x="703656" y="0"/>
                    </a:moveTo>
                    <a:lnTo>
                      <a:pt x="48529" y="0"/>
                    </a:lnTo>
                    <a:cubicBezTo>
                      <a:pt x="21727" y="0"/>
                      <a:pt x="0" y="21727"/>
                      <a:pt x="0" y="48529"/>
                    </a:cubicBezTo>
                    <a:lnTo>
                      <a:pt x="0" y="485281"/>
                    </a:lnTo>
                    <a:cubicBezTo>
                      <a:pt x="0" y="512082"/>
                      <a:pt x="21727" y="533810"/>
                      <a:pt x="48529" y="533810"/>
                    </a:cubicBezTo>
                    <a:lnTo>
                      <a:pt x="703657" y="533810"/>
                    </a:lnTo>
                    <a:cubicBezTo>
                      <a:pt x="730459" y="533810"/>
                      <a:pt x="752186" y="512083"/>
                      <a:pt x="752186" y="485281"/>
                    </a:cubicBezTo>
                    <a:lnTo>
                      <a:pt x="752186" y="48529"/>
                    </a:lnTo>
                    <a:cubicBezTo>
                      <a:pt x="752184" y="21727"/>
                      <a:pt x="730457" y="0"/>
                      <a:pt x="70365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38" name="Freeform: Shape 1737">
                <a:extLst>
                  <a:ext uri="{FF2B5EF4-FFF2-40B4-BE49-F238E27FC236}">
                    <a16:creationId xmlns:a16="http://schemas.microsoft.com/office/drawing/2014/main" id="{F8FEB8DD-7924-48A2-B969-7C62C218F01B}"/>
                  </a:ext>
                </a:extLst>
              </p:cNvPr>
              <p:cNvSpPr/>
              <p:nvPr/>
            </p:nvSpPr>
            <p:spPr>
              <a:xfrm>
                <a:off x="3770971" y="4521002"/>
                <a:ext cx="750468" cy="533807"/>
              </a:xfrm>
              <a:custGeom>
                <a:avLst/>
                <a:gdLst>
                  <a:gd name="connsiteX0" fmla="*/ 715789 w 750468"/>
                  <a:gd name="connsiteY0" fmla="*/ 473195 h 533807"/>
                  <a:gd name="connsiteX1" fmla="*/ 715789 w 750468"/>
                  <a:gd name="connsiteY1" fmla="*/ 48527 h 533807"/>
                  <a:gd name="connsiteX2" fmla="*/ 703657 w 750468"/>
                  <a:gd name="connsiteY2" fmla="*/ 36395 h 533807"/>
                  <a:gd name="connsiteX3" fmla="*/ 109188 w 750468"/>
                  <a:gd name="connsiteY3" fmla="*/ 36395 h 533807"/>
                  <a:gd name="connsiteX4" fmla="*/ 109188 w 750468"/>
                  <a:gd name="connsiteY4" fmla="*/ 0 h 533807"/>
                  <a:gd name="connsiteX5" fmla="*/ 48527 w 750468"/>
                  <a:gd name="connsiteY5" fmla="*/ 0 h 533807"/>
                  <a:gd name="connsiteX6" fmla="*/ 0 w 750468"/>
                  <a:gd name="connsiteY6" fmla="*/ 48527 h 533807"/>
                  <a:gd name="connsiteX7" fmla="*/ 0 w 750468"/>
                  <a:gd name="connsiteY7" fmla="*/ 485280 h 533807"/>
                  <a:gd name="connsiteX8" fmla="*/ 48527 w 750468"/>
                  <a:gd name="connsiteY8" fmla="*/ 533807 h 533807"/>
                  <a:gd name="connsiteX9" fmla="*/ 703656 w 750468"/>
                  <a:gd name="connsiteY9" fmla="*/ 533807 h 533807"/>
                  <a:gd name="connsiteX10" fmla="*/ 750468 w 750468"/>
                  <a:gd name="connsiteY10" fmla="*/ 497412 h 533807"/>
                  <a:gd name="connsiteX11" fmla="*/ 740003 w 750468"/>
                  <a:gd name="connsiteY11" fmla="*/ 497412 h 533807"/>
                  <a:gd name="connsiteX12" fmla="*/ 715789 w 750468"/>
                  <a:gd name="connsiteY12" fmla="*/ 473195 h 5338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750468" h="533807">
                    <a:moveTo>
                      <a:pt x="715789" y="473195"/>
                    </a:moveTo>
                    <a:lnTo>
                      <a:pt x="715789" y="48527"/>
                    </a:lnTo>
                    <a:cubicBezTo>
                      <a:pt x="715789" y="41827"/>
                      <a:pt x="710357" y="36395"/>
                      <a:pt x="703657" y="36395"/>
                    </a:cubicBezTo>
                    <a:lnTo>
                      <a:pt x="109188" y="36395"/>
                    </a:lnTo>
                    <a:lnTo>
                      <a:pt x="109188" y="0"/>
                    </a:lnTo>
                    <a:lnTo>
                      <a:pt x="48527" y="0"/>
                    </a:lnTo>
                    <a:cubicBezTo>
                      <a:pt x="21726" y="0"/>
                      <a:pt x="0" y="21727"/>
                      <a:pt x="0" y="48527"/>
                    </a:cubicBezTo>
                    <a:lnTo>
                      <a:pt x="0" y="485280"/>
                    </a:lnTo>
                    <a:cubicBezTo>
                      <a:pt x="0" y="512082"/>
                      <a:pt x="21727" y="533807"/>
                      <a:pt x="48527" y="533807"/>
                    </a:cubicBezTo>
                    <a:lnTo>
                      <a:pt x="703656" y="533807"/>
                    </a:lnTo>
                    <a:cubicBezTo>
                      <a:pt x="726242" y="533807"/>
                      <a:pt x="745056" y="518305"/>
                      <a:pt x="750468" y="497412"/>
                    </a:cubicBezTo>
                    <a:lnTo>
                      <a:pt x="740003" y="497412"/>
                    </a:lnTo>
                    <a:cubicBezTo>
                      <a:pt x="726630" y="497410"/>
                      <a:pt x="715789" y="486569"/>
                      <a:pt x="715789" y="473195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39" name="Freeform: Shape 1738">
                <a:extLst>
                  <a:ext uri="{FF2B5EF4-FFF2-40B4-BE49-F238E27FC236}">
                    <a16:creationId xmlns:a16="http://schemas.microsoft.com/office/drawing/2014/main" id="{EED48DFE-4242-479C-A115-1AD758CD2FBC}"/>
                  </a:ext>
                </a:extLst>
              </p:cNvPr>
              <p:cNvSpPr/>
              <p:nvPr/>
            </p:nvSpPr>
            <p:spPr>
              <a:xfrm>
                <a:off x="3916556" y="4605925"/>
                <a:ext cx="461014" cy="363958"/>
              </a:xfrm>
              <a:custGeom>
                <a:avLst/>
                <a:gdLst>
                  <a:gd name="connsiteX0" fmla="*/ 436751 w 461014"/>
                  <a:gd name="connsiteY0" fmla="*/ 0 h 363958"/>
                  <a:gd name="connsiteX1" fmla="*/ 24264 w 461014"/>
                  <a:gd name="connsiteY1" fmla="*/ 0 h 363958"/>
                  <a:gd name="connsiteX2" fmla="*/ 0 w 461014"/>
                  <a:gd name="connsiteY2" fmla="*/ 24264 h 363958"/>
                  <a:gd name="connsiteX3" fmla="*/ 0 w 461014"/>
                  <a:gd name="connsiteY3" fmla="*/ 339695 h 363958"/>
                  <a:gd name="connsiteX4" fmla="*/ 24264 w 461014"/>
                  <a:gd name="connsiteY4" fmla="*/ 363959 h 363958"/>
                  <a:gd name="connsiteX5" fmla="*/ 436751 w 461014"/>
                  <a:gd name="connsiteY5" fmla="*/ 363959 h 363958"/>
                  <a:gd name="connsiteX6" fmla="*/ 461015 w 461014"/>
                  <a:gd name="connsiteY6" fmla="*/ 339695 h 363958"/>
                  <a:gd name="connsiteX7" fmla="*/ 461015 w 461014"/>
                  <a:gd name="connsiteY7" fmla="*/ 24264 h 363958"/>
                  <a:gd name="connsiteX8" fmla="*/ 436751 w 461014"/>
                  <a:gd name="connsiteY8" fmla="*/ 0 h 3639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61014" h="363958">
                    <a:moveTo>
                      <a:pt x="436751" y="0"/>
                    </a:moveTo>
                    <a:lnTo>
                      <a:pt x="24264" y="0"/>
                    </a:lnTo>
                    <a:cubicBezTo>
                      <a:pt x="10864" y="0"/>
                      <a:pt x="0" y="10864"/>
                      <a:pt x="0" y="24264"/>
                    </a:cubicBezTo>
                    <a:lnTo>
                      <a:pt x="0" y="339695"/>
                    </a:lnTo>
                    <a:cubicBezTo>
                      <a:pt x="0" y="353095"/>
                      <a:pt x="10864" y="363959"/>
                      <a:pt x="24264" y="363959"/>
                    </a:cubicBezTo>
                    <a:lnTo>
                      <a:pt x="436751" y="363959"/>
                    </a:lnTo>
                    <a:cubicBezTo>
                      <a:pt x="450151" y="363959"/>
                      <a:pt x="461015" y="353095"/>
                      <a:pt x="461015" y="339695"/>
                    </a:cubicBezTo>
                    <a:lnTo>
                      <a:pt x="461015" y="24264"/>
                    </a:lnTo>
                    <a:cubicBezTo>
                      <a:pt x="461015" y="10862"/>
                      <a:pt x="450151" y="0"/>
                      <a:pt x="436751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40" name="Freeform: Shape 1739">
                <a:extLst>
                  <a:ext uri="{FF2B5EF4-FFF2-40B4-BE49-F238E27FC236}">
                    <a16:creationId xmlns:a16="http://schemas.microsoft.com/office/drawing/2014/main" id="{D9A29201-0AD1-4DD9-AC41-B967B0171290}"/>
                  </a:ext>
                </a:extLst>
              </p:cNvPr>
              <p:cNvSpPr/>
              <p:nvPr/>
            </p:nvSpPr>
            <p:spPr>
              <a:xfrm>
                <a:off x="4025744" y="4678716"/>
                <a:ext cx="158525" cy="158576"/>
              </a:xfrm>
              <a:custGeom>
                <a:avLst/>
                <a:gdLst>
                  <a:gd name="connsiteX0" fmla="*/ 98259 w 158525"/>
                  <a:gd name="connsiteY0" fmla="*/ 94607 h 158576"/>
                  <a:gd name="connsiteX1" fmla="*/ 98259 w 158525"/>
                  <a:gd name="connsiteY1" fmla="*/ 94607 h 158576"/>
                  <a:gd name="connsiteX2" fmla="*/ 136219 w 158525"/>
                  <a:gd name="connsiteY2" fmla="*/ 69919 h 158576"/>
                  <a:gd name="connsiteX3" fmla="*/ 152062 w 158525"/>
                  <a:gd name="connsiteY3" fmla="*/ 57159 h 158576"/>
                  <a:gd name="connsiteX4" fmla="*/ 152109 w 158525"/>
                  <a:gd name="connsiteY4" fmla="*/ 15682 h 158576"/>
                  <a:gd name="connsiteX5" fmla="*/ 96420 w 158525"/>
                  <a:gd name="connsiteY5" fmla="*/ 10660 h 158576"/>
                  <a:gd name="connsiteX6" fmla="*/ 88140 w 158525"/>
                  <a:gd name="connsiteY6" fmla="*/ 23597 h 158576"/>
                  <a:gd name="connsiteX7" fmla="*/ 70015 w 158525"/>
                  <a:gd name="connsiteY7" fmla="*/ 54222 h 158576"/>
                  <a:gd name="connsiteX8" fmla="*/ 60267 w 158525"/>
                  <a:gd name="connsiteY8" fmla="*/ 63970 h 158576"/>
                  <a:gd name="connsiteX9" fmla="*/ 22306 w 158525"/>
                  <a:gd name="connsiteY9" fmla="*/ 88657 h 158576"/>
                  <a:gd name="connsiteX10" fmla="*/ 6463 w 158525"/>
                  <a:gd name="connsiteY10" fmla="*/ 101417 h 158576"/>
                  <a:gd name="connsiteX11" fmla="*/ 6417 w 158525"/>
                  <a:gd name="connsiteY11" fmla="*/ 142895 h 158576"/>
                  <a:gd name="connsiteX12" fmla="*/ 62105 w 158525"/>
                  <a:gd name="connsiteY12" fmla="*/ 147916 h 158576"/>
                  <a:gd name="connsiteX13" fmla="*/ 70385 w 158525"/>
                  <a:gd name="connsiteY13" fmla="*/ 134979 h 158576"/>
                  <a:gd name="connsiteX14" fmla="*/ 98259 w 158525"/>
                  <a:gd name="connsiteY14" fmla="*/ 94607 h 1585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58525" h="158576">
                    <a:moveTo>
                      <a:pt x="98259" y="94607"/>
                    </a:moveTo>
                    <a:lnTo>
                      <a:pt x="98259" y="94607"/>
                    </a:lnTo>
                    <a:cubicBezTo>
                      <a:pt x="109051" y="83814"/>
                      <a:pt x="122103" y="75726"/>
                      <a:pt x="136219" y="69919"/>
                    </a:cubicBezTo>
                    <a:cubicBezTo>
                      <a:pt x="142297" y="67419"/>
                      <a:pt x="147824" y="63190"/>
                      <a:pt x="152062" y="57159"/>
                    </a:cubicBezTo>
                    <a:cubicBezTo>
                      <a:pt x="160643" y="44946"/>
                      <a:pt x="160701" y="27888"/>
                      <a:pt x="152109" y="15682"/>
                    </a:cubicBezTo>
                    <a:cubicBezTo>
                      <a:pt x="138683" y="-3392"/>
                      <a:pt x="112146" y="-5066"/>
                      <a:pt x="96420" y="10660"/>
                    </a:cubicBezTo>
                    <a:cubicBezTo>
                      <a:pt x="92624" y="14456"/>
                      <a:pt x="89874" y="18880"/>
                      <a:pt x="88140" y="23597"/>
                    </a:cubicBezTo>
                    <a:cubicBezTo>
                      <a:pt x="83979" y="34907"/>
                      <a:pt x="78537" y="45701"/>
                      <a:pt x="70015" y="54222"/>
                    </a:cubicBezTo>
                    <a:lnTo>
                      <a:pt x="60267" y="63970"/>
                    </a:lnTo>
                    <a:cubicBezTo>
                      <a:pt x="49474" y="74762"/>
                      <a:pt x="36422" y="82850"/>
                      <a:pt x="22306" y="88657"/>
                    </a:cubicBezTo>
                    <a:cubicBezTo>
                      <a:pt x="16228" y="91157"/>
                      <a:pt x="10701" y="95386"/>
                      <a:pt x="6463" y="101417"/>
                    </a:cubicBezTo>
                    <a:cubicBezTo>
                      <a:pt x="-2118" y="113631"/>
                      <a:pt x="-2175" y="130689"/>
                      <a:pt x="6417" y="142895"/>
                    </a:cubicBezTo>
                    <a:cubicBezTo>
                      <a:pt x="19842" y="161969"/>
                      <a:pt x="46379" y="163643"/>
                      <a:pt x="62105" y="147916"/>
                    </a:cubicBezTo>
                    <a:cubicBezTo>
                      <a:pt x="65901" y="144121"/>
                      <a:pt x="68651" y="139697"/>
                      <a:pt x="70385" y="134979"/>
                    </a:cubicBezTo>
                    <a:cubicBezTo>
                      <a:pt x="76078" y="119506"/>
                      <a:pt x="86599" y="106266"/>
                      <a:pt x="98259" y="94607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41" name="Freeform: Shape 1740">
                <a:extLst>
                  <a:ext uri="{FF2B5EF4-FFF2-40B4-BE49-F238E27FC236}">
                    <a16:creationId xmlns:a16="http://schemas.microsoft.com/office/drawing/2014/main" id="{398BF31A-09A1-4858-8711-9CE0BAC6D3E6}"/>
                  </a:ext>
                </a:extLst>
              </p:cNvPr>
              <p:cNvSpPr/>
              <p:nvPr/>
            </p:nvSpPr>
            <p:spPr>
              <a:xfrm>
                <a:off x="4025744" y="4678715"/>
                <a:ext cx="156985" cy="157019"/>
              </a:xfrm>
              <a:custGeom>
                <a:avLst/>
                <a:gdLst>
                  <a:gd name="connsiteX0" fmla="*/ 30728 w 156985"/>
                  <a:gd name="connsiteY0" fmla="*/ 125684 h 157019"/>
                  <a:gd name="connsiteX1" fmla="*/ 46570 w 156985"/>
                  <a:gd name="connsiteY1" fmla="*/ 112924 h 157019"/>
                  <a:gd name="connsiteX2" fmla="*/ 84531 w 156985"/>
                  <a:gd name="connsiteY2" fmla="*/ 88236 h 157019"/>
                  <a:gd name="connsiteX3" fmla="*/ 94279 w 156985"/>
                  <a:gd name="connsiteY3" fmla="*/ 78487 h 157019"/>
                  <a:gd name="connsiteX4" fmla="*/ 112404 w 156985"/>
                  <a:gd name="connsiteY4" fmla="*/ 47861 h 157019"/>
                  <a:gd name="connsiteX5" fmla="*/ 120684 w 156985"/>
                  <a:gd name="connsiteY5" fmla="*/ 34924 h 157019"/>
                  <a:gd name="connsiteX6" fmla="*/ 156986 w 156985"/>
                  <a:gd name="connsiteY6" fmla="*/ 25825 h 157019"/>
                  <a:gd name="connsiteX7" fmla="*/ 152109 w 156985"/>
                  <a:gd name="connsiteY7" fmla="*/ 15682 h 157019"/>
                  <a:gd name="connsiteX8" fmla="*/ 96420 w 156985"/>
                  <a:gd name="connsiteY8" fmla="*/ 10660 h 157019"/>
                  <a:gd name="connsiteX9" fmla="*/ 88140 w 156985"/>
                  <a:gd name="connsiteY9" fmla="*/ 23597 h 157019"/>
                  <a:gd name="connsiteX10" fmla="*/ 70015 w 156985"/>
                  <a:gd name="connsiteY10" fmla="*/ 54223 h 157019"/>
                  <a:gd name="connsiteX11" fmla="*/ 60267 w 156985"/>
                  <a:gd name="connsiteY11" fmla="*/ 63973 h 157019"/>
                  <a:gd name="connsiteX12" fmla="*/ 22307 w 156985"/>
                  <a:gd name="connsiteY12" fmla="*/ 88660 h 157019"/>
                  <a:gd name="connsiteX13" fmla="*/ 6464 w 156985"/>
                  <a:gd name="connsiteY13" fmla="*/ 101420 h 157019"/>
                  <a:gd name="connsiteX14" fmla="*/ 6417 w 156985"/>
                  <a:gd name="connsiteY14" fmla="*/ 142899 h 157019"/>
                  <a:gd name="connsiteX15" fmla="*/ 25806 w 156985"/>
                  <a:gd name="connsiteY15" fmla="*/ 157020 h 157019"/>
                  <a:gd name="connsiteX16" fmla="*/ 30728 w 156985"/>
                  <a:gd name="connsiteY16" fmla="*/ 125684 h 1570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156985" h="157019">
                    <a:moveTo>
                      <a:pt x="30728" y="125684"/>
                    </a:moveTo>
                    <a:cubicBezTo>
                      <a:pt x="34965" y="119653"/>
                      <a:pt x="40492" y="115426"/>
                      <a:pt x="46570" y="112924"/>
                    </a:cubicBezTo>
                    <a:cubicBezTo>
                      <a:pt x="60685" y="107117"/>
                      <a:pt x="73737" y="99029"/>
                      <a:pt x="84531" y="88236"/>
                    </a:cubicBezTo>
                    <a:lnTo>
                      <a:pt x="94279" y="78487"/>
                    </a:lnTo>
                    <a:cubicBezTo>
                      <a:pt x="102800" y="69966"/>
                      <a:pt x="108243" y="59171"/>
                      <a:pt x="112404" y="47861"/>
                    </a:cubicBezTo>
                    <a:cubicBezTo>
                      <a:pt x="114140" y="43143"/>
                      <a:pt x="116888" y="38719"/>
                      <a:pt x="120684" y="34924"/>
                    </a:cubicBezTo>
                    <a:cubicBezTo>
                      <a:pt x="130509" y="25098"/>
                      <a:pt x="144554" y="22065"/>
                      <a:pt x="156986" y="25825"/>
                    </a:cubicBezTo>
                    <a:cubicBezTo>
                      <a:pt x="155917" y="22236"/>
                      <a:pt x="154304" y="18799"/>
                      <a:pt x="152109" y="15682"/>
                    </a:cubicBezTo>
                    <a:cubicBezTo>
                      <a:pt x="138683" y="-3392"/>
                      <a:pt x="112147" y="-5066"/>
                      <a:pt x="96420" y="10660"/>
                    </a:cubicBezTo>
                    <a:cubicBezTo>
                      <a:pt x="92625" y="14456"/>
                      <a:pt x="89875" y="18880"/>
                      <a:pt x="88140" y="23597"/>
                    </a:cubicBezTo>
                    <a:cubicBezTo>
                      <a:pt x="83980" y="34907"/>
                      <a:pt x="78537" y="45701"/>
                      <a:pt x="70015" y="54223"/>
                    </a:cubicBezTo>
                    <a:lnTo>
                      <a:pt x="60267" y="63973"/>
                    </a:lnTo>
                    <a:cubicBezTo>
                      <a:pt x="49473" y="74765"/>
                      <a:pt x="36423" y="82853"/>
                      <a:pt x="22307" y="88660"/>
                    </a:cubicBezTo>
                    <a:cubicBezTo>
                      <a:pt x="16229" y="91160"/>
                      <a:pt x="10702" y="95389"/>
                      <a:pt x="6464" y="101420"/>
                    </a:cubicBezTo>
                    <a:cubicBezTo>
                      <a:pt x="-2119" y="113634"/>
                      <a:pt x="-2175" y="130692"/>
                      <a:pt x="6417" y="142899"/>
                    </a:cubicBezTo>
                    <a:cubicBezTo>
                      <a:pt x="11454" y="150056"/>
                      <a:pt x="18339" y="154763"/>
                      <a:pt x="25806" y="157020"/>
                    </a:cubicBezTo>
                    <a:cubicBezTo>
                      <a:pt x="22691" y="146556"/>
                      <a:pt x="24338" y="134780"/>
                      <a:pt x="30728" y="125684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42" name="Freeform: Shape 1741">
                <a:extLst>
                  <a:ext uri="{FF2B5EF4-FFF2-40B4-BE49-F238E27FC236}">
                    <a16:creationId xmlns:a16="http://schemas.microsoft.com/office/drawing/2014/main" id="{4F03A0BD-E67B-4C8A-B909-73B0BB034763}"/>
                  </a:ext>
                </a:extLst>
              </p:cNvPr>
              <p:cNvSpPr/>
              <p:nvPr/>
            </p:nvSpPr>
            <p:spPr>
              <a:xfrm>
                <a:off x="4121938" y="4727245"/>
                <a:ext cx="158576" cy="158525"/>
              </a:xfrm>
              <a:custGeom>
                <a:avLst/>
                <a:gdLst>
                  <a:gd name="connsiteX0" fmla="*/ 94607 w 158576"/>
                  <a:gd name="connsiteY0" fmla="*/ 60267 h 158525"/>
                  <a:gd name="connsiteX1" fmla="*/ 94607 w 158576"/>
                  <a:gd name="connsiteY1" fmla="*/ 60267 h 158525"/>
                  <a:gd name="connsiteX2" fmla="*/ 69919 w 158576"/>
                  <a:gd name="connsiteY2" fmla="*/ 22306 h 158525"/>
                  <a:gd name="connsiteX3" fmla="*/ 57159 w 158576"/>
                  <a:gd name="connsiteY3" fmla="*/ 6463 h 158525"/>
                  <a:gd name="connsiteX4" fmla="*/ 15682 w 158576"/>
                  <a:gd name="connsiteY4" fmla="*/ 6417 h 158525"/>
                  <a:gd name="connsiteX5" fmla="*/ 10660 w 158576"/>
                  <a:gd name="connsiteY5" fmla="*/ 62105 h 158525"/>
                  <a:gd name="connsiteX6" fmla="*/ 23597 w 158576"/>
                  <a:gd name="connsiteY6" fmla="*/ 70385 h 158525"/>
                  <a:gd name="connsiteX7" fmla="*/ 54222 w 158576"/>
                  <a:gd name="connsiteY7" fmla="*/ 88511 h 158525"/>
                  <a:gd name="connsiteX8" fmla="*/ 63970 w 158576"/>
                  <a:gd name="connsiteY8" fmla="*/ 98259 h 158525"/>
                  <a:gd name="connsiteX9" fmla="*/ 88657 w 158576"/>
                  <a:gd name="connsiteY9" fmla="*/ 136219 h 158525"/>
                  <a:gd name="connsiteX10" fmla="*/ 101417 w 158576"/>
                  <a:gd name="connsiteY10" fmla="*/ 152062 h 158525"/>
                  <a:gd name="connsiteX11" fmla="*/ 142895 w 158576"/>
                  <a:gd name="connsiteY11" fmla="*/ 152109 h 158525"/>
                  <a:gd name="connsiteX12" fmla="*/ 147916 w 158576"/>
                  <a:gd name="connsiteY12" fmla="*/ 96420 h 158525"/>
                  <a:gd name="connsiteX13" fmla="*/ 134979 w 158576"/>
                  <a:gd name="connsiteY13" fmla="*/ 88140 h 158525"/>
                  <a:gd name="connsiteX14" fmla="*/ 94607 w 158576"/>
                  <a:gd name="connsiteY14" fmla="*/ 60267 h 158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58576" h="158525">
                    <a:moveTo>
                      <a:pt x="94607" y="60267"/>
                    </a:moveTo>
                    <a:lnTo>
                      <a:pt x="94607" y="60267"/>
                    </a:lnTo>
                    <a:cubicBezTo>
                      <a:pt x="83814" y="49474"/>
                      <a:pt x="75726" y="36422"/>
                      <a:pt x="69919" y="22306"/>
                    </a:cubicBezTo>
                    <a:cubicBezTo>
                      <a:pt x="67419" y="16228"/>
                      <a:pt x="63190" y="10701"/>
                      <a:pt x="57159" y="6463"/>
                    </a:cubicBezTo>
                    <a:cubicBezTo>
                      <a:pt x="44946" y="-2118"/>
                      <a:pt x="27888" y="-2175"/>
                      <a:pt x="15682" y="6417"/>
                    </a:cubicBezTo>
                    <a:cubicBezTo>
                      <a:pt x="-3392" y="19842"/>
                      <a:pt x="-5066" y="46379"/>
                      <a:pt x="10660" y="62105"/>
                    </a:cubicBezTo>
                    <a:cubicBezTo>
                      <a:pt x="14456" y="65901"/>
                      <a:pt x="18880" y="68651"/>
                      <a:pt x="23597" y="70385"/>
                    </a:cubicBezTo>
                    <a:cubicBezTo>
                      <a:pt x="34907" y="74546"/>
                      <a:pt x="45701" y="79988"/>
                      <a:pt x="54222" y="88511"/>
                    </a:cubicBezTo>
                    <a:lnTo>
                      <a:pt x="63970" y="98259"/>
                    </a:lnTo>
                    <a:cubicBezTo>
                      <a:pt x="74762" y="109051"/>
                      <a:pt x="82850" y="122103"/>
                      <a:pt x="88657" y="136219"/>
                    </a:cubicBezTo>
                    <a:cubicBezTo>
                      <a:pt x="91157" y="142297"/>
                      <a:pt x="95386" y="147824"/>
                      <a:pt x="101417" y="152062"/>
                    </a:cubicBezTo>
                    <a:cubicBezTo>
                      <a:pt x="113631" y="160643"/>
                      <a:pt x="130689" y="160701"/>
                      <a:pt x="142895" y="152109"/>
                    </a:cubicBezTo>
                    <a:cubicBezTo>
                      <a:pt x="161969" y="138683"/>
                      <a:pt x="163643" y="112146"/>
                      <a:pt x="147916" y="96420"/>
                    </a:cubicBezTo>
                    <a:cubicBezTo>
                      <a:pt x="144121" y="92624"/>
                      <a:pt x="139697" y="89874"/>
                      <a:pt x="134979" y="88140"/>
                    </a:cubicBezTo>
                    <a:cubicBezTo>
                      <a:pt x="119506" y="82448"/>
                      <a:pt x="106266" y="71925"/>
                      <a:pt x="94607" y="60267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43" name="Freeform: Shape 1742">
                <a:extLst>
                  <a:ext uri="{FF2B5EF4-FFF2-40B4-BE49-F238E27FC236}">
                    <a16:creationId xmlns:a16="http://schemas.microsoft.com/office/drawing/2014/main" id="{67F34645-D878-4883-ADB3-0A1667DD70B8}"/>
                  </a:ext>
                </a:extLst>
              </p:cNvPr>
              <p:cNvSpPr/>
              <p:nvPr/>
            </p:nvSpPr>
            <p:spPr>
              <a:xfrm>
                <a:off x="4121935" y="4728785"/>
                <a:ext cx="157019" cy="156985"/>
              </a:xfrm>
              <a:custGeom>
                <a:avLst/>
                <a:gdLst>
                  <a:gd name="connsiteX0" fmla="*/ 125684 w 157019"/>
                  <a:gd name="connsiteY0" fmla="*/ 126258 h 156985"/>
                  <a:gd name="connsiteX1" fmla="*/ 112924 w 157019"/>
                  <a:gd name="connsiteY1" fmla="*/ 110415 h 156985"/>
                  <a:gd name="connsiteX2" fmla="*/ 88236 w 157019"/>
                  <a:gd name="connsiteY2" fmla="*/ 72455 h 156985"/>
                  <a:gd name="connsiteX3" fmla="*/ 78487 w 157019"/>
                  <a:gd name="connsiteY3" fmla="*/ 62707 h 156985"/>
                  <a:gd name="connsiteX4" fmla="*/ 47861 w 157019"/>
                  <a:gd name="connsiteY4" fmla="*/ 44582 h 156985"/>
                  <a:gd name="connsiteX5" fmla="*/ 34924 w 157019"/>
                  <a:gd name="connsiteY5" fmla="*/ 36302 h 156985"/>
                  <a:gd name="connsiteX6" fmla="*/ 25825 w 157019"/>
                  <a:gd name="connsiteY6" fmla="*/ 0 h 156985"/>
                  <a:gd name="connsiteX7" fmla="*/ 15682 w 157019"/>
                  <a:gd name="connsiteY7" fmla="*/ 4876 h 156985"/>
                  <a:gd name="connsiteX8" fmla="*/ 10660 w 157019"/>
                  <a:gd name="connsiteY8" fmla="*/ 60565 h 156985"/>
                  <a:gd name="connsiteX9" fmla="*/ 23597 w 157019"/>
                  <a:gd name="connsiteY9" fmla="*/ 68845 h 156985"/>
                  <a:gd name="connsiteX10" fmla="*/ 54223 w 157019"/>
                  <a:gd name="connsiteY10" fmla="*/ 86970 h 156985"/>
                  <a:gd name="connsiteX11" fmla="*/ 63973 w 157019"/>
                  <a:gd name="connsiteY11" fmla="*/ 96718 h 156985"/>
                  <a:gd name="connsiteX12" fmla="*/ 88660 w 157019"/>
                  <a:gd name="connsiteY12" fmla="*/ 134679 h 156985"/>
                  <a:gd name="connsiteX13" fmla="*/ 101420 w 157019"/>
                  <a:gd name="connsiteY13" fmla="*/ 150522 h 156985"/>
                  <a:gd name="connsiteX14" fmla="*/ 142899 w 157019"/>
                  <a:gd name="connsiteY14" fmla="*/ 150569 h 156985"/>
                  <a:gd name="connsiteX15" fmla="*/ 157020 w 157019"/>
                  <a:gd name="connsiteY15" fmla="*/ 131180 h 156985"/>
                  <a:gd name="connsiteX16" fmla="*/ 125684 w 157019"/>
                  <a:gd name="connsiteY16" fmla="*/ 126258 h 1569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157019" h="156985">
                    <a:moveTo>
                      <a:pt x="125684" y="126258"/>
                    </a:moveTo>
                    <a:cubicBezTo>
                      <a:pt x="119653" y="122020"/>
                      <a:pt x="115426" y="116493"/>
                      <a:pt x="112924" y="110415"/>
                    </a:cubicBezTo>
                    <a:cubicBezTo>
                      <a:pt x="107117" y="96301"/>
                      <a:pt x="99029" y="83249"/>
                      <a:pt x="88236" y="72455"/>
                    </a:cubicBezTo>
                    <a:lnTo>
                      <a:pt x="78487" y="62707"/>
                    </a:lnTo>
                    <a:cubicBezTo>
                      <a:pt x="69966" y="54186"/>
                      <a:pt x="59171" y="48742"/>
                      <a:pt x="47861" y="44582"/>
                    </a:cubicBezTo>
                    <a:cubicBezTo>
                      <a:pt x="43143" y="42846"/>
                      <a:pt x="38719" y="40097"/>
                      <a:pt x="34924" y="36302"/>
                    </a:cubicBezTo>
                    <a:cubicBezTo>
                      <a:pt x="25098" y="26476"/>
                      <a:pt x="22065" y="12432"/>
                      <a:pt x="25825" y="0"/>
                    </a:cubicBezTo>
                    <a:cubicBezTo>
                      <a:pt x="22236" y="1069"/>
                      <a:pt x="18799" y="2682"/>
                      <a:pt x="15682" y="4876"/>
                    </a:cubicBezTo>
                    <a:cubicBezTo>
                      <a:pt x="-3392" y="18302"/>
                      <a:pt x="-5066" y="44839"/>
                      <a:pt x="10660" y="60565"/>
                    </a:cubicBezTo>
                    <a:cubicBezTo>
                      <a:pt x="14456" y="64361"/>
                      <a:pt x="18880" y="67111"/>
                      <a:pt x="23597" y="68845"/>
                    </a:cubicBezTo>
                    <a:cubicBezTo>
                      <a:pt x="34907" y="73006"/>
                      <a:pt x="45701" y="78448"/>
                      <a:pt x="54223" y="86970"/>
                    </a:cubicBezTo>
                    <a:lnTo>
                      <a:pt x="63973" y="96718"/>
                    </a:lnTo>
                    <a:cubicBezTo>
                      <a:pt x="74765" y="107512"/>
                      <a:pt x="82853" y="120563"/>
                      <a:pt x="88660" y="134679"/>
                    </a:cubicBezTo>
                    <a:cubicBezTo>
                      <a:pt x="91160" y="140757"/>
                      <a:pt x="95389" y="146284"/>
                      <a:pt x="101420" y="150522"/>
                    </a:cubicBezTo>
                    <a:cubicBezTo>
                      <a:pt x="113634" y="159104"/>
                      <a:pt x="130692" y="159160"/>
                      <a:pt x="142899" y="150569"/>
                    </a:cubicBezTo>
                    <a:cubicBezTo>
                      <a:pt x="150056" y="145532"/>
                      <a:pt x="154763" y="138647"/>
                      <a:pt x="157020" y="131180"/>
                    </a:cubicBezTo>
                    <a:cubicBezTo>
                      <a:pt x="146556" y="134294"/>
                      <a:pt x="134780" y="132648"/>
                      <a:pt x="125684" y="126258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44" name="Freeform: Shape 1743">
                <a:extLst>
                  <a:ext uri="{FF2B5EF4-FFF2-40B4-BE49-F238E27FC236}">
                    <a16:creationId xmlns:a16="http://schemas.microsoft.com/office/drawing/2014/main" id="{CBE9400C-15E8-4285-9D30-86D7F35087A7}"/>
                  </a:ext>
                </a:extLst>
              </p:cNvPr>
              <p:cNvSpPr/>
              <p:nvPr/>
            </p:nvSpPr>
            <p:spPr>
              <a:xfrm>
                <a:off x="3807368" y="4557396"/>
                <a:ext cx="145583" cy="461016"/>
              </a:xfrm>
              <a:custGeom>
                <a:avLst/>
                <a:gdLst>
                  <a:gd name="connsiteX0" fmla="*/ 72791 w 145583"/>
                  <a:gd name="connsiteY0" fmla="*/ 388225 h 461016"/>
                  <a:gd name="connsiteX1" fmla="*/ 72791 w 145583"/>
                  <a:gd name="connsiteY1" fmla="*/ 0 h 461016"/>
                  <a:gd name="connsiteX2" fmla="*/ 12132 w 145583"/>
                  <a:gd name="connsiteY2" fmla="*/ 0 h 461016"/>
                  <a:gd name="connsiteX3" fmla="*/ 0 w 145583"/>
                  <a:gd name="connsiteY3" fmla="*/ 12132 h 461016"/>
                  <a:gd name="connsiteX4" fmla="*/ 0 w 145583"/>
                  <a:gd name="connsiteY4" fmla="*/ 448885 h 461016"/>
                  <a:gd name="connsiteX5" fmla="*/ 12132 w 145583"/>
                  <a:gd name="connsiteY5" fmla="*/ 461016 h 461016"/>
                  <a:gd name="connsiteX6" fmla="*/ 145583 w 145583"/>
                  <a:gd name="connsiteY6" fmla="*/ 461016 h 461016"/>
                  <a:gd name="connsiteX7" fmla="*/ 72791 w 145583"/>
                  <a:gd name="connsiteY7" fmla="*/ 388225 h 461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5583" h="461016">
                    <a:moveTo>
                      <a:pt x="72791" y="388225"/>
                    </a:moveTo>
                    <a:lnTo>
                      <a:pt x="72791" y="0"/>
                    </a:lnTo>
                    <a:lnTo>
                      <a:pt x="12132" y="0"/>
                    </a:lnTo>
                    <a:cubicBezTo>
                      <a:pt x="5432" y="0"/>
                      <a:pt x="0" y="5432"/>
                      <a:pt x="0" y="12132"/>
                    </a:cubicBezTo>
                    <a:lnTo>
                      <a:pt x="0" y="448885"/>
                    </a:lnTo>
                    <a:cubicBezTo>
                      <a:pt x="0" y="455585"/>
                      <a:pt x="5432" y="461016"/>
                      <a:pt x="12132" y="461016"/>
                    </a:cubicBezTo>
                    <a:lnTo>
                      <a:pt x="145583" y="461016"/>
                    </a:lnTo>
                    <a:cubicBezTo>
                      <a:pt x="105381" y="461016"/>
                      <a:pt x="72791" y="428427"/>
                      <a:pt x="72791" y="388225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45" name="Freeform: Shape 1744">
                <a:extLst>
                  <a:ext uri="{FF2B5EF4-FFF2-40B4-BE49-F238E27FC236}">
                    <a16:creationId xmlns:a16="http://schemas.microsoft.com/office/drawing/2014/main" id="{81D598B5-B9BC-4357-AC3C-44CEE3FC888B}"/>
                  </a:ext>
                </a:extLst>
              </p:cNvPr>
              <p:cNvSpPr/>
              <p:nvPr/>
            </p:nvSpPr>
            <p:spPr>
              <a:xfrm>
                <a:off x="3916556" y="4605925"/>
                <a:ext cx="461014" cy="363958"/>
              </a:xfrm>
              <a:custGeom>
                <a:avLst/>
                <a:gdLst>
                  <a:gd name="connsiteX0" fmla="*/ 36395 w 461014"/>
                  <a:gd name="connsiteY0" fmla="*/ 279036 h 363958"/>
                  <a:gd name="connsiteX1" fmla="*/ 36395 w 461014"/>
                  <a:gd name="connsiteY1" fmla="*/ 0 h 363958"/>
                  <a:gd name="connsiteX2" fmla="*/ 24264 w 461014"/>
                  <a:gd name="connsiteY2" fmla="*/ 0 h 363958"/>
                  <a:gd name="connsiteX3" fmla="*/ 0 w 461014"/>
                  <a:gd name="connsiteY3" fmla="*/ 24264 h 363958"/>
                  <a:gd name="connsiteX4" fmla="*/ 0 w 461014"/>
                  <a:gd name="connsiteY4" fmla="*/ 339695 h 363958"/>
                  <a:gd name="connsiteX5" fmla="*/ 24264 w 461014"/>
                  <a:gd name="connsiteY5" fmla="*/ 363959 h 363958"/>
                  <a:gd name="connsiteX6" fmla="*/ 436751 w 461014"/>
                  <a:gd name="connsiteY6" fmla="*/ 363959 h 363958"/>
                  <a:gd name="connsiteX7" fmla="*/ 461015 w 461014"/>
                  <a:gd name="connsiteY7" fmla="*/ 339695 h 363958"/>
                  <a:gd name="connsiteX8" fmla="*/ 461015 w 461014"/>
                  <a:gd name="connsiteY8" fmla="*/ 327563 h 363958"/>
                  <a:gd name="connsiteX9" fmla="*/ 84923 w 461014"/>
                  <a:gd name="connsiteY9" fmla="*/ 327563 h 363958"/>
                  <a:gd name="connsiteX10" fmla="*/ 36395 w 461014"/>
                  <a:gd name="connsiteY10" fmla="*/ 279036 h 3639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61014" h="363958">
                    <a:moveTo>
                      <a:pt x="36395" y="279036"/>
                    </a:moveTo>
                    <a:lnTo>
                      <a:pt x="36395" y="0"/>
                    </a:lnTo>
                    <a:lnTo>
                      <a:pt x="24264" y="0"/>
                    </a:lnTo>
                    <a:cubicBezTo>
                      <a:pt x="10864" y="0"/>
                      <a:pt x="0" y="10864"/>
                      <a:pt x="0" y="24264"/>
                    </a:cubicBezTo>
                    <a:lnTo>
                      <a:pt x="0" y="339695"/>
                    </a:lnTo>
                    <a:cubicBezTo>
                      <a:pt x="0" y="353095"/>
                      <a:pt x="10865" y="363959"/>
                      <a:pt x="24264" y="363959"/>
                    </a:cubicBezTo>
                    <a:lnTo>
                      <a:pt x="436751" y="363959"/>
                    </a:lnTo>
                    <a:cubicBezTo>
                      <a:pt x="450151" y="363959"/>
                      <a:pt x="461015" y="353095"/>
                      <a:pt x="461015" y="339695"/>
                    </a:cubicBezTo>
                    <a:lnTo>
                      <a:pt x="461015" y="327563"/>
                    </a:lnTo>
                    <a:lnTo>
                      <a:pt x="84923" y="327563"/>
                    </a:lnTo>
                    <a:cubicBezTo>
                      <a:pt x="58165" y="327563"/>
                      <a:pt x="36395" y="305794"/>
                      <a:pt x="36395" y="279036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46" name="Freeform: Shape 1745">
                <a:extLst>
                  <a:ext uri="{FF2B5EF4-FFF2-40B4-BE49-F238E27FC236}">
                    <a16:creationId xmlns:a16="http://schemas.microsoft.com/office/drawing/2014/main" id="{2B77257C-E9C3-46D3-BABE-37162A2225FF}"/>
                  </a:ext>
                </a:extLst>
              </p:cNvPr>
              <p:cNvSpPr/>
              <p:nvPr/>
            </p:nvSpPr>
            <p:spPr>
              <a:xfrm>
                <a:off x="3795237" y="4351152"/>
                <a:ext cx="703655" cy="121319"/>
              </a:xfrm>
              <a:custGeom>
                <a:avLst/>
                <a:gdLst>
                  <a:gd name="connsiteX0" fmla="*/ 679390 w 703655"/>
                  <a:gd name="connsiteY0" fmla="*/ 0 h 121319"/>
                  <a:gd name="connsiteX1" fmla="*/ 24264 w 703655"/>
                  <a:gd name="connsiteY1" fmla="*/ 0 h 121319"/>
                  <a:gd name="connsiteX2" fmla="*/ 0 w 703655"/>
                  <a:gd name="connsiteY2" fmla="*/ 24264 h 121319"/>
                  <a:gd name="connsiteX3" fmla="*/ 0 w 703655"/>
                  <a:gd name="connsiteY3" fmla="*/ 97056 h 121319"/>
                  <a:gd name="connsiteX4" fmla="*/ 24264 w 703655"/>
                  <a:gd name="connsiteY4" fmla="*/ 121320 h 121319"/>
                  <a:gd name="connsiteX5" fmla="*/ 679392 w 703655"/>
                  <a:gd name="connsiteY5" fmla="*/ 121320 h 121319"/>
                  <a:gd name="connsiteX6" fmla="*/ 703656 w 703655"/>
                  <a:gd name="connsiteY6" fmla="*/ 97056 h 121319"/>
                  <a:gd name="connsiteX7" fmla="*/ 703656 w 703655"/>
                  <a:gd name="connsiteY7" fmla="*/ 24265 h 121319"/>
                  <a:gd name="connsiteX8" fmla="*/ 679390 w 703655"/>
                  <a:gd name="connsiteY8" fmla="*/ 0 h 1213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03655" h="121319">
                    <a:moveTo>
                      <a:pt x="679390" y="0"/>
                    </a:moveTo>
                    <a:lnTo>
                      <a:pt x="24264" y="0"/>
                    </a:lnTo>
                    <a:cubicBezTo>
                      <a:pt x="10864" y="0"/>
                      <a:pt x="0" y="10864"/>
                      <a:pt x="0" y="24264"/>
                    </a:cubicBezTo>
                    <a:lnTo>
                      <a:pt x="0" y="97056"/>
                    </a:lnTo>
                    <a:cubicBezTo>
                      <a:pt x="0" y="110456"/>
                      <a:pt x="10864" y="121320"/>
                      <a:pt x="24264" y="121320"/>
                    </a:cubicBezTo>
                    <a:lnTo>
                      <a:pt x="679392" y="121320"/>
                    </a:lnTo>
                    <a:cubicBezTo>
                      <a:pt x="692792" y="121320"/>
                      <a:pt x="703656" y="110456"/>
                      <a:pt x="703656" y="97056"/>
                    </a:cubicBezTo>
                    <a:lnTo>
                      <a:pt x="703656" y="24265"/>
                    </a:lnTo>
                    <a:cubicBezTo>
                      <a:pt x="703656" y="10864"/>
                      <a:pt x="692792" y="0"/>
                      <a:pt x="67939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47" name="Freeform: Shape 1746">
                <a:extLst>
                  <a:ext uri="{FF2B5EF4-FFF2-40B4-BE49-F238E27FC236}">
                    <a16:creationId xmlns:a16="http://schemas.microsoft.com/office/drawing/2014/main" id="{ED3EFBC5-71D6-4B42-8A3C-0B6FC6452F9A}"/>
                  </a:ext>
                </a:extLst>
              </p:cNvPr>
              <p:cNvSpPr/>
              <p:nvPr/>
            </p:nvSpPr>
            <p:spPr>
              <a:xfrm>
                <a:off x="3795237" y="4351152"/>
                <a:ext cx="703655" cy="121319"/>
              </a:xfrm>
              <a:custGeom>
                <a:avLst/>
                <a:gdLst>
                  <a:gd name="connsiteX0" fmla="*/ 169847 w 703655"/>
                  <a:gd name="connsiteY0" fmla="*/ 84924 h 121319"/>
                  <a:gd name="connsiteX1" fmla="*/ 169847 w 703655"/>
                  <a:gd name="connsiteY1" fmla="*/ 0 h 121319"/>
                  <a:gd name="connsiteX2" fmla="*/ 24264 w 703655"/>
                  <a:gd name="connsiteY2" fmla="*/ 0 h 121319"/>
                  <a:gd name="connsiteX3" fmla="*/ 0 w 703655"/>
                  <a:gd name="connsiteY3" fmla="*/ 24264 h 121319"/>
                  <a:gd name="connsiteX4" fmla="*/ 0 w 703655"/>
                  <a:gd name="connsiteY4" fmla="*/ 97056 h 121319"/>
                  <a:gd name="connsiteX5" fmla="*/ 24264 w 703655"/>
                  <a:gd name="connsiteY5" fmla="*/ 121320 h 121319"/>
                  <a:gd name="connsiteX6" fmla="*/ 679392 w 703655"/>
                  <a:gd name="connsiteY6" fmla="*/ 121320 h 121319"/>
                  <a:gd name="connsiteX7" fmla="*/ 703656 w 703655"/>
                  <a:gd name="connsiteY7" fmla="*/ 97056 h 121319"/>
                  <a:gd name="connsiteX8" fmla="*/ 703656 w 703655"/>
                  <a:gd name="connsiteY8" fmla="*/ 84924 h 121319"/>
                  <a:gd name="connsiteX9" fmla="*/ 169847 w 703655"/>
                  <a:gd name="connsiteY9" fmla="*/ 84924 h 1213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03655" h="121319">
                    <a:moveTo>
                      <a:pt x="169847" y="84924"/>
                    </a:moveTo>
                    <a:lnTo>
                      <a:pt x="169847" y="0"/>
                    </a:lnTo>
                    <a:lnTo>
                      <a:pt x="24264" y="0"/>
                    </a:lnTo>
                    <a:cubicBezTo>
                      <a:pt x="10864" y="0"/>
                      <a:pt x="0" y="10864"/>
                      <a:pt x="0" y="24264"/>
                    </a:cubicBezTo>
                    <a:lnTo>
                      <a:pt x="0" y="97056"/>
                    </a:lnTo>
                    <a:cubicBezTo>
                      <a:pt x="0" y="110456"/>
                      <a:pt x="10864" y="121320"/>
                      <a:pt x="24264" y="121320"/>
                    </a:cubicBezTo>
                    <a:lnTo>
                      <a:pt x="679392" y="121320"/>
                    </a:lnTo>
                    <a:cubicBezTo>
                      <a:pt x="692792" y="121320"/>
                      <a:pt x="703656" y="110456"/>
                      <a:pt x="703656" y="97056"/>
                    </a:cubicBezTo>
                    <a:lnTo>
                      <a:pt x="703656" y="84924"/>
                    </a:lnTo>
                    <a:lnTo>
                      <a:pt x="169847" y="84924"/>
                    </a:ln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1748" name="Graphic 13">
              <a:extLst>
                <a:ext uri="{FF2B5EF4-FFF2-40B4-BE49-F238E27FC236}">
                  <a16:creationId xmlns:a16="http://schemas.microsoft.com/office/drawing/2014/main" id="{4E97EEC0-AEF4-4610-8302-5B6CFB7B49F3}"/>
                </a:ext>
              </a:extLst>
            </p:cNvPr>
            <p:cNvGrpSpPr/>
            <p:nvPr/>
          </p:nvGrpSpPr>
          <p:grpSpPr>
            <a:xfrm>
              <a:off x="3759621" y="4339801"/>
              <a:ext cx="774884" cy="726358"/>
              <a:chOff x="3759621" y="4339801"/>
              <a:chExt cx="774884" cy="726358"/>
            </a:xfrm>
            <a:solidFill>
              <a:srgbClr val="FFFFFF"/>
            </a:solidFill>
          </p:grpSpPr>
          <p:sp>
            <p:nvSpPr>
              <p:cNvPr id="1749" name="Freeform: Shape 1748">
                <a:extLst>
                  <a:ext uri="{FF2B5EF4-FFF2-40B4-BE49-F238E27FC236}">
                    <a16:creationId xmlns:a16="http://schemas.microsoft.com/office/drawing/2014/main" id="{7DE85B02-628D-48F3-9B37-EA46A14963E0}"/>
                  </a:ext>
                </a:extLst>
              </p:cNvPr>
              <p:cNvSpPr/>
              <p:nvPr/>
            </p:nvSpPr>
            <p:spPr>
              <a:xfrm>
                <a:off x="3759621" y="4339801"/>
                <a:ext cx="774884" cy="726358"/>
              </a:xfrm>
              <a:custGeom>
                <a:avLst/>
                <a:gdLst>
                  <a:gd name="connsiteX0" fmla="*/ 726359 w 774884"/>
                  <a:gd name="connsiteY0" fmla="*/ 170941 h 726358"/>
                  <a:gd name="connsiteX1" fmla="*/ 726359 w 774884"/>
                  <a:gd name="connsiteY1" fmla="*/ 142155 h 726358"/>
                  <a:gd name="connsiteX2" fmla="*/ 750622 w 774884"/>
                  <a:gd name="connsiteY2" fmla="*/ 108405 h 726358"/>
                  <a:gd name="connsiteX3" fmla="*/ 750622 w 774884"/>
                  <a:gd name="connsiteY3" fmla="*/ 35614 h 726358"/>
                  <a:gd name="connsiteX4" fmla="*/ 715008 w 774884"/>
                  <a:gd name="connsiteY4" fmla="*/ 0 h 726358"/>
                  <a:gd name="connsiteX5" fmla="*/ 59878 w 774884"/>
                  <a:gd name="connsiteY5" fmla="*/ 0 h 726358"/>
                  <a:gd name="connsiteX6" fmla="*/ 24264 w 774884"/>
                  <a:gd name="connsiteY6" fmla="*/ 35614 h 726358"/>
                  <a:gd name="connsiteX7" fmla="*/ 24264 w 774884"/>
                  <a:gd name="connsiteY7" fmla="*/ 108407 h 726358"/>
                  <a:gd name="connsiteX8" fmla="*/ 48527 w 774884"/>
                  <a:gd name="connsiteY8" fmla="*/ 142157 h 726358"/>
                  <a:gd name="connsiteX9" fmla="*/ 48527 w 774884"/>
                  <a:gd name="connsiteY9" fmla="*/ 170943 h 726358"/>
                  <a:gd name="connsiteX10" fmla="*/ 0 w 774884"/>
                  <a:gd name="connsiteY10" fmla="*/ 229728 h 726358"/>
                  <a:gd name="connsiteX11" fmla="*/ 0 w 774884"/>
                  <a:gd name="connsiteY11" fmla="*/ 666481 h 726358"/>
                  <a:gd name="connsiteX12" fmla="*/ 59878 w 774884"/>
                  <a:gd name="connsiteY12" fmla="*/ 726359 h 726358"/>
                  <a:gd name="connsiteX13" fmla="*/ 715006 w 774884"/>
                  <a:gd name="connsiteY13" fmla="*/ 726359 h 726358"/>
                  <a:gd name="connsiteX14" fmla="*/ 774885 w 774884"/>
                  <a:gd name="connsiteY14" fmla="*/ 666481 h 726358"/>
                  <a:gd name="connsiteX15" fmla="*/ 774885 w 774884"/>
                  <a:gd name="connsiteY15" fmla="*/ 229728 h 726358"/>
                  <a:gd name="connsiteX16" fmla="*/ 726359 w 774884"/>
                  <a:gd name="connsiteY16" fmla="*/ 170941 h 726358"/>
                  <a:gd name="connsiteX17" fmla="*/ 727921 w 774884"/>
                  <a:gd name="connsiteY17" fmla="*/ 35614 h 726358"/>
                  <a:gd name="connsiteX18" fmla="*/ 727921 w 774884"/>
                  <a:gd name="connsiteY18" fmla="*/ 108407 h 726358"/>
                  <a:gd name="connsiteX19" fmla="*/ 715008 w 774884"/>
                  <a:gd name="connsiteY19" fmla="*/ 121320 h 726358"/>
                  <a:gd name="connsiteX20" fmla="*/ 702095 w 774884"/>
                  <a:gd name="connsiteY20" fmla="*/ 121320 h 726358"/>
                  <a:gd name="connsiteX21" fmla="*/ 702095 w 774884"/>
                  <a:gd name="connsiteY21" fmla="*/ 22702 h 726358"/>
                  <a:gd name="connsiteX22" fmla="*/ 715008 w 774884"/>
                  <a:gd name="connsiteY22" fmla="*/ 22702 h 726358"/>
                  <a:gd name="connsiteX23" fmla="*/ 727921 w 774884"/>
                  <a:gd name="connsiteY23" fmla="*/ 35614 h 726358"/>
                  <a:gd name="connsiteX24" fmla="*/ 641435 w 774884"/>
                  <a:gd name="connsiteY24" fmla="*/ 121320 h 726358"/>
                  <a:gd name="connsiteX25" fmla="*/ 641435 w 774884"/>
                  <a:gd name="connsiteY25" fmla="*/ 22702 h 726358"/>
                  <a:gd name="connsiteX26" fmla="*/ 679393 w 774884"/>
                  <a:gd name="connsiteY26" fmla="*/ 22702 h 726358"/>
                  <a:gd name="connsiteX27" fmla="*/ 679393 w 774884"/>
                  <a:gd name="connsiteY27" fmla="*/ 121320 h 726358"/>
                  <a:gd name="connsiteX28" fmla="*/ 641435 w 774884"/>
                  <a:gd name="connsiteY28" fmla="*/ 121320 h 726358"/>
                  <a:gd name="connsiteX29" fmla="*/ 580774 w 774884"/>
                  <a:gd name="connsiteY29" fmla="*/ 121320 h 726358"/>
                  <a:gd name="connsiteX30" fmla="*/ 580774 w 774884"/>
                  <a:gd name="connsiteY30" fmla="*/ 22702 h 726358"/>
                  <a:gd name="connsiteX31" fmla="*/ 618733 w 774884"/>
                  <a:gd name="connsiteY31" fmla="*/ 22702 h 726358"/>
                  <a:gd name="connsiteX32" fmla="*/ 618733 w 774884"/>
                  <a:gd name="connsiteY32" fmla="*/ 121320 h 726358"/>
                  <a:gd name="connsiteX33" fmla="*/ 580774 w 774884"/>
                  <a:gd name="connsiteY33" fmla="*/ 121320 h 726358"/>
                  <a:gd name="connsiteX34" fmla="*/ 520114 w 774884"/>
                  <a:gd name="connsiteY34" fmla="*/ 121320 h 726358"/>
                  <a:gd name="connsiteX35" fmla="*/ 520114 w 774884"/>
                  <a:gd name="connsiteY35" fmla="*/ 22702 h 726358"/>
                  <a:gd name="connsiteX36" fmla="*/ 558072 w 774884"/>
                  <a:gd name="connsiteY36" fmla="*/ 22702 h 726358"/>
                  <a:gd name="connsiteX37" fmla="*/ 558072 w 774884"/>
                  <a:gd name="connsiteY37" fmla="*/ 121320 h 726358"/>
                  <a:gd name="connsiteX38" fmla="*/ 520114 w 774884"/>
                  <a:gd name="connsiteY38" fmla="*/ 121320 h 726358"/>
                  <a:gd name="connsiteX39" fmla="*/ 459454 w 774884"/>
                  <a:gd name="connsiteY39" fmla="*/ 121320 h 726358"/>
                  <a:gd name="connsiteX40" fmla="*/ 459454 w 774884"/>
                  <a:gd name="connsiteY40" fmla="*/ 22702 h 726358"/>
                  <a:gd name="connsiteX41" fmla="*/ 497413 w 774884"/>
                  <a:gd name="connsiteY41" fmla="*/ 22702 h 726358"/>
                  <a:gd name="connsiteX42" fmla="*/ 497413 w 774884"/>
                  <a:gd name="connsiteY42" fmla="*/ 121320 h 726358"/>
                  <a:gd name="connsiteX43" fmla="*/ 459454 w 774884"/>
                  <a:gd name="connsiteY43" fmla="*/ 121320 h 726358"/>
                  <a:gd name="connsiteX44" fmla="*/ 398794 w 774884"/>
                  <a:gd name="connsiteY44" fmla="*/ 121320 h 726358"/>
                  <a:gd name="connsiteX45" fmla="*/ 398794 w 774884"/>
                  <a:gd name="connsiteY45" fmla="*/ 22702 h 726358"/>
                  <a:gd name="connsiteX46" fmla="*/ 436753 w 774884"/>
                  <a:gd name="connsiteY46" fmla="*/ 22702 h 726358"/>
                  <a:gd name="connsiteX47" fmla="*/ 436753 w 774884"/>
                  <a:gd name="connsiteY47" fmla="*/ 121320 h 726358"/>
                  <a:gd name="connsiteX48" fmla="*/ 398794 w 774884"/>
                  <a:gd name="connsiteY48" fmla="*/ 121320 h 726358"/>
                  <a:gd name="connsiteX49" fmla="*/ 338133 w 774884"/>
                  <a:gd name="connsiteY49" fmla="*/ 121320 h 726358"/>
                  <a:gd name="connsiteX50" fmla="*/ 338133 w 774884"/>
                  <a:gd name="connsiteY50" fmla="*/ 22702 h 726358"/>
                  <a:gd name="connsiteX51" fmla="*/ 376092 w 774884"/>
                  <a:gd name="connsiteY51" fmla="*/ 22702 h 726358"/>
                  <a:gd name="connsiteX52" fmla="*/ 376092 w 774884"/>
                  <a:gd name="connsiteY52" fmla="*/ 121320 h 726358"/>
                  <a:gd name="connsiteX53" fmla="*/ 338133 w 774884"/>
                  <a:gd name="connsiteY53" fmla="*/ 121320 h 726358"/>
                  <a:gd name="connsiteX54" fmla="*/ 277474 w 774884"/>
                  <a:gd name="connsiteY54" fmla="*/ 121320 h 726358"/>
                  <a:gd name="connsiteX55" fmla="*/ 277474 w 774884"/>
                  <a:gd name="connsiteY55" fmla="*/ 22702 h 726358"/>
                  <a:gd name="connsiteX56" fmla="*/ 315433 w 774884"/>
                  <a:gd name="connsiteY56" fmla="*/ 22702 h 726358"/>
                  <a:gd name="connsiteX57" fmla="*/ 315433 w 774884"/>
                  <a:gd name="connsiteY57" fmla="*/ 121320 h 726358"/>
                  <a:gd name="connsiteX58" fmla="*/ 277474 w 774884"/>
                  <a:gd name="connsiteY58" fmla="*/ 121320 h 726358"/>
                  <a:gd name="connsiteX59" fmla="*/ 216814 w 774884"/>
                  <a:gd name="connsiteY59" fmla="*/ 121320 h 726358"/>
                  <a:gd name="connsiteX60" fmla="*/ 216814 w 774884"/>
                  <a:gd name="connsiteY60" fmla="*/ 22702 h 726358"/>
                  <a:gd name="connsiteX61" fmla="*/ 254773 w 774884"/>
                  <a:gd name="connsiteY61" fmla="*/ 22702 h 726358"/>
                  <a:gd name="connsiteX62" fmla="*/ 254773 w 774884"/>
                  <a:gd name="connsiteY62" fmla="*/ 121320 h 726358"/>
                  <a:gd name="connsiteX63" fmla="*/ 216814 w 774884"/>
                  <a:gd name="connsiteY63" fmla="*/ 121320 h 726358"/>
                  <a:gd name="connsiteX64" fmla="*/ 156153 w 774884"/>
                  <a:gd name="connsiteY64" fmla="*/ 121320 h 726358"/>
                  <a:gd name="connsiteX65" fmla="*/ 156153 w 774884"/>
                  <a:gd name="connsiteY65" fmla="*/ 22702 h 726358"/>
                  <a:gd name="connsiteX66" fmla="*/ 194112 w 774884"/>
                  <a:gd name="connsiteY66" fmla="*/ 22702 h 726358"/>
                  <a:gd name="connsiteX67" fmla="*/ 194112 w 774884"/>
                  <a:gd name="connsiteY67" fmla="*/ 121320 h 726358"/>
                  <a:gd name="connsiteX68" fmla="*/ 156153 w 774884"/>
                  <a:gd name="connsiteY68" fmla="*/ 121320 h 726358"/>
                  <a:gd name="connsiteX69" fmla="*/ 95494 w 774884"/>
                  <a:gd name="connsiteY69" fmla="*/ 121320 h 726358"/>
                  <a:gd name="connsiteX70" fmla="*/ 95494 w 774884"/>
                  <a:gd name="connsiteY70" fmla="*/ 22702 h 726358"/>
                  <a:gd name="connsiteX71" fmla="*/ 133453 w 774884"/>
                  <a:gd name="connsiteY71" fmla="*/ 22702 h 726358"/>
                  <a:gd name="connsiteX72" fmla="*/ 133453 w 774884"/>
                  <a:gd name="connsiteY72" fmla="*/ 121320 h 726358"/>
                  <a:gd name="connsiteX73" fmla="*/ 95494 w 774884"/>
                  <a:gd name="connsiteY73" fmla="*/ 121320 h 726358"/>
                  <a:gd name="connsiteX74" fmla="*/ 46965 w 774884"/>
                  <a:gd name="connsiteY74" fmla="*/ 35614 h 726358"/>
                  <a:gd name="connsiteX75" fmla="*/ 59878 w 774884"/>
                  <a:gd name="connsiteY75" fmla="*/ 22702 h 726358"/>
                  <a:gd name="connsiteX76" fmla="*/ 72791 w 774884"/>
                  <a:gd name="connsiteY76" fmla="*/ 22702 h 726358"/>
                  <a:gd name="connsiteX77" fmla="*/ 72791 w 774884"/>
                  <a:gd name="connsiteY77" fmla="*/ 121320 h 726358"/>
                  <a:gd name="connsiteX78" fmla="*/ 59878 w 774884"/>
                  <a:gd name="connsiteY78" fmla="*/ 121320 h 726358"/>
                  <a:gd name="connsiteX79" fmla="*/ 46965 w 774884"/>
                  <a:gd name="connsiteY79" fmla="*/ 108407 h 726358"/>
                  <a:gd name="connsiteX80" fmla="*/ 46965 w 774884"/>
                  <a:gd name="connsiteY80" fmla="*/ 35614 h 726358"/>
                  <a:gd name="connsiteX81" fmla="*/ 752184 w 774884"/>
                  <a:gd name="connsiteY81" fmla="*/ 666479 h 726358"/>
                  <a:gd name="connsiteX82" fmla="*/ 715008 w 774884"/>
                  <a:gd name="connsiteY82" fmla="*/ 703656 h 726358"/>
                  <a:gd name="connsiteX83" fmla="*/ 59878 w 774884"/>
                  <a:gd name="connsiteY83" fmla="*/ 703656 h 726358"/>
                  <a:gd name="connsiteX84" fmla="*/ 22702 w 774884"/>
                  <a:gd name="connsiteY84" fmla="*/ 666479 h 726358"/>
                  <a:gd name="connsiteX85" fmla="*/ 22702 w 774884"/>
                  <a:gd name="connsiteY85" fmla="*/ 229728 h 726358"/>
                  <a:gd name="connsiteX86" fmla="*/ 59878 w 774884"/>
                  <a:gd name="connsiteY86" fmla="*/ 192552 h 726358"/>
                  <a:gd name="connsiteX87" fmla="*/ 642213 w 774884"/>
                  <a:gd name="connsiteY87" fmla="*/ 192552 h 726358"/>
                  <a:gd name="connsiteX88" fmla="*/ 653563 w 774884"/>
                  <a:gd name="connsiteY88" fmla="*/ 181201 h 726358"/>
                  <a:gd name="connsiteX89" fmla="*/ 642213 w 774884"/>
                  <a:gd name="connsiteY89" fmla="*/ 169850 h 726358"/>
                  <a:gd name="connsiteX90" fmla="*/ 71229 w 774884"/>
                  <a:gd name="connsiteY90" fmla="*/ 169850 h 726358"/>
                  <a:gd name="connsiteX91" fmla="*/ 71229 w 774884"/>
                  <a:gd name="connsiteY91" fmla="*/ 144023 h 726358"/>
                  <a:gd name="connsiteX92" fmla="*/ 703656 w 774884"/>
                  <a:gd name="connsiteY92" fmla="*/ 144023 h 726358"/>
                  <a:gd name="connsiteX93" fmla="*/ 703656 w 774884"/>
                  <a:gd name="connsiteY93" fmla="*/ 169850 h 726358"/>
                  <a:gd name="connsiteX94" fmla="*/ 690741 w 774884"/>
                  <a:gd name="connsiteY94" fmla="*/ 169850 h 726358"/>
                  <a:gd name="connsiteX95" fmla="*/ 679390 w 774884"/>
                  <a:gd name="connsiteY95" fmla="*/ 181201 h 726358"/>
                  <a:gd name="connsiteX96" fmla="*/ 690741 w 774884"/>
                  <a:gd name="connsiteY96" fmla="*/ 192552 h 726358"/>
                  <a:gd name="connsiteX97" fmla="*/ 715006 w 774884"/>
                  <a:gd name="connsiteY97" fmla="*/ 192552 h 726358"/>
                  <a:gd name="connsiteX98" fmla="*/ 752183 w 774884"/>
                  <a:gd name="connsiteY98" fmla="*/ 229728 h 726358"/>
                  <a:gd name="connsiteX99" fmla="*/ 752183 w 774884"/>
                  <a:gd name="connsiteY99" fmla="*/ 666479 h 7263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</a:cxnLst>
                <a:rect l="l" t="t" r="r" b="b"/>
                <a:pathLst>
                  <a:path w="774884" h="726358">
                    <a:moveTo>
                      <a:pt x="726359" y="170941"/>
                    </a:moveTo>
                    <a:lnTo>
                      <a:pt x="726359" y="142155"/>
                    </a:lnTo>
                    <a:cubicBezTo>
                      <a:pt x="740446" y="137405"/>
                      <a:pt x="750622" y="124076"/>
                      <a:pt x="750622" y="108405"/>
                    </a:cubicBezTo>
                    <a:lnTo>
                      <a:pt x="750622" y="35614"/>
                    </a:lnTo>
                    <a:cubicBezTo>
                      <a:pt x="750622" y="15976"/>
                      <a:pt x="734645" y="0"/>
                      <a:pt x="715008" y="0"/>
                    </a:cubicBezTo>
                    <a:lnTo>
                      <a:pt x="59878" y="0"/>
                    </a:lnTo>
                    <a:cubicBezTo>
                      <a:pt x="40240" y="0"/>
                      <a:pt x="24264" y="15977"/>
                      <a:pt x="24264" y="35614"/>
                    </a:cubicBezTo>
                    <a:lnTo>
                      <a:pt x="24264" y="108407"/>
                    </a:lnTo>
                    <a:cubicBezTo>
                      <a:pt x="24264" y="124077"/>
                      <a:pt x="34440" y="137405"/>
                      <a:pt x="48527" y="142157"/>
                    </a:cubicBezTo>
                    <a:lnTo>
                      <a:pt x="48527" y="170943"/>
                    </a:lnTo>
                    <a:cubicBezTo>
                      <a:pt x="20922" y="176262"/>
                      <a:pt x="0" y="200593"/>
                      <a:pt x="0" y="229728"/>
                    </a:cubicBezTo>
                    <a:lnTo>
                      <a:pt x="0" y="666481"/>
                    </a:lnTo>
                    <a:cubicBezTo>
                      <a:pt x="0" y="699498"/>
                      <a:pt x="26862" y="726359"/>
                      <a:pt x="59878" y="726359"/>
                    </a:cubicBezTo>
                    <a:lnTo>
                      <a:pt x="715006" y="726359"/>
                    </a:lnTo>
                    <a:cubicBezTo>
                      <a:pt x="748024" y="726359"/>
                      <a:pt x="774885" y="699497"/>
                      <a:pt x="774885" y="666481"/>
                    </a:cubicBezTo>
                    <a:lnTo>
                      <a:pt x="774885" y="229728"/>
                    </a:lnTo>
                    <a:cubicBezTo>
                      <a:pt x="774886" y="200593"/>
                      <a:pt x="753964" y="176262"/>
                      <a:pt x="726359" y="170941"/>
                    </a:cubicBezTo>
                    <a:close/>
                    <a:moveTo>
                      <a:pt x="727921" y="35614"/>
                    </a:moveTo>
                    <a:lnTo>
                      <a:pt x="727921" y="108407"/>
                    </a:lnTo>
                    <a:cubicBezTo>
                      <a:pt x="727921" y="115528"/>
                      <a:pt x="722127" y="121320"/>
                      <a:pt x="715008" y="121320"/>
                    </a:cubicBezTo>
                    <a:lnTo>
                      <a:pt x="702095" y="121320"/>
                    </a:lnTo>
                    <a:lnTo>
                      <a:pt x="702095" y="22702"/>
                    </a:lnTo>
                    <a:lnTo>
                      <a:pt x="715008" y="22702"/>
                    </a:lnTo>
                    <a:cubicBezTo>
                      <a:pt x="722127" y="22702"/>
                      <a:pt x="727921" y="28495"/>
                      <a:pt x="727921" y="35614"/>
                    </a:cubicBezTo>
                    <a:close/>
                    <a:moveTo>
                      <a:pt x="641435" y="121320"/>
                    </a:moveTo>
                    <a:lnTo>
                      <a:pt x="641435" y="22702"/>
                    </a:lnTo>
                    <a:lnTo>
                      <a:pt x="679393" y="22702"/>
                    </a:lnTo>
                    <a:lnTo>
                      <a:pt x="679393" y="121320"/>
                    </a:lnTo>
                    <a:lnTo>
                      <a:pt x="641435" y="121320"/>
                    </a:lnTo>
                    <a:close/>
                    <a:moveTo>
                      <a:pt x="580774" y="121320"/>
                    </a:moveTo>
                    <a:lnTo>
                      <a:pt x="580774" y="22702"/>
                    </a:lnTo>
                    <a:lnTo>
                      <a:pt x="618733" y="22702"/>
                    </a:lnTo>
                    <a:lnTo>
                      <a:pt x="618733" y="121320"/>
                    </a:lnTo>
                    <a:lnTo>
                      <a:pt x="580774" y="121320"/>
                    </a:lnTo>
                    <a:close/>
                    <a:moveTo>
                      <a:pt x="520114" y="121320"/>
                    </a:moveTo>
                    <a:lnTo>
                      <a:pt x="520114" y="22702"/>
                    </a:lnTo>
                    <a:lnTo>
                      <a:pt x="558072" y="22702"/>
                    </a:lnTo>
                    <a:lnTo>
                      <a:pt x="558072" y="121320"/>
                    </a:lnTo>
                    <a:lnTo>
                      <a:pt x="520114" y="121320"/>
                    </a:lnTo>
                    <a:close/>
                    <a:moveTo>
                      <a:pt x="459454" y="121320"/>
                    </a:moveTo>
                    <a:lnTo>
                      <a:pt x="459454" y="22702"/>
                    </a:lnTo>
                    <a:lnTo>
                      <a:pt x="497413" y="22702"/>
                    </a:lnTo>
                    <a:lnTo>
                      <a:pt x="497413" y="121320"/>
                    </a:lnTo>
                    <a:lnTo>
                      <a:pt x="459454" y="121320"/>
                    </a:lnTo>
                    <a:close/>
                    <a:moveTo>
                      <a:pt x="398794" y="121320"/>
                    </a:moveTo>
                    <a:lnTo>
                      <a:pt x="398794" y="22702"/>
                    </a:lnTo>
                    <a:lnTo>
                      <a:pt x="436753" y="22702"/>
                    </a:lnTo>
                    <a:lnTo>
                      <a:pt x="436753" y="121320"/>
                    </a:lnTo>
                    <a:lnTo>
                      <a:pt x="398794" y="121320"/>
                    </a:lnTo>
                    <a:close/>
                    <a:moveTo>
                      <a:pt x="338133" y="121320"/>
                    </a:moveTo>
                    <a:lnTo>
                      <a:pt x="338133" y="22702"/>
                    </a:lnTo>
                    <a:lnTo>
                      <a:pt x="376092" y="22702"/>
                    </a:lnTo>
                    <a:lnTo>
                      <a:pt x="376092" y="121320"/>
                    </a:lnTo>
                    <a:lnTo>
                      <a:pt x="338133" y="121320"/>
                    </a:lnTo>
                    <a:close/>
                    <a:moveTo>
                      <a:pt x="277474" y="121320"/>
                    </a:moveTo>
                    <a:lnTo>
                      <a:pt x="277474" y="22702"/>
                    </a:lnTo>
                    <a:lnTo>
                      <a:pt x="315433" y="22702"/>
                    </a:lnTo>
                    <a:lnTo>
                      <a:pt x="315433" y="121320"/>
                    </a:lnTo>
                    <a:lnTo>
                      <a:pt x="277474" y="121320"/>
                    </a:lnTo>
                    <a:close/>
                    <a:moveTo>
                      <a:pt x="216814" y="121320"/>
                    </a:moveTo>
                    <a:lnTo>
                      <a:pt x="216814" y="22702"/>
                    </a:lnTo>
                    <a:lnTo>
                      <a:pt x="254773" y="22702"/>
                    </a:lnTo>
                    <a:lnTo>
                      <a:pt x="254773" y="121320"/>
                    </a:lnTo>
                    <a:lnTo>
                      <a:pt x="216814" y="121320"/>
                    </a:lnTo>
                    <a:close/>
                    <a:moveTo>
                      <a:pt x="156153" y="121320"/>
                    </a:moveTo>
                    <a:lnTo>
                      <a:pt x="156153" y="22702"/>
                    </a:lnTo>
                    <a:lnTo>
                      <a:pt x="194112" y="22702"/>
                    </a:lnTo>
                    <a:lnTo>
                      <a:pt x="194112" y="121320"/>
                    </a:lnTo>
                    <a:lnTo>
                      <a:pt x="156153" y="121320"/>
                    </a:lnTo>
                    <a:close/>
                    <a:moveTo>
                      <a:pt x="95494" y="121320"/>
                    </a:moveTo>
                    <a:lnTo>
                      <a:pt x="95494" y="22702"/>
                    </a:lnTo>
                    <a:lnTo>
                      <a:pt x="133453" y="22702"/>
                    </a:lnTo>
                    <a:lnTo>
                      <a:pt x="133453" y="121320"/>
                    </a:lnTo>
                    <a:lnTo>
                      <a:pt x="95494" y="121320"/>
                    </a:lnTo>
                    <a:close/>
                    <a:moveTo>
                      <a:pt x="46965" y="35614"/>
                    </a:moveTo>
                    <a:cubicBezTo>
                      <a:pt x="46965" y="28494"/>
                      <a:pt x="52759" y="22702"/>
                      <a:pt x="59878" y="22702"/>
                    </a:cubicBezTo>
                    <a:lnTo>
                      <a:pt x="72791" y="22702"/>
                    </a:lnTo>
                    <a:lnTo>
                      <a:pt x="72791" y="121320"/>
                    </a:lnTo>
                    <a:lnTo>
                      <a:pt x="59878" y="121320"/>
                    </a:lnTo>
                    <a:cubicBezTo>
                      <a:pt x="52757" y="121320"/>
                      <a:pt x="46965" y="115526"/>
                      <a:pt x="46965" y="108407"/>
                    </a:cubicBezTo>
                    <a:lnTo>
                      <a:pt x="46965" y="35614"/>
                    </a:lnTo>
                    <a:close/>
                    <a:moveTo>
                      <a:pt x="752184" y="666479"/>
                    </a:moveTo>
                    <a:cubicBezTo>
                      <a:pt x="752184" y="686979"/>
                      <a:pt x="735506" y="703656"/>
                      <a:pt x="715008" y="703656"/>
                    </a:cubicBezTo>
                    <a:lnTo>
                      <a:pt x="59878" y="703656"/>
                    </a:lnTo>
                    <a:cubicBezTo>
                      <a:pt x="39380" y="703657"/>
                      <a:pt x="22702" y="686979"/>
                      <a:pt x="22702" y="666479"/>
                    </a:cubicBezTo>
                    <a:lnTo>
                      <a:pt x="22702" y="229728"/>
                    </a:lnTo>
                    <a:cubicBezTo>
                      <a:pt x="22702" y="209228"/>
                      <a:pt x="39380" y="192552"/>
                      <a:pt x="59878" y="192552"/>
                    </a:cubicBezTo>
                    <a:lnTo>
                      <a:pt x="642213" y="192552"/>
                    </a:lnTo>
                    <a:cubicBezTo>
                      <a:pt x="648481" y="192552"/>
                      <a:pt x="653563" y="187469"/>
                      <a:pt x="653563" y="181201"/>
                    </a:cubicBezTo>
                    <a:cubicBezTo>
                      <a:pt x="653563" y="174932"/>
                      <a:pt x="648481" y="169850"/>
                      <a:pt x="642213" y="169850"/>
                    </a:cubicBezTo>
                    <a:lnTo>
                      <a:pt x="71229" y="169850"/>
                    </a:lnTo>
                    <a:lnTo>
                      <a:pt x="71229" y="144023"/>
                    </a:lnTo>
                    <a:lnTo>
                      <a:pt x="703656" y="144023"/>
                    </a:lnTo>
                    <a:lnTo>
                      <a:pt x="703656" y="169850"/>
                    </a:lnTo>
                    <a:lnTo>
                      <a:pt x="690741" y="169850"/>
                    </a:lnTo>
                    <a:cubicBezTo>
                      <a:pt x="684473" y="169850"/>
                      <a:pt x="679390" y="174932"/>
                      <a:pt x="679390" y="181201"/>
                    </a:cubicBezTo>
                    <a:cubicBezTo>
                      <a:pt x="679390" y="187469"/>
                      <a:pt x="684473" y="192552"/>
                      <a:pt x="690741" y="192552"/>
                    </a:cubicBezTo>
                    <a:lnTo>
                      <a:pt x="715006" y="192552"/>
                    </a:lnTo>
                    <a:cubicBezTo>
                      <a:pt x="735506" y="192552"/>
                      <a:pt x="752183" y="209230"/>
                      <a:pt x="752183" y="229728"/>
                    </a:cubicBezTo>
                    <a:lnTo>
                      <a:pt x="752183" y="666479"/>
                    </a:ln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50" name="Freeform: Shape 1749">
                <a:extLst>
                  <a:ext uri="{FF2B5EF4-FFF2-40B4-BE49-F238E27FC236}">
                    <a16:creationId xmlns:a16="http://schemas.microsoft.com/office/drawing/2014/main" id="{A812BAED-701F-48CE-BEC3-4B6F340BD9EB}"/>
                  </a:ext>
                </a:extLst>
              </p:cNvPr>
              <p:cNvSpPr/>
              <p:nvPr/>
            </p:nvSpPr>
            <p:spPr>
              <a:xfrm>
                <a:off x="3905205" y="4594574"/>
                <a:ext cx="483718" cy="386660"/>
              </a:xfrm>
              <a:custGeom>
                <a:avLst/>
                <a:gdLst>
                  <a:gd name="connsiteX0" fmla="*/ 448102 w 483718"/>
                  <a:gd name="connsiteY0" fmla="*/ 0 h 386660"/>
                  <a:gd name="connsiteX1" fmla="*/ 35614 w 483718"/>
                  <a:gd name="connsiteY1" fmla="*/ 0 h 386660"/>
                  <a:gd name="connsiteX2" fmla="*/ 0 w 483718"/>
                  <a:gd name="connsiteY2" fmla="*/ 35614 h 386660"/>
                  <a:gd name="connsiteX3" fmla="*/ 0 w 483718"/>
                  <a:gd name="connsiteY3" fmla="*/ 351046 h 386660"/>
                  <a:gd name="connsiteX4" fmla="*/ 35614 w 483718"/>
                  <a:gd name="connsiteY4" fmla="*/ 386661 h 386660"/>
                  <a:gd name="connsiteX5" fmla="*/ 59878 w 483718"/>
                  <a:gd name="connsiteY5" fmla="*/ 386661 h 386660"/>
                  <a:gd name="connsiteX6" fmla="*/ 71229 w 483718"/>
                  <a:gd name="connsiteY6" fmla="*/ 375310 h 386660"/>
                  <a:gd name="connsiteX7" fmla="*/ 59878 w 483718"/>
                  <a:gd name="connsiteY7" fmla="*/ 363959 h 386660"/>
                  <a:gd name="connsiteX8" fmla="*/ 35614 w 483718"/>
                  <a:gd name="connsiteY8" fmla="*/ 363959 h 386660"/>
                  <a:gd name="connsiteX9" fmla="*/ 22702 w 483718"/>
                  <a:gd name="connsiteY9" fmla="*/ 351046 h 386660"/>
                  <a:gd name="connsiteX10" fmla="*/ 22702 w 483718"/>
                  <a:gd name="connsiteY10" fmla="*/ 35614 h 386660"/>
                  <a:gd name="connsiteX11" fmla="*/ 35614 w 483718"/>
                  <a:gd name="connsiteY11" fmla="*/ 22702 h 386660"/>
                  <a:gd name="connsiteX12" fmla="*/ 448104 w 483718"/>
                  <a:gd name="connsiteY12" fmla="*/ 22702 h 386660"/>
                  <a:gd name="connsiteX13" fmla="*/ 461016 w 483718"/>
                  <a:gd name="connsiteY13" fmla="*/ 35614 h 386660"/>
                  <a:gd name="connsiteX14" fmla="*/ 461016 w 483718"/>
                  <a:gd name="connsiteY14" fmla="*/ 351046 h 386660"/>
                  <a:gd name="connsiteX15" fmla="*/ 448104 w 483718"/>
                  <a:gd name="connsiteY15" fmla="*/ 363959 h 386660"/>
                  <a:gd name="connsiteX16" fmla="*/ 108408 w 483718"/>
                  <a:gd name="connsiteY16" fmla="*/ 363959 h 386660"/>
                  <a:gd name="connsiteX17" fmla="*/ 97058 w 483718"/>
                  <a:gd name="connsiteY17" fmla="*/ 375310 h 386660"/>
                  <a:gd name="connsiteX18" fmla="*/ 108408 w 483718"/>
                  <a:gd name="connsiteY18" fmla="*/ 386661 h 386660"/>
                  <a:gd name="connsiteX19" fmla="*/ 448104 w 483718"/>
                  <a:gd name="connsiteY19" fmla="*/ 386661 h 386660"/>
                  <a:gd name="connsiteX20" fmla="*/ 483718 w 483718"/>
                  <a:gd name="connsiteY20" fmla="*/ 351046 h 386660"/>
                  <a:gd name="connsiteX21" fmla="*/ 483718 w 483718"/>
                  <a:gd name="connsiteY21" fmla="*/ 35614 h 386660"/>
                  <a:gd name="connsiteX22" fmla="*/ 448102 w 483718"/>
                  <a:gd name="connsiteY22" fmla="*/ 0 h 3866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483718" h="386660">
                    <a:moveTo>
                      <a:pt x="448102" y="0"/>
                    </a:moveTo>
                    <a:lnTo>
                      <a:pt x="35614" y="0"/>
                    </a:lnTo>
                    <a:cubicBezTo>
                      <a:pt x="15976" y="0"/>
                      <a:pt x="0" y="15977"/>
                      <a:pt x="0" y="35614"/>
                    </a:cubicBezTo>
                    <a:lnTo>
                      <a:pt x="0" y="351046"/>
                    </a:lnTo>
                    <a:cubicBezTo>
                      <a:pt x="0" y="370685"/>
                      <a:pt x="15977" y="386661"/>
                      <a:pt x="35614" y="386661"/>
                    </a:cubicBezTo>
                    <a:lnTo>
                      <a:pt x="59878" y="386661"/>
                    </a:lnTo>
                    <a:cubicBezTo>
                      <a:pt x="66147" y="386661"/>
                      <a:pt x="71229" y="381578"/>
                      <a:pt x="71229" y="375310"/>
                    </a:cubicBezTo>
                    <a:cubicBezTo>
                      <a:pt x="71229" y="369041"/>
                      <a:pt x="66147" y="363959"/>
                      <a:pt x="59878" y="363959"/>
                    </a:cubicBezTo>
                    <a:lnTo>
                      <a:pt x="35614" y="363959"/>
                    </a:lnTo>
                    <a:cubicBezTo>
                      <a:pt x="28494" y="363959"/>
                      <a:pt x="22702" y="358165"/>
                      <a:pt x="22702" y="351046"/>
                    </a:cubicBezTo>
                    <a:lnTo>
                      <a:pt x="22702" y="35614"/>
                    </a:lnTo>
                    <a:cubicBezTo>
                      <a:pt x="22702" y="28494"/>
                      <a:pt x="28495" y="22702"/>
                      <a:pt x="35614" y="22702"/>
                    </a:cubicBezTo>
                    <a:lnTo>
                      <a:pt x="448104" y="22702"/>
                    </a:lnTo>
                    <a:cubicBezTo>
                      <a:pt x="455224" y="22702"/>
                      <a:pt x="461016" y="28495"/>
                      <a:pt x="461016" y="35614"/>
                    </a:cubicBezTo>
                    <a:lnTo>
                      <a:pt x="461016" y="351046"/>
                    </a:lnTo>
                    <a:cubicBezTo>
                      <a:pt x="461016" y="358167"/>
                      <a:pt x="455223" y="363959"/>
                      <a:pt x="448104" y="363959"/>
                    </a:cubicBezTo>
                    <a:lnTo>
                      <a:pt x="108408" y="363959"/>
                    </a:lnTo>
                    <a:cubicBezTo>
                      <a:pt x="102140" y="363959"/>
                      <a:pt x="97058" y="369041"/>
                      <a:pt x="97058" y="375310"/>
                    </a:cubicBezTo>
                    <a:cubicBezTo>
                      <a:pt x="97058" y="381578"/>
                      <a:pt x="102140" y="386661"/>
                      <a:pt x="108408" y="386661"/>
                    </a:cubicBezTo>
                    <a:lnTo>
                      <a:pt x="448104" y="386661"/>
                    </a:lnTo>
                    <a:cubicBezTo>
                      <a:pt x="467742" y="386661"/>
                      <a:pt x="483718" y="370683"/>
                      <a:pt x="483718" y="351046"/>
                    </a:cubicBezTo>
                    <a:lnTo>
                      <a:pt x="483718" y="35614"/>
                    </a:lnTo>
                    <a:cubicBezTo>
                      <a:pt x="483718" y="15977"/>
                      <a:pt x="467741" y="0"/>
                      <a:pt x="448102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51" name="Freeform: Shape 1750">
                <a:extLst>
                  <a:ext uri="{FF2B5EF4-FFF2-40B4-BE49-F238E27FC236}">
                    <a16:creationId xmlns:a16="http://schemas.microsoft.com/office/drawing/2014/main" id="{424205BF-9D5E-4ADD-B688-5412FDB9F4D9}"/>
                  </a:ext>
                </a:extLst>
              </p:cNvPr>
              <p:cNvSpPr/>
              <p:nvPr/>
            </p:nvSpPr>
            <p:spPr>
              <a:xfrm>
                <a:off x="4013620" y="4667364"/>
                <a:ext cx="278248" cy="229716"/>
              </a:xfrm>
              <a:custGeom>
                <a:avLst/>
                <a:gdLst>
                  <a:gd name="connsiteX0" fmla="*/ 172705 w 278248"/>
                  <a:gd name="connsiteY0" fmla="*/ 20502 h 229716"/>
                  <a:gd name="connsiteX1" fmla="*/ 137591 w 278248"/>
                  <a:gd name="connsiteY1" fmla="*/ 179 h 229716"/>
                  <a:gd name="connsiteX2" fmla="*/ 99707 w 278248"/>
                  <a:gd name="connsiteY2" fmla="*/ 13986 h 229716"/>
                  <a:gd name="connsiteX3" fmla="*/ 88798 w 278248"/>
                  <a:gd name="connsiteY3" fmla="*/ 31031 h 229716"/>
                  <a:gd name="connsiteX4" fmla="*/ 73300 w 278248"/>
                  <a:gd name="connsiteY4" fmla="*/ 57548 h 229716"/>
                  <a:gd name="connsiteX5" fmla="*/ 63552 w 278248"/>
                  <a:gd name="connsiteY5" fmla="*/ 67296 h 229716"/>
                  <a:gd name="connsiteX6" fmla="*/ 29301 w 278248"/>
                  <a:gd name="connsiteY6" fmla="*/ 89512 h 229716"/>
                  <a:gd name="connsiteX7" fmla="*/ 8488 w 278248"/>
                  <a:gd name="connsiteY7" fmla="*/ 106243 h 229716"/>
                  <a:gd name="connsiteX8" fmla="*/ 8447 w 278248"/>
                  <a:gd name="connsiteY8" fmla="*/ 160780 h 229716"/>
                  <a:gd name="connsiteX9" fmla="*/ 43561 w 278248"/>
                  <a:gd name="connsiteY9" fmla="*/ 181103 h 229716"/>
                  <a:gd name="connsiteX10" fmla="*/ 47702 w 278248"/>
                  <a:gd name="connsiteY10" fmla="*/ 181282 h 229716"/>
                  <a:gd name="connsiteX11" fmla="*/ 81446 w 278248"/>
                  <a:gd name="connsiteY11" fmla="*/ 167296 h 229716"/>
                  <a:gd name="connsiteX12" fmla="*/ 92353 w 278248"/>
                  <a:gd name="connsiteY12" fmla="*/ 150251 h 229716"/>
                  <a:gd name="connsiteX13" fmla="*/ 107041 w 278248"/>
                  <a:gd name="connsiteY13" fmla="*/ 125564 h 229716"/>
                  <a:gd name="connsiteX14" fmla="*/ 110953 w 278248"/>
                  <a:gd name="connsiteY14" fmla="*/ 130010 h 229716"/>
                  <a:gd name="connsiteX15" fmla="*/ 127998 w 278248"/>
                  <a:gd name="connsiteY15" fmla="*/ 140918 h 229716"/>
                  <a:gd name="connsiteX16" fmla="*/ 154515 w 278248"/>
                  <a:gd name="connsiteY16" fmla="*/ 156416 h 229716"/>
                  <a:gd name="connsiteX17" fmla="*/ 164263 w 278248"/>
                  <a:gd name="connsiteY17" fmla="*/ 166164 h 229716"/>
                  <a:gd name="connsiteX18" fmla="*/ 186479 w 278248"/>
                  <a:gd name="connsiteY18" fmla="*/ 200415 h 229716"/>
                  <a:gd name="connsiteX19" fmla="*/ 203210 w 278248"/>
                  <a:gd name="connsiteY19" fmla="*/ 221228 h 229716"/>
                  <a:gd name="connsiteX20" fmla="*/ 230540 w 278248"/>
                  <a:gd name="connsiteY20" fmla="*/ 229717 h 229716"/>
                  <a:gd name="connsiteX21" fmla="*/ 257747 w 278248"/>
                  <a:gd name="connsiteY21" fmla="*/ 221268 h 229716"/>
                  <a:gd name="connsiteX22" fmla="*/ 278070 w 278248"/>
                  <a:gd name="connsiteY22" fmla="*/ 186156 h 229716"/>
                  <a:gd name="connsiteX23" fmla="*/ 264263 w 278248"/>
                  <a:gd name="connsiteY23" fmla="*/ 148272 h 229716"/>
                  <a:gd name="connsiteX24" fmla="*/ 247218 w 278248"/>
                  <a:gd name="connsiteY24" fmla="*/ 137364 h 229716"/>
                  <a:gd name="connsiteX25" fmla="*/ 210951 w 278248"/>
                  <a:gd name="connsiteY25" fmla="*/ 112117 h 229716"/>
                  <a:gd name="connsiteX26" fmla="*/ 210951 w 278248"/>
                  <a:gd name="connsiteY26" fmla="*/ 112117 h 229716"/>
                  <a:gd name="connsiteX27" fmla="*/ 188735 w 278248"/>
                  <a:gd name="connsiteY27" fmla="*/ 77865 h 229716"/>
                  <a:gd name="connsiteX28" fmla="*/ 178759 w 278248"/>
                  <a:gd name="connsiteY28" fmla="*/ 62819 h 229716"/>
                  <a:gd name="connsiteX29" fmla="*/ 172705 w 278248"/>
                  <a:gd name="connsiteY29" fmla="*/ 20502 h 229716"/>
                  <a:gd name="connsiteX30" fmla="*/ 71045 w 278248"/>
                  <a:gd name="connsiteY30" fmla="*/ 142415 h 229716"/>
                  <a:gd name="connsiteX31" fmla="*/ 65392 w 278248"/>
                  <a:gd name="connsiteY31" fmla="*/ 151244 h 229716"/>
                  <a:gd name="connsiteX32" fmla="*/ 45512 w 278248"/>
                  <a:gd name="connsiteY32" fmla="*/ 158486 h 229716"/>
                  <a:gd name="connsiteX33" fmla="*/ 27013 w 278248"/>
                  <a:gd name="connsiteY33" fmla="*/ 147715 h 229716"/>
                  <a:gd name="connsiteX34" fmla="*/ 27064 w 278248"/>
                  <a:gd name="connsiteY34" fmla="*/ 119295 h 229716"/>
                  <a:gd name="connsiteX35" fmla="*/ 37938 w 278248"/>
                  <a:gd name="connsiteY35" fmla="*/ 110508 h 229716"/>
                  <a:gd name="connsiteX36" fmla="*/ 79605 w 278248"/>
                  <a:gd name="connsiteY36" fmla="*/ 83349 h 229716"/>
                  <a:gd name="connsiteX37" fmla="*/ 89353 w 278248"/>
                  <a:gd name="connsiteY37" fmla="*/ 73601 h 229716"/>
                  <a:gd name="connsiteX38" fmla="*/ 110104 w 278248"/>
                  <a:gd name="connsiteY38" fmla="*/ 38871 h 229716"/>
                  <a:gd name="connsiteX39" fmla="*/ 115758 w 278248"/>
                  <a:gd name="connsiteY39" fmla="*/ 30040 h 229716"/>
                  <a:gd name="connsiteX40" fmla="*/ 135639 w 278248"/>
                  <a:gd name="connsiteY40" fmla="*/ 22798 h 229716"/>
                  <a:gd name="connsiteX41" fmla="*/ 154138 w 278248"/>
                  <a:gd name="connsiteY41" fmla="*/ 33569 h 229716"/>
                  <a:gd name="connsiteX42" fmla="*/ 158327 w 278248"/>
                  <a:gd name="connsiteY42" fmla="*/ 50532 h 229716"/>
                  <a:gd name="connsiteX43" fmla="*/ 117464 w 278248"/>
                  <a:gd name="connsiteY43" fmla="*/ 57015 h 229716"/>
                  <a:gd name="connsiteX44" fmla="*/ 97142 w 278248"/>
                  <a:gd name="connsiteY44" fmla="*/ 92129 h 229716"/>
                  <a:gd name="connsiteX45" fmla="*/ 97347 w 278248"/>
                  <a:gd name="connsiteY45" fmla="*/ 102266 h 229716"/>
                  <a:gd name="connsiteX46" fmla="*/ 71045 w 278248"/>
                  <a:gd name="connsiteY46" fmla="*/ 142415 h 229716"/>
                  <a:gd name="connsiteX47" fmla="*/ 194897 w 278248"/>
                  <a:gd name="connsiteY47" fmla="*/ 128173 h 229716"/>
                  <a:gd name="connsiteX48" fmla="*/ 239379 w 278248"/>
                  <a:gd name="connsiteY48" fmla="*/ 158674 h 229716"/>
                  <a:gd name="connsiteX49" fmla="*/ 248208 w 278248"/>
                  <a:gd name="connsiteY49" fmla="*/ 164326 h 229716"/>
                  <a:gd name="connsiteX50" fmla="*/ 255450 w 278248"/>
                  <a:gd name="connsiteY50" fmla="*/ 184207 h 229716"/>
                  <a:gd name="connsiteX51" fmla="*/ 244679 w 278248"/>
                  <a:gd name="connsiteY51" fmla="*/ 202707 h 229716"/>
                  <a:gd name="connsiteX52" fmla="*/ 216261 w 278248"/>
                  <a:gd name="connsiteY52" fmla="*/ 202656 h 229716"/>
                  <a:gd name="connsiteX53" fmla="*/ 207472 w 278248"/>
                  <a:gd name="connsiteY53" fmla="*/ 191780 h 229716"/>
                  <a:gd name="connsiteX54" fmla="*/ 180313 w 278248"/>
                  <a:gd name="connsiteY54" fmla="*/ 150114 h 229716"/>
                  <a:gd name="connsiteX55" fmla="*/ 170565 w 278248"/>
                  <a:gd name="connsiteY55" fmla="*/ 140366 h 229716"/>
                  <a:gd name="connsiteX56" fmla="*/ 135833 w 278248"/>
                  <a:gd name="connsiteY56" fmla="*/ 119615 h 229716"/>
                  <a:gd name="connsiteX57" fmla="*/ 127003 w 278248"/>
                  <a:gd name="connsiteY57" fmla="*/ 113962 h 229716"/>
                  <a:gd name="connsiteX58" fmla="*/ 119762 w 278248"/>
                  <a:gd name="connsiteY58" fmla="*/ 94081 h 229716"/>
                  <a:gd name="connsiteX59" fmla="*/ 130531 w 278248"/>
                  <a:gd name="connsiteY59" fmla="*/ 75581 h 229716"/>
                  <a:gd name="connsiteX60" fmla="*/ 144671 w 278248"/>
                  <a:gd name="connsiteY60" fmla="*/ 71264 h 229716"/>
                  <a:gd name="connsiteX61" fmla="*/ 158952 w 278248"/>
                  <a:gd name="connsiteY61" fmla="*/ 75634 h 229716"/>
                  <a:gd name="connsiteX62" fmla="*/ 167739 w 278248"/>
                  <a:gd name="connsiteY62" fmla="*/ 86508 h 229716"/>
                  <a:gd name="connsiteX63" fmla="*/ 194897 w 278248"/>
                  <a:gd name="connsiteY63" fmla="*/ 128173 h 2297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</a:cxnLst>
                <a:rect l="l" t="t" r="r" b="b"/>
                <a:pathLst>
                  <a:path w="278248" h="229716">
                    <a:moveTo>
                      <a:pt x="172705" y="20502"/>
                    </a:moveTo>
                    <a:cubicBezTo>
                      <a:pt x="164470" y="8801"/>
                      <a:pt x="151671" y="1395"/>
                      <a:pt x="137591" y="179"/>
                    </a:cubicBezTo>
                    <a:cubicBezTo>
                      <a:pt x="123504" y="-1039"/>
                      <a:pt x="109697" y="3996"/>
                      <a:pt x="99707" y="13986"/>
                    </a:cubicBezTo>
                    <a:cubicBezTo>
                      <a:pt x="94840" y="18852"/>
                      <a:pt x="91171" y="24587"/>
                      <a:pt x="88798" y="31031"/>
                    </a:cubicBezTo>
                    <a:cubicBezTo>
                      <a:pt x="84422" y="42924"/>
                      <a:pt x="79498" y="51350"/>
                      <a:pt x="73300" y="57548"/>
                    </a:cubicBezTo>
                    <a:lnTo>
                      <a:pt x="63552" y="67296"/>
                    </a:lnTo>
                    <a:cubicBezTo>
                      <a:pt x="54391" y="76456"/>
                      <a:pt x="42868" y="83930"/>
                      <a:pt x="29301" y="89512"/>
                    </a:cubicBezTo>
                    <a:cubicBezTo>
                      <a:pt x="20968" y="92940"/>
                      <a:pt x="13770" y="98724"/>
                      <a:pt x="8488" y="106243"/>
                    </a:cubicBezTo>
                    <a:cubicBezTo>
                      <a:pt x="-2814" y="122328"/>
                      <a:pt x="-2831" y="144754"/>
                      <a:pt x="8447" y="160780"/>
                    </a:cubicBezTo>
                    <a:cubicBezTo>
                      <a:pt x="16682" y="172481"/>
                      <a:pt x="29481" y="179888"/>
                      <a:pt x="43561" y="181103"/>
                    </a:cubicBezTo>
                    <a:cubicBezTo>
                      <a:pt x="44946" y="181223"/>
                      <a:pt x="46326" y="181282"/>
                      <a:pt x="47702" y="181282"/>
                    </a:cubicBezTo>
                    <a:cubicBezTo>
                      <a:pt x="60324" y="181282"/>
                      <a:pt x="72437" y="176304"/>
                      <a:pt x="81446" y="167296"/>
                    </a:cubicBezTo>
                    <a:cubicBezTo>
                      <a:pt x="86313" y="162429"/>
                      <a:pt x="89983" y="156693"/>
                      <a:pt x="92353" y="150251"/>
                    </a:cubicBezTo>
                    <a:cubicBezTo>
                      <a:pt x="95377" y="142032"/>
                      <a:pt x="100144" y="133989"/>
                      <a:pt x="107041" y="125564"/>
                    </a:cubicBezTo>
                    <a:cubicBezTo>
                      <a:pt x="108249" y="127112"/>
                      <a:pt x="109546" y="128603"/>
                      <a:pt x="110953" y="130010"/>
                    </a:cubicBezTo>
                    <a:cubicBezTo>
                      <a:pt x="115821" y="134878"/>
                      <a:pt x="121555" y="138548"/>
                      <a:pt x="127998" y="140918"/>
                    </a:cubicBezTo>
                    <a:cubicBezTo>
                      <a:pt x="139890" y="145293"/>
                      <a:pt x="148317" y="150218"/>
                      <a:pt x="154515" y="156416"/>
                    </a:cubicBezTo>
                    <a:lnTo>
                      <a:pt x="164263" y="166164"/>
                    </a:lnTo>
                    <a:cubicBezTo>
                      <a:pt x="173422" y="175323"/>
                      <a:pt x="180897" y="186848"/>
                      <a:pt x="186479" y="200415"/>
                    </a:cubicBezTo>
                    <a:cubicBezTo>
                      <a:pt x="189907" y="208748"/>
                      <a:pt x="195691" y="215944"/>
                      <a:pt x="203210" y="221228"/>
                    </a:cubicBezTo>
                    <a:cubicBezTo>
                      <a:pt x="211265" y="226886"/>
                      <a:pt x="220907" y="229717"/>
                      <a:pt x="230540" y="229717"/>
                    </a:cubicBezTo>
                    <a:cubicBezTo>
                      <a:pt x="240147" y="229717"/>
                      <a:pt x="249746" y="226902"/>
                      <a:pt x="257747" y="221268"/>
                    </a:cubicBezTo>
                    <a:cubicBezTo>
                      <a:pt x="269448" y="213034"/>
                      <a:pt x="276855" y="200236"/>
                      <a:pt x="278070" y="186156"/>
                    </a:cubicBezTo>
                    <a:cubicBezTo>
                      <a:pt x="279285" y="172069"/>
                      <a:pt x="274253" y="158261"/>
                      <a:pt x="264263" y="148272"/>
                    </a:cubicBezTo>
                    <a:cubicBezTo>
                      <a:pt x="259395" y="143405"/>
                      <a:pt x="253659" y="139734"/>
                      <a:pt x="247218" y="137364"/>
                    </a:cubicBezTo>
                    <a:cubicBezTo>
                      <a:pt x="235322" y="132987"/>
                      <a:pt x="223799" y="124966"/>
                      <a:pt x="210951" y="112117"/>
                    </a:cubicBezTo>
                    <a:lnTo>
                      <a:pt x="210951" y="112117"/>
                    </a:lnTo>
                    <a:cubicBezTo>
                      <a:pt x="201792" y="102959"/>
                      <a:pt x="194319" y="91436"/>
                      <a:pt x="188735" y="77865"/>
                    </a:cubicBezTo>
                    <a:cubicBezTo>
                      <a:pt x="186423" y="72247"/>
                      <a:pt x="183019" y="67164"/>
                      <a:pt x="178759" y="62819"/>
                    </a:cubicBezTo>
                    <a:cubicBezTo>
                      <a:pt x="183479" y="48561"/>
                      <a:pt x="181320" y="32743"/>
                      <a:pt x="172705" y="20502"/>
                    </a:cubicBezTo>
                    <a:close/>
                    <a:moveTo>
                      <a:pt x="71045" y="142415"/>
                    </a:moveTo>
                    <a:cubicBezTo>
                      <a:pt x="69819" y="145749"/>
                      <a:pt x="67917" y="148718"/>
                      <a:pt x="65392" y="151244"/>
                    </a:cubicBezTo>
                    <a:cubicBezTo>
                      <a:pt x="60151" y="156484"/>
                      <a:pt x="52909" y="159126"/>
                      <a:pt x="45512" y="158486"/>
                    </a:cubicBezTo>
                    <a:cubicBezTo>
                      <a:pt x="38016" y="157840"/>
                      <a:pt x="31446" y="154014"/>
                      <a:pt x="27013" y="147715"/>
                    </a:cubicBezTo>
                    <a:cubicBezTo>
                      <a:pt x="21237" y="139509"/>
                      <a:pt x="21259" y="127557"/>
                      <a:pt x="27064" y="119295"/>
                    </a:cubicBezTo>
                    <a:cubicBezTo>
                      <a:pt x="29894" y="115268"/>
                      <a:pt x="33552" y="112312"/>
                      <a:pt x="37938" y="110508"/>
                    </a:cubicBezTo>
                    <a:cubicBezTo>
                      <a:pt x="54294" y="103779"/>
                      <a:pt x="68313" y="94643"/>
                      <a:pt x="79605" y="83349"/>
                    </a:cubicBezTo>
                    <a:lnTo>
                      <a:pt x="89353" y="73601"/>
                    </a:lnTo>
                    <a:cubicBezTo>
                      <a:pt x="97960" y="64994"/>
                      <a:pt x="104553" y="53958"/>
                      <a:pt x="110104" y="38871"/>
                    </a:cubicBezTo>
                    <a:cubicBezTo>
                      <a:pt x="111332" y="35535"/>
                      <a:pt x="113234" y="32564"/>
                      <a:pt x="115758" y="30040"/>
                    </a:cubicBezTo>
                    <a:cubicBezTo>
                      <a:pt x="120998" y="24800"/>
                      <a:pt x="128235" y="22158"/>
                      <a:pt x="135639" y="22798"/>
                    </a:cubicBezTo>
                    <a:cubicBezTo>
                      <a:pt x="143135" y="23444"/>
                      <a:pt x="149705" y="27270"/>
                      <a:pt x="154138" y="33569"/>
                    </a:cubicBezTo>
                    <a:cubicBezTo>
                      <a:pt x="157543" y="38407"/>
                      <a:pt x="158978" y="44554"/>
                      <a:pt x="158327" y="50532"/>
                    </a:cubicBezTo>
                    <a:cubicBezTo>
                      <a:pt x="144637" y="46535"/>
                      <a:pt x="129305" y="48682"/>
                      <a:pt x="117464" y="57015"/>
                    </a:cubicBezTo>
                    <a:cubicBezTo>
                      <a:pt x="105764" y="65250"/>
                      <a:pt x="98357" y="78049"/>
                      <a:pt x="97142" y="92129"/>
                    </a:cubicBezTo>
                    <a:cubicBezTo>
                      <a:pt x="96848" y="95542"/>
                      <a:pt x="96927" y="98936"/>
                      <a:pt x="97347" y="102266"/>
                    </a:cubicBezTo>
                    <a:cubicBezTo>
                      <a:pt x="84495" y="115891"/>
                      <a:pt x="76068" y="128763"/>
                      <a:pt x="71045" y="142415"/>
                    </a:cubicBezTo>
                    <a:close/>
                    <a:moveTo>
                      <a:pt x="194897" y="128173"/>
                    </a:moveTo>
                    <a:cubicBezTo>
                      <a:pt x="210152" y="143430"/>
                      <a:pt x="224286" y="153121"/>
                      <a:pt x="239379" y="158674"/>
                    </a:cubicBezTo>
                    <a:cubicBezTo>
                      <a:pt x="242713" y="159900"/>
                      <a:pt x="245682" y="161802"/>
                      <a:pt x="248208" y="164326"/>
                    </a:cubicBezTo>
                    <a:cubicBezTo>
                      <a:pt x="253448" y="169567"/>
                      <a:pt x="256088" y="176812"/>
                      <a:pt x="255450" y="184207"/>
                    </a:cubicBezTo>
                    <a:cubicBezTo>
                      <a:pt x="254804" y="191703"/>
                      <a:pt x="250978" y="198273"/>
                      <a:pt x="244679" y="202707"/>
                    </a:cubicBezTo>
                    <a:cubicBezTo>
                      <a:pt x="236474" y="208481"/>
                      <a:pt x="224522" y="208462"/>
                      <a:pt x="216261" y="202656"/>
                    </a:cubicBezTo>
                    <a:cubicBezTo>
                      <a:pt x="212233" y="199826"/>
                      <a:pt x="209276" y="196166"/>
                      <a:pt x="207472" y="191780"/>
                    </a:cubicBezTo>
                    <a:cubicBezTo>
                      <a:pt x="200743" y="175425"/>
                      <a:pt x="191606" y="161405"/>
                      <a:pt x="180313" y="150114"/>
                    </a:cubicBezTo>
                    <a:lnTo>
                      <a:pt x="170565" y="140366"/>
                    </a:lnTo>
                    <a:cubicBezTo>
                      <a:pt x="161958" y="131759"/>
                      <a:pt x="150922" y="125166"/>
                      <a:pt x="135833" y="119615"/>
                    </a:cubicBezTo>
                    <a:cubicBezTo>
                      <a:pt x="132499" y="118389"/>
                      <a:pt x="129528" y="116486"/>
                      <a:pt x="127003" y="113962"/>
                    </a:cubicBezTo>
                    <a:cubicBezTo>
                      <a:pt x="121764" y="108721"/>
                      <a:pt x="119123" y="101476"/>
                      <a:pt x="119762" y="94081"/>
                    </a:cubicBezTo>
                    <a:cubicBezTo>
                      <a:pt x="120408" y="86585"/>
                      <a:pt x="124234" y="80015"/>
                      <a:pt x="130531" y="75581"/>
                    </a:cubicBezTo>
                    <a:cubicBezTo>
                      <a:pt x="134622" y="72702"/>
                      <a:pt x="139641" y="71264"/>
                      <a:pt x="144671" y="71264"/>
                    </a:cubicBezTo>
                    <a:cubicBezTo>
                      <a:pt x="149734" y="71264"/>
                      <a:pt x="154807" y="72722"/>
                      <a:pt x="158952" y="75634"/>
                    </a:cubicBezTo>
                    <a:cubicBezTo>
                      <a:pt x="162978" y="78462"/>
                      <a:pt x="165935" y="82122"/>
                      <a:pt x="167739" y="86508"/>
                    </a:cubicBezTo>
                    <a:cubicBezTo>
                      <a:pt x="174470" y="102864"/>
                      <a:pt x="183606" y="116883"/>
                      <a:pt x="194897" y="128173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52" name="Freeform: Shape 1751">
                <a:extLst>
                  <a:ext uri="{FF2B5EF4-FFF2-40B4-BE49-F238E27FC236}">
                    <a16:creationId xmlns:a16="http://schemas.microsoft.com/office/drawing/2014/main" id="{B6A6B2F3-A727-4683-A7D4-48911E617FCB}"/>
                  </a:ext>
                </a:extLst>
              </p:cNvPr>
              <p:cNvSpPr/>
              <p:nvPr/>
            </p:nvSpPr>
            <p:spPr>
              <a:xfrm>
                <a:off x="4232767" y="4667366"/>
                <a:ext cx="83362" cy="22701"/>
              </a:xfrm>
              <a:custGeom>
                <a:avLst/>
                <a:gdLst>
                  <a:gd name="connsiteX0" fmla="*/ 72011 w 83362"/>
                  <a:gd name="connsiteY0" fmla="*/ 0 h 22701"/>
                  <a:gd name="connsiteX1" fmla="*/ 11351 w 83362"/>
                  <a:gd name="connsiteY1" fmla="*/ 0 h 22701"/>
                  <a:gd name="connsiteX2" fmla="*/ 0 w 83362"/>
                  <a:gd name="connsiteY2" fmla="*/ 11351 h 22701"/>
                  <a:gd name="connsiteX3" fmla="*/ 11351 w 83362"/>
                  <a:gd name="connsiteY3" fmla="*/ 22702 h 22701"/>
                  <a:gd name="connsiteX4" fmla="*/ 72011 w 83362"/>
                  <a:gd name="connsiteY4" fmla="*/ 22702 h 22701"/>
                  <a:gd name="connsiteX5" fmla="*/ 83362 w 83362"/>
                  <a:gd name="connsiteY5" fmla="*/ 11351 h 22701"/>
                  <a:gd name="connsiteX6" fmla="*/ 72011 w 83362"/>
                  <a:gd name="connsiteY6" fmla="*/ 0 h 227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3362" h="22701">
                    <a:moveTo>
                      <a:pt x="72011" y="0"/>
                    </a:moveTo>
                    <a:lnTo>
                      <a:pt x="11351" y="0"/>
                    </a:lnTo>
                    <a:cubicBezTo>
                      <a:pt x="5082" y="0"/>
                      <a:pt x="0" y="5082"/>
                      <a:pt x="0" y="11351"/>
                    </a:cubicBezTo>
                    <a:cubicBezTo>
                      <a:pt x="0" y="17620"/>
                      <a:pt x="5082" y="22702"/>
                      <a:pt x="11351" y="22702"/>
                    </a:cubicBezTo>
                    <a:lnTo>
                      <a:pt x="72011" y="22702"/>
                    </a:lnTo>
                    <a:cubicBezTo>
                      <a:pt x="78280" y="22702"/>
                      <a:pt x="83362" y="17620"/>
                      <a:pt x="83362" y="11351"/>
                    </a:cubicBezTo>
                    <a:cubicBezTo>
                      <a:pt x="83362" y="5082"/>
                      <a:pt x="78282" y="0"/>
                      <a:pt x="72011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67" name="Freeform: Shape 1766">
                <a:extLst>
                  <a:ext uri="{FF2B5EF4-FFF2-40B4-BE49-F238E27FC236}">
                    <a16:creationId xmlns:a16="http://schemas.microsoft.com/office/drawing/2014/main" id="{B847E66E-A3FA-4F74-977C-4AA75A4E8197}"/>
                  </a:ext>
                </a:extLst>
              </p:cNvPr>
              <p:cNvSpPr/>
              <p:nvPr/>
            </p:nvSpPr>
            <p:spPr>
              <a:xfrm>
                <a:off x="3977996" y="4667366"/>
                <a:ext cx="83362" cy="22701"/>
              </a:xfrm>
              <a:custGeom>
                <a:avLst/>
                <a:gdLst>
                  <a:gd name="connsiteX0" fmla="*/ 72011 w 83362"/>
                  <a:gd name="connsiteY0" fmla="*/ 0 h 22701"/>
                  <a:gd name="connsiteX1" fmla="*/ 11351 w 83362"/>
                  <a:gd name="connsiteY1" fmla="*/ 0 h 22701"/>
                  <a:gd name="connsiteX2" fmla="*/ 0 w 83362"/>
                  <a:gd name="connsiteY2" fmla="*/ 11351 h 22701"/>
                  <a:gd name="connsiteX3" fmla="*/ 11351 w 83362"/>
                  <a:gd name="connsiteY3" fmla="*/ 22702 h 22701"/>
                  <a:gd name="connsiteX4" fmla="*/ 72011 w 83362"/>
                  <a:gd name="connsiteY4" fmla="*/ 22702 h 22701"/>
                  <a:gd name="connsiteX5" fmla="*/ 83362 w 83362"/>
                  <a:gd name="connsiteY5" fmla="*/ 11351 h 22701"/>
                  <a:gd name="connsiteX6" fmla="*/ 72011 w 83362"/>
                  <a:gd name="connsiteY6" fmla="*/ 0 h 227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3362" h="22701">
                    <a:moveTo>
                      <a:pt x="72011" y="0"/>
                    </a:moveTo>
                    <a:lnTo>
                      <a:pt x="11351" y="0"/>
                    </a:lnTo>
                    <a:cubicBezTo>
                      <a:pt x="5082" y="0"/>
                      <a:pt x="0" y="5082"/>
                      <a:pt x="0" y="11351"/>
                    </a:cubicBezTo>
                    <a:cubicBezTo>
                      <a:pt x="0" y="17620"/>
                      <a:pt x="5082" y="22702"/>
                      <a:pt x="11351" y="22702"/>
                    </a:cubicBezTo>
                    <a:lnTo>
                      <a:pt x="72011" y="22702"/>
                    </a:lnTo>
                    <a:cubicBezTo>
                      <a:pt x="78280" y="22702"/>
                      <a:pt x="83362" y="17620"/>
                      <a:pt x="83362" y="11351"/>
                    </a:cubicBezTo>
                    <a:cubicBezTo>
                      <a:pt x="83362" y="5082"/>
                      <a:pt x="78280" y="0"/>
                      <a:pt x="72011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68" name="Freeform: Shape 1767">
                <a:extLst>
                  <a:ext uri="{FF2B5EF4-FFF2-40B4-BE49-F238E27FC236}">
                    <a16:creationId xmlns:a16="http://schemas.microsoft.com/office/drawing/2014/main" id="{2C03E987-46C1-4D7B-96C1-B53E37747253}"/>
                  </a:ext>
                </a:extLst>
              </p:cNvPr>
              <p:cNvSpPr/>
              <p:nvPr/>
            </p:nvSpPr>
            <p:spPr>
              <a:xfrm>
                <a:off x="3977996" y="4885742"/>
                <a:ext cx="119757" cy="22701"/>
              </a:xfrm>
              <a:custGeom>
                <a:avLst/>
                <a:gdLst>
                  <a:gd name="connsiteX0" fmla="*/ 119758 w 119757"/>
                  <a:gd name="connsiteY0" fmla="*/ 11351 h 22701"/>
                  <a:gd name="connsiteX1" fmla="*/ 108407 w 119757"/>
                  <a:gd name="connsiteY1" fmla="*/ 0 h 22701"/>
                  <a:gd name="connsiteX2" fmla="*/ 11351 w 119757"/>
                  <a:gd name="connsiteY2" fmla="*/ 0 h 22701"/>
                  <a:gd name="connsiteX3" fmla="*/ 0 w 119757"/>
                  <a:gd name="connsiteY3" fmla="*/ 11351 h 22701"/>
                  <a:gd name="connsiteX4" fmla="*/ 11351 w 119757"/>
                  <a:gd name="connsiteY4" fmla="*/ 22702 h 22701"/>
                  <a:gd name="connsiteX5" fmla="*/ 108407 w 119757"/>
                  <a:gd name="connsiteY5" fmla="*/ 22702 h 22701"/>
                  <a:gd name="connsiteX6" fmla="*/ 119758 w 119757"/>
                  <a:gd name="connsiteY6" fmla="*/ 11351 h 227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19757" h="22701">
                    <a:moveTo>
                      <a:pt x="119758" y="11351"/>
                    </a:moveTo>
                    <a:cubicBezTo>
                      <a:pt x="119758" y="5082"/>
                      <a:pt x="114676" y="0"/>
                      <a:pt x="108407" y="0"/>
                    </a:cubicBezTo>
                    <a:lnTo>
                      <a:pt x="11351" y="0"/>
                    </a:lnTo>
                    <a:cubicBezTo>
                      <a:pt x="5082" y="0"/>
                      <a:pt x="0" y="5082"/>
                      <a:pt x="0" y="11351"/>
                    </a:cubicBezTo>
                    <a:cubicBezTo>
                      <a:pt x="0" y="17620"/>
                      <a:pt x="5082" y="22702"/>
                      <a:pt x="11351" y="22702"/>
                    </a:cubicBezTo>
                    <a:lnTo>
                      <a:pt x="108407" y="22702"/>
                    </a:lnTo>
                    <a:cubicBezTo>
                      <a:pt x="114677" y="22702"/>
                      <a:pt x="119758" y="17620"/>
                      <a:pt x="119758" y="11351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69" name="Freeform: Shape 1768">
                <a:extLst>
                  <a:ext uri="{FF2B5EF4-FFF2-40B4-BE49-F238E27FC236}">
                    <a16:creationId xmlns:a16="http://schemas.microsoft.com/office/drawing/2014/main" id="{E23EEFE1-FE10-458F-9F53-1212CBD8684F}"/>
                  </a:ext>
                </a:extLst>
              </p:cNvPr>
              <p:cNvSpPr/>
              <p:nvPr/>
            </p:nvSpPr>
            <p:spPr>
              <a:xfrm>
                <a:off x="4269164" y="4715893"/>
                <a:ext cx="46965" cy="22701"/>
              </a:xfrm>
              <a:custGeom>
                <a:avLst/>
                <a:gdLst>
                  <a:gd name="connsiteX0" fmla="*/ 35615 w 46965"/>
                  <a:gd name="connsiteY0" fmla="*/ 0 h 22701"/>
                  <a:gd name="connsiteX1" fmla="*/ 11351 w 46965"/>
                  <a:gd name="connsiteY1" fmla="*/ 0 h 22701"/>
                  <a:gd name="connsiteX2" fmla="*/ 0 w 46965"/>
                  <a:gd name="connsiteY2" fmla="*/ 11351 h 22701"/>
                  <a:gd name="connsiteX3" fmla="*/ 11351 w 46965"/>
                  <a:gd name="connsiteY3" fmla="*/ 22702 h 22701"/>
                  <a:gd name="connsiteX4" fmla="*/ 35615 w 46965"/>
                  <a:gd name="connsiteY4" fmla="*/ 22702 h 22701"/>
                  <a:gd name="connsiteX5" fmla="*/ 46965 w 46965"/>
                  <a:gd name="connsiteY5" fmla="*/ 11351 h 22701"/>
                  <a:gd name="connsiteX6" fmla="*/ 35615 w 46965"/>
                  <a:gd name="connsiteY6" fmla="*/ 0 h 227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6965" h="22701">
                    <a:moveTo>
                      <a:pt x="35615" y="0"/>
                    </a:moveTo>
                    <a:lnTo>
                      <a:pt x="11351" y="0"/>
                    </a:lnTo>
                    <a:cubicBezTo>
                      <a:pt x="5082" y="0"/>
                      <a:pt x="0" y="5082"/>
                      <a:pt x="0" y="11351"/>
                    </a:cubicBezTo>
                    <a:cubicBezTo>
                      <a:pt x="0" y="17620"/>
                      <a:pt x="5082" y="22702"/>
                      <a:pt x="11351" y="22702"/>
                    </a:cubicBezTo>
                    <a:lnTo>
                      <a:pt x="35615" y="22702"/>
                    </a:lnTo>
                    <a:cubicBezTo>
                      <a:pt x="41883" y="22702"/>
                      <a:pt x="46965" y="17620"/>
                      <a:pt x="46965" y="11351"/>
                    </a:cubicBezTo>
                    <a:cubicBezTo>
                      <a:pt x="46965" y="5082"/>
                      <a:pt x="41885" y="0"/>
                      <a:pt x="35615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70" name="Freeform: Shape 1769">
                <a:extLst>
                  <a:ext uri="{FF2B5EF4-FFF2-40B4-BE49-F238E27FC236}">
                    <a16:creationId xmlns:a16="http://schemas.microsoft.com/office/drawing/2014/main" id="{CB80B889-ED35-4F54-9C79-9137EFCA3FE3}"/>
                  </a:ext>
                </a:extLst>
              </p:cNvPr>
              <p:cNvSpPr/>
              <p:nvPr/>
            </p:nvSpPr>
            <p:spPr>
              <a:xfrm>
                <a:off x="3977998" y="4715893"/>
                <a:ext cx="46965" cy="22701"/>
              </a:xfrm>
              <a:custGeom>
                <a:avLst/>
                <a:gdLst>
                  <a:gd name="connsiteX0" fmla="*/ 11351 w 46965"/>
                  <a:gd name="connsiteY0" fmla="*/ 22702 h 22701"/>
                  <a:gd name="connsiteX1" fmla="*/ 35614 w 46965"/>
                  <a:gd name="connsiteY1" fmla="*/ 22702 h 22701"/>
                  <a:gd name="connsiteX2" fmla="*/ 46965 w 46965"/>
                  <a:gd name="connsiteY2" fmla="*/ 11351 h 22701"/>
                  <a:gd name="connsiteX3" fmla="*/ 35614 w 46965"/>
                  <a:gd name="connsiteY3" fmla="*/ 0 h 22701"/>
                  <a:gd name="connsiteX4" fmla="*/ 11351 w 46965"/>
                  <a:gd name="connsiteY4" fmla="*/ 0 h 22701"/>
                  <a:gd name="connsiteX5" fmla="*/ 0 w 46965"/>
                  <a:gd name="connsiteY5" fmla="*/ 11351 h 22701"/>
                  <a:gd name="connsiteX6" fmla="*/ 11351 w 46965"/>
                  <a:gd name="connsiteY6" fmla="*/ 22702 h 227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6965" h="22701">
                    <a:moveTo>
                      <a:pt x="11351" y="22702"/>
                    </a:moveTo>
                    <a:lnTo>
                      <a:pt x="35614" y="22702"/>
                    </a:lnTo>
                    <a:cubicBezTo>
                      <a:pt x="41883" y="22702"/>
                      <a:pt x="46965" y="17620"/>
                      <a:pt x="46965" y="11351"/>
                    </a:cubicBezTo>
                    <a:cubicBezTo>
                      <a:pt x="46965" y="5082"/>
                      <a:pt x="41883" y="0"/>
                      <a:pt x="35614" y="0"/>
                    </a:cubicBezTo>
                    <a:lnTo>
                      <a:pt x="11351" y="0"/>
                    </a:lnTo>
                    <a:cubicBezTo>
                      <a:pt x="5082" y="0"/>
                      <a:pt x="0" y="5082"/>
                      <a:pt x="0" y="11351"/>
                    </a:cubicBezTo>
                    <a:cubicBezTo>
                      <a:pt x="0" y="17620"/>
                      <a:pt x="5081" y="22702"/>
                      <a:pt x="11351" y="22702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1771" name="Graphic 15">
            <a:extLst>
              <a:ext uri="{FF2B5EF4-FFF2-40B4-BE49-F238E27FC236}">
                <a16:creationId xmlns:a16="http://schemas.microsoft.com/office/drawing/2014/main" id="{BFA3F4C6-939C-45B8-A3D3-148978F1EBD3}"/>
              </a:ext>
            </a:extLst>
          </p:cNvPr>
          <p:cNvGrpSpPr/>
          <p:nvPr/>
        </p:nvGrpSpPr>
        <p:grpSpPr>
          <a:xfrm>
            <a:off x="3017046" y="4315538"/>
            <a:ext cx="459078" cy="774885"/>
            <a:chOff x="3017046" y="4315538"/>
            <a:chExt cx="459078" cy="774885"/>
          </a:xfrm>
          <a:solidFill>
            <a:srgbClr val="FFFFFF"/>
          </a:solidFill>
        </p:grpSpPr>
        <p:grpSp>
          <p:nvGrpSpPr>
            <p:cNvPr id="1772" name="Graphic 15">
              <a:extLst>
                <a:ext uri="{FF2B5EF4-FFF2-40B4-BE49-F238E27FC236}">
                  <a16:creationId xmlns:a16="http://schemas.microsoft.com/office/drawing/2014/main" id="{BFA3F4C6-939C-45B8-A3D3-148978F1EBD3}"/>
                </a:ext>
              </a:extLst>
            </p:cNvPr>
            <p:cNvGrpSpPr/>
            <p:nvPr/>
          </p:nvGrpSpPr>
          <p:grpSpPr>
            <a:xfrm>
              <a:off x="3028395" y="4329092"/>
              <a:ext cx="436375" cy="749981"/>
              <a:chOff x="3028395" y="4329092"/>
              <a:chExt cx="436375" cy="749981"/>
            </a:xfrm>
            <a:solidFill>
              <a:srgbClr val="FFFFFF"/>
            </a:solidFill>
          </p:grpSpPr>
          <p:sp>
            <p:nvSpPr>
              <p:cNvPr id="1773" name="Freeform: Shape 1772">
                <a:extLst>
                  <a:ext uri="{FF2B5EF4-FFF2-40B4-BE49-F238E27FC236}">
                    <a16:creationId xmlns:a16="http://schemas.microsoft.com/office/drawing/2014/main" id="{E2A768AC-D20C-4714-A995-576060D8DCD9}"/>
                  </a:ext>
                </a:extLst>
              </p:cNvPr>
              <p:cNvSpPr/>
              <p:nvPr/>
            </p:nvSpPr>
            <p:spPr>
              <a:xfrm>
                <a:off x="3137393" y="4848564"/>
                <a:ext cx="218375" cy="230508"/>
              </a:xfrm>
              <a:custGeom>
                <a:avLst/>
                <a:gdLst>
                  <a:gd name="connsiteX0" fmla="*/ 203671 w 218375"/>
                  <a:gd name="connsiteY0" fmla="*/ 187810 h 230508"/>
                  <a:gd name="connsiteX1" fmla="*/ 148159 w 218375"/>
                  <a:gd name="connsiteY1" fmla="*/ 164019 h 230508"/>
                  <a:gd name="connsiteX2" fmla="*/ 133453 w 218375"/>
                  <a:gd name="connsiteY2" fmla="*/ 141716 h 230508"/>
                  <a:gd name="connsiteX3" fmla="*/ 133453 w 218375"/>
                  <a:gd name="connsiteY3" fmla="*/ 0 h 230508"/>
                  <a:gd name="connsiteX4" fmla="*/ 84924 w 218375"/>
                  <a:gd name="connsiteY4" fmla="*/ 0 h 230508"/>
                  <a:gd name="connsiteX5" fmla="*/ 84924 w 218375"/>
                  <a:gd name="connsiteY5" fmla="*/ 141716 h 230508"/>
                  <a:gd name="connsiteX6" fmla="*/ 70218 w 218375"/>
                  <a:gd name="connsiteY6" fmla="*/ 164019 h 230508"/>
                  <a:gd name="connsiteX7" fmla="*/ 14706 w 218375"/>
                  <a:gd name="connsiteY7" fmla="*/ 187810 h 230508"/>
                  <a:gd name="connsiteX8" fmla="*/ 0 w 218375"/>
                  <a:gd name="connsiteY8" fmla="*/ 210112 h 230508"/>
                  <a:gd name="connsiteX9" fmla="*/ 0 w 218375"/>
                  <a:gd name="connsiteY9" fmla="*/ 218377 h 230508"/>
                  <a:gd name="connsiteX10" fmla="*/ 12132 w 218375"/>
                  <a:gd name="connsiteY10" fmla="*/ 230509 h 230508"/>
                  <a:gd name="connsiteX11" fmla="*/ 206244 w 218375"/>
                  <a:gd name="connsiteY11" fmla="*/ 230509 h 230508"/>
                  <a:gd name="connsiteX12" fmla="*/ 218376 w 218375"/>
                  <a:gd name="connsiteY12" fmla="*/ 218377 h 230508"/>
                  <a:gd name="connsiteX13" fmla="*/ 218376 w 218375"/>
                  <a:gd name="connsiteY13" fmla="*/ 210112 h 230508"/>
                  <a:gd name="connsiteX14" fmla="*/ 203671 w 218375"/>
                  <a:gd name="connsiteY14" fmla="*/ 187810 h 2305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18375" h="230508">
                    <a:moveTo>
                      <a:pt x="203671" y="187810"/>
                    </a:moveTo>
                    <a:lnTo>
                      <a:pt x="148159" y="164019"/>
                    </a:lnTo>
                    <a:cubicBezTo>
                      <a:pt x="139237" y="160196"/>
                      <a:pt x="133453" y="151424"/>
                      <a:pt x="133453" y="141716"/>
                    </a:cubicBezTo>
                    <a:lnTo>
                      <a:pt x="133453" y="0"/>
                    </a:lnTo>
                    <a:lnTo>
                      <a:pt x="84924" y="0"/>
                    </a:lnTo>
                    <a:lnTo>
                      <a:pt x="84924" y="141716"/>
                    </a:lnTo>
                    <a:cubicBezTo>
                      <a:pt x="84924" y="151422"/>
                      <a:pt x="79140" y="160194"/>
                      <a:pt x="70218" y="164019"/>
                    </a:cubicBezTo>
                    <a:lnTo>
                      <a:pt x="14706" y="187810"/>
                    </a:lnTo>
                    <a:cubicBezTo>
                      <a:pt x="5784" y="191633"/>
                      <a:pt x="0" y="200406"/>
                      <a:pt x="0" y="210112"/>
                    </a:cubicBezTo>
                    <a:lnTo>
                      <a:pt x="0" y="218377"/>
                    </a:lnTo>
                    <a:cubicBezTo>
                      <a:pt x="0" y="225077"/>
                      <a:pt x="5432" y="230509"/>
                      <a:pt x="12132" y="230509"/>
                    </a:cubicBezTo>
                    <a:lnTo>
                      <a:pt x="206244" y="230509"/>
                    </a:lnTo>
                    <a:cubicBezTo>
                      <a:pt x="212944" y="230509"/>
                      <a:pt x="218376" y="225077"/>
                      <a:pt x="218376" y="218377"/>
                    </a:cubicBezTo>
                    <a:lnTo>
                      <a:pt x="218376" y="210112"/>
                    </a:lnTo>
                    <a:cubicBezTo>
                      <a:pt x="218377" y="200405"/>
                      <a:pt x="212593" y="191633"/>
                      <a:pt x="203671" y="18781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74" name="Freeform: Shape 1773">
                <a:extLst>
                  <a:ext uri="{FF2B5EF4-FFF2-40B4-BE49-F238E27FC236}">
                    <a16:creationId xmlns:a16="http://schemas.microsoft.com/office/drawing/2014/main" id="{247793D4-8EAB-4434-8E29-27B6BB50CF48}"/>
                  </a:ext>
                </a:extLst>
              </p:cNvPr>
              <p:cNvSpPr/>
              <p:nvPr/>
            </p:nvSpPr>
            <p:spPr>
              <a:xfrm>
                <a:off x="3137393" y="4848562"/>
                <a:ext cx="133451" cy="230511"/>
              </a:xfrm>
              <a:custGeom>
                <a:avLst/>
                <a:gdLst>
                  <a:gd name="connsiteX0" fmla="*/ 84926 w 133451"/>
                  <a:gd name="connsiteY0" fmla="*/ 141719 h 230511"/>
                  <a:gd name="connsiteX1" fmla="*/ 70220 w 133451"/>
                  <a:gd name="connsiteY1" fmla="*/ 164022 h 230511"/>
                  <a:gd name="connsiteX2" fmla="*/ 14706 w 133451"/>
                  <a:gd name="connsiteY2" fmla="*/ 187813 h 230511"/>
                  <a:gd name="connsiteX3" fmla="*/ 0 w 133451"/>
                  <a:gd name="connsiteY3" fmla="*/ 210115 h 230511"/>
                  <a:gd name="connsiteX4" fmla="*/ 0 w 133451"/>
                  <a:gd name="connsiteY4" fmla="*/ 218380 h 230511"/>
                  <a:gd name="connsiteX5" fmla="*/ 12132 w 133451"/>
                  <a:gd name="connsiteY5" fmla="*/ 230512 h 230511"/>
                  <a:gd name="connsiteX6" fmla="*/ 84924 w 133451"/>
                  <a:gd name="connsiteY6" fmla="*/ 230512 h 230511"/>
                  <a:gd name="connsiteX7" fmla="*/ 84924 w 133451"/>
                  <a:gd name="connsiteY7" fmla="*/ 205136 h 230511"/>
                  <a:gd name="connsiteX8" fmla="*/ 91035 w 133451"/>
                  <a:gd name="connsiteY8" fmla="*/ 184948 h 230511"/>
                  <a:gd name="connsiteX9" fmla="*/ 103076 w 133451"/>
                  <a:gd name="connsiteY9" fmla="*/ 166882 h 230511"/>
                  <a:gd name="connsiteX10" fmla="*/ 109188 w 133451"/>
                  <a:gd name="connsiteY10" fmla="*/ 146696 h 230511"/>
                  <a:gd name="connsiteX11" fmla="*/ 109188 w 133451"/>
                  <a:gd name="connsiteY11" fmla="*/ 72904 h 230511"/>
                  <a:gd name="connsiteX12" fmla="*/ 131151 w 133451"/>
                  <a:gd name="connsiteY12" fmla="*/ 48809 h 230511"/>
                  <a:gd name="connsiteX13" fmla="*/ 133451 w 133451"/>
                  <a:gd name="connsiteY13" fmla="*/ 48529 h 230511"/>
                  <a:gd name="connsiteX14" fmla="*/ 133451 w 133451"/>
                  <a:gd name="connsiteY14" fmla="*/ 0 h 230511"/>
                  <a:gd name="connsiteX15" fmla="*/ 84923 w 133451"/>
                  <a:gd name="connsiteY15" fmla="*/ 0 h 230511"/>
                  <a:gd name="connsiteX16" fmla="*/ 84923 w 133451"/>
                  <a:gd name="connsiteY16" fmla="*/ 141719 h 2305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133451" h="230511">
                    <a:moveTo>
                      <a:pt x="84926" y="141719"/>
                    </a:moveTo>
                    <a:cubicBezTo>
                      <a:pt x="84926" y="151425"/>
                      <a:pt x="79141" y="160197"/>
                      <a:pt x="70220" y="164022"/>
                    </a:cubicBezTo>
                    <a:lnTo>
                      <a:pt x="14706" y="187813"/>
                    </a:lnTo>
                    <a:cubicBezTo>
                      <a:pt x="5784" y="191636"/>
                      <a:pt x="0" y="200409"/>
                      <a:pt x="0" y="210115"/>
                    </a:cubicBezTo>
                    <a:lnTo>
                      <a:pt x="0" y="218380"/>
                    </a:lnTo>
                    <a:cubicBezTo>
                      <a:pt x="0" y="225080"/>
                      <a:pt x="5432" y="230512"/>
                      <a:pt x="12132" y="230512"/>
                    </a:cubicBezTo>
                    <a:lnTo>
                      <a:pt x="84924" y="230512"/>
                    </a:lnTo>
                    <a:lnTo>
                      <a:pt x="84924" y="205136"/>
                    </a:lnTo>
                    <a:cubicBezTo>
                      <a:pt x="84924" y="197952"/>
                      <a:pt x="87051" y="190928"/>
                      <a:pt x="91035" y="184948"/>
                    </a:cubicBezTo>
                    <a:lnTo>
                      <a:pt x="103076" y="166882"/>
                    </a:lnTo>
                    <a:cubicBezTo>
                      <a:pt x="107061" y="160904"/>
                      <a:pt x="109188" y="153880"/>
                      <a:pt x="109188" y="146696"/>
                    </a:cubicBezTo>
                    <a:lnTo>
                      <a:pt x="109188" y="72904"/>
                    </a:lnTo>
                    <a:cubicBezTo>
                      <a:pt x="109188" y="60400"/>
                      <a:pt x="118729" y="50245"/>
                      <a:pt x="131151" y="48809"/>
                    </a:cubicBezTo>
                    <a:cubicBezTo>
                      <a:pt x="131918" y="48719"/>
                      <a:pt x="132686" y="48627"/>
                      <a:pt x="133451" y="48529"/>
                    </a:cubicBezTo>
                    <a:lnTo>
                      <a:pt x="133451" y="0"/>
                    </a:lnTo>
                    <a:lnTo>
                      <a:pt x="84923" y="0"/>
                    </a:lnTo>
                    <a:lnTo>
                      <a:pt x="84923" y="141719"/>
                    </a:ln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75" name="Freeform: Shape 1774">
                <a:extLst>
                  <a:ext uri="{FF2B5EF4-FFF2-40B4-BE49-F238E27FC236}">
                    <a16:creationId xmlns:a16="http://schemas.microsoft.com/office/drawing/2014/main" id="{3C6F09B7-8E80-4336-84A7-C1086ADF0E28}"/>
                  </a:ext>
                </a:extLst>
              </p:cNvPr>
              <p:cNvSpPr/>
              <p:nvPr/>
            </p:nvSpPr>
            <p:spPr>
              <a:xfrm>
                <a:off x="3028395" y="4569531"/>
                <a:ext cx="436375" cy="291169"/>
              </a:xfrm>
              <a:custGeom>
                <a:avLst/>
                <a:gdLst>
                  <a:gd name="connsiteX0" fmla="*/ 424167 w 436375"/>
                  <a:gd name="connsiteY0" fmla="*/ 0 h 291169"/>
                  <a:gd name="connsiteX1" fmla="*/ 12209 w 436375"/>
                  <a:gd name="connsiteY1" fmla="*/ 0 h 291169"/>
                  <a:gd name="connsiteX2" fmla="*/ 6 w 436375"/>
                  <a:gd name="connsiteY2" fmla="*/ 12419 h 291169"/>
                  <a:gd name="connsiteX3" fmla="*/ 218188 w 436375"/>
                  <a:gd name="connsiteY3" fmla="*/ 291169 h 291169"/>
                  <a:gd name="connsiteX4" fmla="*/ 436370 w 436375"/>
                  <a:gd name="connsiteY4" fmla="*/ 12421 h 291169"/>
                  <a:gd name="connsiteX5" fmla="*/ 424167 w 436375"/>
                  <a:gd name="connsiteY5" fmla="*/ 0 h 2911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36375" h="291169">
                    <a:moveTo>
                      <a:pt x="424167" y="0"/>
                    </a:moveTo>
                    <a:lnTo>
                      <a:pt x="12209" y="0"/>
                    </a:lnTo>
                    <a:cubicBezTo>
                      <a:pt x="5406" y="0"/>
                      <a:pt x="-208" y="5621"/>
                      <a:pt x="6" y="12419"/>
                    </a:cubicBezTo>
                    <a:cubicBezTo>
                      <a:pt x="4887" y="167468"/>
                      <a:pt x="100703" y="291169"/>
                      <a:pt x="218188" y="291169"/>
                    </a:cubicBezTo>
                    <a:cubicBezTo>
                      <a:pt x="335672" y="291169"/>
                      <a:pt x="431489" y="167468"/>
                      <a:pt x="436370" y="12421"/>
                    </a:cubicBezTo>
                    <a:cubicBezTo>
                      <a:pt x="436583" y="5621"/>
                      <a:pt x="430970" y="0"/>
                      <a:pt x="424167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76" name="Freeform: Shape 1775">
                <a:extLst>
                  <a:ext uri="{FF2B5EF4-FFF2-40B4-BE49-F238E27FC236}">
                    <a16:creationId xmlns:a16="http://schemas.microsoft.com/office/drawing/2014/main" id="{BFE3B744-00FD-480B-A9D4-F1A4FC6F9415}"/>
                  </a:ext>
                </a:extLst>
              </p:cNvPr>
              <p:cNvSpPr/>
              <p:nvPr/>
            </p:nvSpPr>
            <p:spPr>
              <a:xfrm>
                <a:off x="3052471" y="4329095"/>
                <a:ext cx="388223" cy="240436"/>
              </a:xfrm>
              <a:custGeom>
                <a:avLst/>
                <a:gdLst>
                  <a:gd name="connsiteX0" fmla="*/ 329729 w 388223"/>
                  <a:gd name="connsiteY0" fmla="*/ 63981 h 240436"/>
                  <a:gd name="connsiteX1" fmla="*/ 309130 w 388223"/>
                  <a:gd name="connsiteY1" fmla="*/ 69131 h 240436"/>
                  <a:gd name="connsiteX2" fmla="*/ 298608 w 388223"/>
                  <a:gd name="connsiteY2" fmla="*/ 66835 h 240436"/>
                  <a:gd name="connsiteX3" fmla="*/ 248702 w 388223"/>
                  <a:gd name="connsiteY3" fmla="*/ 26910 h 240436"/>
                  <a:gd name="connsiteX4" fmla="*/ 235697 w 388223"/>
                  <a:gd name="connsiteY4" fmla="*/ 25533 h 240436"/>
                  <a:gd name="connsiteX5" fmla="*/ 200070 w 388223"/>
                  <a:gd name="connsiteY5" fmla="*/ 43346 h 240436"/>
                  <a:gd name="connsiteX6" fmla="*/ 188400 w 388223"/>
                  <a:gd name="connsiteY6" fmla="*/ 42897 h 240436"/>
                  <a:gd name="connsiteX7" fmla="*/ 119920 w 388223"/>
                  <a:gd name="connsiteY7" fmla="*/ 1784 h 240436"/>
                  <a:gd name="connsiteX8" fmla="*/ 106825 w 388223"/>
                  <a:gd name="connsiteY8" fmla="*/ 2063 h 240436"/>
                  <a:gd name="connsiteX9" fmla="*/ 0 w 388223"/>
                  <a:gd name="connsiteY9" fmla="*/ 240437 h 240436"/>
                  <a:gd name="connsiteX10" fmla="*/ 388224 w 388223"/>
                  <a:gd name="connsiteY10" fmla="*/ 240437 h 240436"/>
                  <a:gd name="connsiteX11" fmla="*/ 343055 w 388223"/>
                  <a:gd name="connsiteY11" fmla="*/ 69305 h 240436"/>
                  <a:gd name="connsiteX12" fmla="*/ 329729 w 388223"/>
                  <a:gd name="connsiteY12" fmla="*/ 63981 h 2404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88223" h="240436">
                    <a:moveTo>
                      <a:pt x="329729" y="63981"/>
                    </a:moveTo>
                    <a:lnTo>
                      <a:pt x="309130" y="69131"/>
                    </a:lnTo>
                    <a:cubicBezTo>
                      <a:pt x="305456" y="70050"/>
                      <a:pt x="301565" y="69201"/>
                      <a:pt x="298608" y="66835"/>
                    </a:cubicBezTo>
                    <a:lnTo>
                      <a:pt x="248702" y="26910"/>
                    </a:lnTo>
                    <a:cubicBezTo>
                      <a:pt x="245006" y="23955"/>
                      <a:pt x="239930" y="23416"/>
                      <a:pt x="235697" y="25533"/>
                    </a:cubicBezTo>
                    <a:lnTo>
                      <a:pt x="200070" y="43346"/>
                    </a:lnTo>
                    <a:cubicBezTo>
                      <a:pt x="196359" y="45202"/>
                      <a:pt x="191957" y="45032"/>
                      <a:pt x="188400" y="42897"/>
                    </a:cubicBezTo>
                    <a:lnTo>
                      <a:pt x="119920" y="1784"/>
                    </a:lnTo>
                    <a:cubicBezTo>
                      <a:pt x="115868" y="-648"/>
                      <a:pt x="110709" y="-630"/>
                      <a:pt x="106825" y="2063"/>
                    </a:cubicBezTo>
                    <a:cubicBezTo>
                      <a:pt x="43471" y="45998"/>
                      <a:pt x="0" y="136210"/>
                      <a:pt x="0" y="240437"/>
                    </a:cubicBezTo>
                    <a:lnTo>
                      <a:pt x="388224" y="240437"/>
                    </a:lnTo>
                    <a:cubicBezTo>
                      <a:pt x="388224" y="175306"/>
                      <a:pt x="371245" y="115636"/>
                      <a:pt x="343055" y="69305"/>
                    </a:cubicBezTo>
                    <a:cubicBezTo>
                      <a:pt x="340310" y="64790"/>
                      <a:pt x="334855" y="62699"/>
                      <a:pt x="329729" y="63981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77" name="Freeform: Shape 1776">
                <a:extLst>
                  <a:ext uri="{FF2B5EF4-FFF2-40B4-BE49-F238E27FC236}">
                    <a16:creationId xmlns:a16="http://schemas.microsoft.com/office/drawing/2014/main" id="{301E1807-E047-441F-B100-3363ECE6684D}"/>
                  </a:ext>
                </a:extLst>
              </p:cNvPr>
              <p:cNvSpPr/>
              <p:nvPr/>
            </p:nvSpPr>
            <p:spPr>
              <a:xfrm>
                <a:off x="3028395" y="4569531"/>
                <a:ext cx="260717" cy="291169"/>
              </a:xfrm>
              <a:custGeom>
                <a:avLst/>
                <a:gdLst>
                  <a:gd name="connsiteX0" fmla="*/ 84735 w 260717"/>
                  <a:gd name="connsiteY0" fmla="*/ 0 h 291169"/>
                  <a:gd name="connsiteX1" fmla="*/ 12209 w 260717"/>
                  <a:gd name="connsiteY1" fmla="*/ 0 h 291169"/>
                  <a:gd name="connsiteX2" fmla="*/ 6 w 260717"/>
                  <a:gd name="connsiteY2" fmla="*/ 12419 h 291169"/>
                  <a:gd name="connsiteX3" fmla="*/ 218188 w 260717"/>
                  <a:gd name="connsiteY3" fmla="*/ 291169 h 291169"/>
                  <a:gd name="connsiteX4" fmla="*/ 260717 w 260717"/>
                  <a:gd name="connsiteY4" fmla="*/ 285639 h 291169"/>
                  <a:gd name="connsiteX5" fmla="*/ 84735 w 260717"/>
                  <a:gd name="connsiteY5" fmla="*/ 0 h 2911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60717" h="291169">
                    <a:moveTo>
                      <a:pt x="84735" y="0"/>
                    </a:moveTo>
                    <a:lnTo>
                      <a:pt x="12209" y="0"/>
                    </a:lnTo>
                    <a:cubicBezTo>
                      <a:pt x="5406" y="0"/>
                      <a:pt x="-208" y="5621"/>
                      <a:pt x="6" y="12419"/>
                    </a:cubicBezTo>
                    <a:cubicBezTo>
                      <a:pt x="4887" y="167468"/>
                      <a:pt x="100703" y="291169"/>
                      <a:pt x="218188" y="291169"/>
                    </a:cubicBezTo>
                    <a:cubicBezTo>
                      <a:pt x="232743" y="291169"/>
                      <a:pt x="246960" y="289260"/>
                      <a:pt x="260717" y="285639"/>
                    </a:cubicBezTo>
                    <a:cubicBezTo>
                      <a:pt x="160409" y="259319"/>
                      <a:pt x="84735" y="141462"/>
                      <a:pt x="84735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78" name="Freeform: Shape 1777">
                <a:extLst>
                  <a:ext uri="{FF2B5EF4-FFF2-40B4-BE49-F238E27FC236}">
                    <a16:creationId xmlns:a16="http://schemas.microsoft.com/office/drawing/2014/main" id="{E1C2B49C-131A-4C73-85C3-9F12BAE5BBE5}"/>
                  </a:ext>
                </a:extLst>
              </p:cNvPr>
              <p:cNvSpPr/>
              <p:nvPr/>
            </p:nvSpPr>
            <p:spPr>
              <a:xfrm>
                <a:off x="3222319" y="4353346"/>
                <a:ext cx="145581" cy="155522"/>
              </a:xfrm>
              <a:custGeom>
                <a:avLst/>
                <a:gdLst>
                  <a:gd name="connsiteX0" fmla="*/ 24264 w 145581"/>
                  <a:gd name="connsiteY0" fmla="*/ 106994 h 155522"/>
                  <a:gd name="connsiteX1" fmla="*/ 48527 w 145581"/>
                  <a:gd name="connsiteY1" fmla="*/ 82730 h 155522"/>
                  <a:gd name="connsiteX2" fmla="*/ 72791 w 145581"/>
                  <a:gd name="connsiteY2" fmla="*/ 58466 h 155522"/>
                  <a:gd name="connsiteX3" fmla="*/ 97054 w 145581"/>
                  <a:gd name="connsiteY3" fmla="*/ 82730 h 155522"/>
                  <a:gd name="connsiteX4" fmla="*/ 97054 w 145581"/>
                  <a:gd name="connsiteY4" fmla="*/ 131259 h 155522"/>
                  <a:gd name="connsiteX5" fmla="*/ 121318 w 145581"/>
                  <a:gd name="connsiteY5" fmla="*/ 155522 h 155522"/>
                  <a:gd name="connsiteX6" fmla="*/ 145582 w 145581"/>
                  <a:gd name="connsiteY6" fmla="*/ 131259 h 155522"/>
                  <a:gd name="connsiteX7" fmla="*/ 145582 w 145581"/>
                  <a:gd name="connsiteY7" fmla="*/ 43305 h 155522"/>
                  <a:gd name="connsiteX8" fmla="*/ 139278 w 145581"/>
                  <a:gd name="connsiteY8" fmla="*/ 44880 h 155522"/>
                  <a:gd name="connsiteX9" fmla="*/ 128758 w 145581"/>
                  <a:gd name="connsiteY9" fmla="*/ 42584 h 155522"/>
                  <a:gd name="connsiteX10" fmla="*/ 78854 w 145581"/>
                  <a:gd name="connsiteY10" fmla="*/ 2658 h 155522"/>
                  <a:gd name="connsiteX11" fmla="*/ 65850 w 145581"/>
                  <a:gd name="connsiteY11" fmla="*/ 1281 h 155522"/>
                  <a:gd name="connsiteX12" fmla="*/ 30224 w 145581"/>
                  <a:gd name="connsiteY12" fmla="*/ 19094 h 155522"/>
                  <a:gd name="connsiteX13" fmla="*/ 18553 w 145581"/>
                  <a:gd name="connsiteY13" fmla="*/ 18645 h 155522"/>
                  <a:gd name="connsiteX14" fmla="*/ 0 w 145581"/>
                  <a:gd name="connsiteY14" fmla="*/ 7506 h 155522"/>
                  <a:gd name="connsiteX15" fmla="*/ 0 w 145581"/>
                  <a:gd name="connsiteY15" fmla="*/ 82730 h 155522"/>
                  <a:gd name="connsiteX16" fmla="*/ 24264 w 145581"/>
                  <a:gd name="connsiteY16" fmla="*/ 106994 h 1555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145581" h="155522">
                    <a:moveTo>
                      <a:pt x="24264" y="106994"/>
                    </a:moveTo>
                    <a:cubicBezTo>
                      <a:pt x="37664" y="106994"/>
                      <a:pt x="48527" y="96130"/>
                      <a:pt x="48527" y="82730"/>
                    </a:cubicBezTo>
                    <a:cubicBezTo>
                      <a:pt x="48527" y="69328"/>
                      <a:pt x="59391" y="58466"/>
                      <a:pt x="72791" y="58466"/>
                    </a:cubicBezTo>
                    <a:cubicBezTo>
                      <a:pt x="86191" y="58466"/>
                      <a:pt x="97054" y="69330"/>
                      <a:pt x="97054" y="82730"/>
                    </a:cubicBezTo>
                    <a:lnTo>
                      <a:pt x="97054" y="131259"/>
                    </a:lnTo>
                    <a:cubicBezTo>
                      <a:pt x="97054" y="144659"/>
                      <a:pt x="107918" y="155522"/>
                      <a:pt x="121318" y="155522"/>
                    </a:cubicBezTo>
                    <a:cubicBezTo>
                      <a:pt x="134718" y="155522"/>
                      <a:pt x="145582" y="144659"/>
                      <a:pt x="145582" y="131259"/>
                    </a:cubicBezTo>
                    <a:lnTo>
                      <a:pt x="145582" y="43305"/>
                    </a:lnTo>
                    <a:lnTo>
                      <a:pt x="139278" y="44880"/>
                    </a:lnTo>
                    <a:cubicBezTo>
                      <a:pt x="135605" y="45799"/>
                      <a:pt x="131714" y="44950"/>
                      <a:pt x="128758" y="42584"/>
                    </a:cubicBezTo>
                    <a:lnTo>
                      <a:pt x="78854" y="2658"/>
                    </a:lnTo>
                    <a:cubicBezTo>
                      <a:pt x="75159" y="-298"/>
                      <a:pt x="70082" y="-835"/>
                      <a:pt x="65850" y="1281"/>
                    </a:cubicBezTo>
                    <a:lnTo>
                      <a:pt x="30224" y="19094"/>
                    </a:lnTo>
                    <a:cubicBezTo>
                      <a:pt x="26513" y="20950"/>
                      <a:pt x="22111" y="20780"/>
                      <a:pt x="18553" y="18645"/>
                    </a:cubicBezTo>
                    <a:lnTo>
                      <a:pt x="0" y="7506"/>
                    </a:lnTo>
                    <a:lnTo>
                      <a:pt x="0" y="82730"/>
                    </a:lnTo>
                    <a:cubicBezTo>
                      <a:pt x="0" y="96130"/>
                      <a:pt x="10864" y="106994"/>
                      <a:pt x="24264" y="106994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79" name="Freeform: Shape 1778">
                <a:extLst>
                  <a:ext uri="{FF2B5EF4-FFF2-40B4-BE49-F238E27FC236}">
                    <a16:creationId xmlns:a16="http://schemas.microsoft.com/office/drawing/2014/main" id="{BD632F6D-19DE-48F2-AAAE-638B70344097}"/>
                  </a:ext>
                </a:extLst>
              </p:cNvPr>
              <p:cNvSpPr/>
              <p:nvPr/>
            </p:nvSpPr>
            <p:spPr>
              <a:xfrm>
                <a:off x="3052471" y="4329092"/>
                <a:ext cx="388223" cy="240438"/>
              </a:xfrm>
              <a:custGeom>
                <a:avLst/>
                <a:gdLst>
                  <a:gd name="connsiteX0" fmla="*/ 0 w 388223"/>
                  <a:gd name="connsiteY0" fmla="*/ 240438 h 240438"/>
                  <a:gd name="connsiteX1" fmla="*/ 388224 w 388223"/>
                  <a:gd name="connsiteY1" fmla="*/ 240438 h 240438"/>
                  <a:gd name="connsiteX2" fmla="*/ 386023 w 388223"/>
                  <a:gd name="connsiteY2" fmla="*/ 201838 h 240438"/>
                  <a:gd name="connsiteX3" fmla="*/ 137250 w 388223"/>
                  <a:gd name="connsiteY3" fmla="*/ 201838 h 240438"/>
                  <a:gd name="connsiteX4" fmla="*/ 109556 w 388223"/>
                  <a:gd name="connsiteY4" fmla="*/ 189075 h 240438"/>
                  <a:gd name="connsiteX5" fmla="*/ 101212 w 388223"/>
                  <a:gd name="connsiteY5" fmla="*/ 159753 h 240438"/>
                  <a:gd name="connsiteX6" fmla="*/ 156775 w 388223"/>
                  <a:gd name="connsiteY6" fmla="*/ 25681 h 240438"/>
                  <a:gd name="connsiteX7" fmla="*/ 157720 w 388223"/>
                  <a:gd name="connsiteY7" fmla="*/ 24478 h 240438"/>
                  <a:gd name="connsiteX8" fmla="*/ 119918 w 388223"/>
                  <a:gd name="connsiteY8" fmla="*/ 1784 h 240438"/>
                  <a:gd name="connsiteX9" fmla="*/ 106825 w 388223"/>
                  <a:gd name="connsiteY9" fmla="*/ 2063 h 240438"/>
                  <a:gd name="connsiteX10" fmla="*/ 0 w 388223"/>
                  <a:gd name="connsiteY10" fmla="*/ 240438 h 2404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88223" h="240438">
                    <a:moveTo>
                      <a:pt x="0" y="240438"/>
                    </a:moveTo>
                    <a:lnTo>
                      <a:pt x="388224" y="240438"/>
                    </a:lnTo>
                    <a:cubicBezTo>
                      <a:pt x="388224" y="227302"/>
                      <a:pt x="387358" y="214465"/>
                      <a:pt x="386023" y="201838"/>
                    </a:cubicBezTo>
                    <a:lnTo>
                      <a:pt x="137250" y="201838"/>
                    </a:lnTo>
                    <a:cubicBezTo>
                      <a:pt x="126594" y="201838"/>
                      <a:pt x="116501" y="197186"/>
                      <a:pt x="109556" y="189075"/>
                    </a:cubicBezTo>
                    <a:cubicBezTo>
                      <a:pt x="102613" y="180966"/>
                      <a:pt x="99571" y="170278"/>
                      <a:pt x="101212" y="159753"/>
                    </a:cubicBezTo>
                    <a:cubicBezTo>
                      <a:pt x="109271" y="108039"/>
                      <a:pt x="128486" y="61677"/>
                      <a:pt x="156775" y="25681"/>
                    </a:cubicBezTo>
                    <a:lnTo>
                      <a:pt x="157720" y="24478"/>
                    </a:lnTo>
                    <a:lnTo>
                      <a:pt x="119918" y="1784"/>
                    </a:lnTo>
                    <a:cubicBezTo>
                      <a:pt x="115867" y="-648"/>
                      <a:pt x="110709" y="-630"/>
                      <a:pt x="106825" y="2063"/>
                    </a:cubicBezTo>
                    <a:cubicBezTo>
                      <a:pt x="43472" y="45999"/>
                      <a:pt x="0" y="136212"/>
                      <a:pt x="0" y="240438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780" name="Freeform: Shape 1779">
              <a:extLst>
                <a:ext uri="{FF2B5EF4-FFF2-40B4-BE49-F238E27FC236}">
                  <a16:creationId xmlns:a16="http://schemas.microsoft.com/office/drawing/2014/main" id="{D087C0D3-50EE-4B13-A203-E67E0BA725C6}"/>
                </a:ext>
              </a:extLst>
            </p:cNvPr>
            <p:cNvSpPr/>
            <p:nvPr/>
          </p:nvSpPr>
          <p:spPr>
            <a:xfrm>
              <a:off x="3017046" y="4315538"/>
              <a:ext cx="459078" cy="774885"/>
            </a:xfrm>
            <a:custGeom>
              <a:avLst/>
              <a:gdLst>
                <a:gd name="connsiteX0" fmla="*/ 452482 w 459078"/>
                <a:gd name="connsiteY0" fmla="*/ 249838 h 774885"/>
                <a:gd name="connsiteX1" fmla="*/ 435516 w 459078"/>
                <a:gd name="connsiteY1" fmla="*/ 242643 h 774885"/>
                <a:gd name="connsiteX2" fmla="*/ 434823 w 459078"/>
                <a:gd name="connsiteY2" fmla="*/ 242643 h 774885"/>
                <a:gd name="connsiteX3" fmla="*/ 383255 w 459078"/>
                <a:gd name="connsiteY3" fmla="*/ 69164 h 774885"/>
                <a:gd name="connsiteX4" fmla="*/ 371008 w 459078"/>
                <a:gd name="connsiteY4" fmla="*/ 64374 h 774885"/>
                <a:gd name="connsiteX5" fmla="*/ 341426 w 459078"/>
                <a:gd name="connsiteY5" fmla="*/ 71769 h 774885"/>
                <a:gd name="connsiteX6" fmla="*/ 285156 w 459078"/>
                <a:gd name="connsiteY6" fmla="*/ 26753 h 774885"/>
                <a:gd name="connsiteX7" fmla="*/ 272990 w 459078"/>
                <a:gd name="connsiteY7" fmla="*/ 25463 h 774885"/>
                <a:gd name="connsiteX8" fmla="*/ 230036 w 459078"/>
                <a:gd name="connsiteY8" fmla="*/ 46939 h 774885"/>
                <a:gd name="connsiteX9" fmla="*/ 154543 w 459078"/>
                <a:gd name="connsiteY9" fmla="*/ 1619 h 774885"/>
                <a:gd name="connsiteX10" fmla="*/ 142644 w 459078"/>
                <a:gd name="connsiteY10" fmla="*/ 1750 h 774885"/>
                <a:gd name="connsiteX11" fmla="*/ 56751 w 459078"/>
                <a:gd name="connsiteY11" fmla="*/ 103205 h 774885"/>
                <a:gd name="connsiteX12" fmla="*/ 24257 w 459078"/>
                <a:gd name="connsiteY12" fmla="*/ 242643 h 774885"/>
                <a:gd name="connsiteX13" fmla="*/ 23560 w 459078"/>
                <a:gd name="connsiteY13" fmla="*/ 242643 h 774885"/>
                <a:gd name="connsiteX14" fmla="*/ 6594 w 459078"/>
                <a:gd name="connsiteY14" fmla="*/ 249838 h 774885"/>
                <a:gd name="connsiteX15" fmla="*/ 12 w 459078"/>
                <a:gd name="connsiteY15" fmla="*/ 266771 h 774885"/>
                <a:gd name="connsiteX16" fmla="*/ 69272 w 459078"/>
                <a:gd name="connsiteY16" fmla="*/ 470914 h 774885"/>
                <a:gd name="connsiteX17" fmla="*/ 193924 w 459078"/>
                <a:gd name="connsiteY17" fmla="*/ 552903 h 774885"/>
                <a:gd name="connsiteX18" fmla="*/ 193924 w 459078"/>
                <a:gd name="connsiteY18" fmla="*/ 674744 h 774885"/>
                <a:gd name="connsiteX19" fmla="*/ 186098 w 459078"/>
                <a:gd name="connsiteY19" fmla="*/ 686612 h 774885"/>
                <a:gd name="connsiteX20" fmla="*/ 130586 w 459078"/>
                <a:gd name="connsiteY20" fmla="*/ 710403 h 774885"/>
                <a:gd name="connsiteX21" fmla="*/ 109000 w 459078"/>
                <a:gd name="connsiteY21" fmla="*/ 743139 h 774885"/>
                <a:gd name="connsiteX22" fmla="*/ 109000 w 459078"/>
                <a:gd name="connsiteY22" fmla="*/ 763535 h 774885"/>
                <a:gd name="connsiteX23" fmla="*/ 120351 w 459078"/>
                <a:gd name="connsiteY23" fmla="*/ 774885 h 774885"/>
                <a:gd name="connsiteX24" fmla="*/ 338726 w 459078"/>
                <a:gd name="connsiteY24" fmla="*/ 774885 h 774885"/>
                <a:gd name="connsiteX25" fmla="*/ 350077 w 459078"/>
                <a:gd name="connsiteY25" fmla="*/ 763535 h 774885"/>
                <a:gd name="connsiteX26" fmla="*/ 350077 w 459078"/>
                <a:gd name="connsiteY26" fmla="*/ 743138 h 774885"/>
                <a:gd name="connsiteX27" fmla="*/ 328492 w 459078"/>
                <a:gd name="connsiteY27" fmla="*/ 710402 h 774885"/>
                <a:gd name="connsiteX28" fmla="*/ 272981 w 459078"/>
                <a:gd name="connsiteY28" fmla="*/ 686610 h 774885"/>
                <a:gd name="connsiteX29" fmla="*/ 265155 w 459078"/>
                <a:gd name="connsiteY29" fmla="*/ 674742 h 774885"/>
                <a:gd name="connsiteX30" fmla="*/ 265155 w 459078"/>
                <a:gd name="connsiteY30" fmla="*/ 552902 h 774885"/>
                <a:gd name="connsiteX31" fmla="*/ 389807 w 459078"/>
                <a:gd name="connsiteY31" fmla="*/ 470912 h 774885"/>
                <a:gd name="connsiteX32" fmla="*/ 459067 w 459078"/>
                <a:gd name="connsiteY32" fmla="*/ 266769 h 774885"/>
                <a:gd name="connsiteX33" fmla="*/ 452482 w 459078"/>
                <a:gd name="connsiteY33" fmla="*/ 249838 h 774885"/>
                <a:gd name="connsiteX34" fmla="*/ 234613 w 459078"/>
                <a:gd name="connsiteY34" fmla="*/ 70034 h 774885"/>
                <a:gd name="connsiteX35" fmla="*/ 276645 w 459078"/>
                <a:gd name="connsiteY35" fmla="*/ 49018 h 774885"/>
                <a:gd name="connsiteX36" fmla="*/ 331633 w 459078"/>
                <a:gd name="connsiteY36" fmla="*/ 93008 h 774885"/>
                <a:gd name="connsiteX37" fmla="*/ 339504 w 459078"/>
                <a:gd name="connsiteY37" fmla="*/ 95451 h 774885"/>
                <a:gd name="connsiteX38" fmla="*/ 339504 w 459078"/>
                <a:gd name="connsiteY38" fmla="*/ 169065 h 774885"/>
                <a:gd name="connsiteX39" fmla="*/ 326591 w 459078"/>
                <a:gd name="connsiteY39" fmla="*/ 181978 h 774885"/>
                <a:gd name="connsiteX40" fmla="*/ 313679 w 459078"/>
                <a:gd name="connsiteY40" fmla="*/ 169065 h 774885"/>
                <a:gd name="connsiteX41" fmla="*/ 313679 w 459078"/>
                <a:gd name="connsiteY41" fmla="*/ 120538 h 774885"/>
                <a:gd name="connsiteX42" fmla="*/ 278064 w 459078"/>
                <a:gd name="connsiteY42" fmla="*/ 84924 h 774885"/>
                <a:gd name="connsiteX43" fmla="*/ 242450 w 459078"/>
                <a:gd name="connsiteY43" fmla="*/ 120538 h 774885"/>
                <a:gd name="connsiteX44" fmla="*/ 229537 w 459078"/>
                <a:gd name="connsiteY44" fmla="*/ 133451 h 774885"/>
                <a:gd name="connsiteX45" fmla="*/ 216624 w 459078"/>
                <a:gd name="connsiteY45" fmla="*/ 120538 h 774885"/>
                <a:gd name="connsiteX46" fmla="*/ 216624 w 459078"/>
                <a:gd name="connsiteY46" fmla="*/ 65368 h 774885"/>
                <a:gd name="connsiteX47" fmla="*/ 223695 w 459078"/>
                <a:gd name="connsiteY47" fmla="*/ 69614 h 774885"/>
                <a:gd name="connsiteX48" fmla="*/ 234613 w 459078"/>
                <a:gd name="connsiteY48" fmla="*/ 70034 h 774885"/>
                <a:gd name="connsiteX49" fmla="*/ 264035 w 459078"/>
                <a:gd name="connsiteY49" fmla="*/ 707478 h 774885"/>
                <a:gd name="connsiteX50" fmla="*/ 319548 w 459078"/>
                <a:gd name="connsiteY50" fmla="*/ 731269 h 774885"/>
                <a:gd name="connsiteX51" fmla="*/ 327374 w 459078"/>
                <a:gd name="connsiteY51" fmla="*/ 743139 h 774885"/>
                <a:gd name="connsiteX52" fmla="*/ 327374 w 459078"/>
                <a:gd name="connsiteY52" fmla="*/ 752184 h 774885"/>
                <a:gd name="connsiteX53" fmla="*/ 131700 w 459078"/>
                <a:gd name="connsiteY53" fmla="*/ 752184 h 774885"/>
                <a:gd name="connsiteX54" fmla="*/ 131700 w 459078"/>
                <a:gd name="connsiteY54" fmla="*/ 743138 h 774885"/>
                <a:gd name="connsiteX55" fmla="*/ 139526 w 459078"/>
                <a:gd name="connsiteY55" fmla="*/ 731268 h 774885"/>
                <a:gd name="connsiteX56" fmla="*/ 195038 w 459078"/>
                <a:gd name="connsiteY56" fmla="*/ 707476 h 774885"/>
                <a:gd name="connsiteX57" fmla="*/ 216623 w 459078"/>
                <a:gd name="connsiteY57" fmla="*/ 674742 h 774885"/>
                <a:gd name="connsiteX58" fmla="*/ 216623 w 459078"/>
                <a:gd name="connsiteY58" fmla="*/ 556027 h 774885"/>
                <a:gd name="connsiteX59" fmla="*/ 229535 w 459078"/>
                <a:gd name="connsiteY59" fmla="*/ 556513 h 774885"/>
                <a:gd name="connsiteX60" fmla="*/ 242448 w 459078"/>
                <a:gd name="connsiteY60" fmla="*/ 556027 h 774885"/>
                <a:gd name="connsiteX61" fmla="*/ 242448 w 459078"/>
                <a:gd name="connsiteY61" fmla="*/ 674742 h 774885"/>
                <a:gd name="connsiteX62" fmla="*/ 264035 w 459078"/>
                <a:gd name="connsiteY62" fmla="*/ 707478 h 774885"/>
                <a:gd name="connsiteX63" fmla="*/ 371906 w 459078"/>
                <a:gd name="connsiteY63" fmla="*/ 456948 h 774885"/>
                <a:gd name="connsiteX64" fmla="*/ 229537 w 459078"/>
                <a:gd name="connsiteY64" fmla="*/ 533811 h 774885"/>
                <a:gd name="connsiteX65" fmla="*/ 87168 w 459078"/>
                <a:gd name="connsiteY65" fmla="*/ 456948 h 774885"/>
                <a:gd name="connsiteX66" fmla="*/ 22700 w 459078"/>
                <a:gd name="connsiteY66" fmla="*/ 266056 h 774885"/>
                <a:gd name="connsiteX67" fmla="*/ 22895 w 459078"/>
                <a:gd name="connsiteY67" fmla="*/ 265635 h 774885"/>
                <a:gd name="connsiteX68" fmla="*/ 23558 w 459078"/>
                <a:gd name="connsiteY68" fmla="*/ 265343 h 774885"/>
                <a:gd name="connsiteX69" fmla="*/ 350855 w 459078"/>
                <a:gd name="connsiteY69" fmla="*/ 265343 h 774885"/>
                <a:gd name="connsiteX70" fmla="*/ 362206 w 459078"/>
                <a:gd name="connsiteY70" fmla="*/ 253992 h 774885"/>
                <a:gd name="connsiteX71" fmla="*/ 350855 w 459078"/>
                <a:gd name="connsiteY71" fmla="*/ 242642 h 774885"/>
                <a:gd name="connsiteX72" fmla="*/ 46979 w 459078"/>
                <a:gd name="connsiteY72" fmla="*/ 242642 h 774885"/>
                <a:gd name="connsiteX73" fmla="*/ 148985 w 459078"/>
                <a:gd name="connsiteY73" fmla="*/ 24759 h 774885"/>
                <a:gd name="connsiteX74" fmla="*/ 193923 w 459078"/>
                <a:gd name="connsiteY74" fmla="*/ 51738 h 774885"/>
                <a:gd name="connsiteX75" fmla="*/ 193923 w 459078"/>
                <a:gd name="connsiteY75" fmla="*/ 120537 h 774885"/>
                <a:gd name="connsiteX76" fmla="*/ 229537 w 459078"/>
                <a:gd name="connsiteY76" fmla="*/ 156151 h 774885"/>
                <a:gd name="connsiteX77" fmla="*/ 265152 w 459078"/>
                <a:gd name="connsiteY77" fmla="*/ 120537 h 774885"/>
                <a:gd name="connsiteX78" fmla="*/ 278064 w 459078"/>
                <a:gd name="connsiteY78" fmla="*/ 107624 h 774885"/>
                <a:gd name="connsiteX79" fmla="*/ 290977 w 459078"/>
                <a:gd name="connsiteY79" fmla="*/ 120537 h 774885"/>
                <a:gd name="connsiteX80" fmla="*/ 290977 w 459078"/>
                <a:gd name="connsiteY80" fmla="*/ 169064 h 774885"/>
                <a:gd name="connsiteX81" fmla="*/ 326591 w 459078"/>
                <a:gd name="connsiteY81" fmla="*/ 204678 h 774885"/>
                <a:gd name="connsiteX82" fmla="*/ 362206 w 459078"/>
                <a:gd name="connsiteY82" fmla="*/ 169064 h 774885"/>
                <a:gd name="connsiteX83" fmla="*/ 362206 w 459078"/>
                <a:gd name="connsiteY83" fmla="*/ 89975 h 774885"/>
                <a:gd name="connsiteX84" fmla="*/ 368555 w 459078"/>
                <a:gd name="connsiteY84" fmla="*/ 88388 h 774885"/>
                <a:gd name="connsiteX85" fmla="*/ 412116 w 459078"/>
                <a:gd name="connsiteY85" fmla="*/ 242643 h 774885"/>
                <a:gd name="connsiteX86" fmla="*/ 399384 w 459078"/>
                <a:gd name="connsiteY86" fmla="*/ 242643 h 774885"/>
                <a:gd name="connsiteX87" fmla="*/ 388033 w 459078"/>
                <a:gd name="connsiteY87" fmla="*/ 253994 h 774885"/>
                <a:gd name="connsiteX88" fmla="*/ 399384 w 459078"/>
                <a:gd name="connsiteY88" fmla="*/ 265345 h 774885"/>
                <a:gd name="connsiteX89" fmla="*/ 435514 w 459078"/>
                <a:gd name="connsiteY89" fmla="*/ 265345 h 774885"/>
                <a:gd name="connsiteX90" fmla="*/ 436177 w 459078"/>
                <a:gd name="connsiteY90" fmla="*/ 265637 h 774885"/>
                <a:gd name="connsiteX91" fmla="*/ 436373 w 459078"/>
                <a:gd name="connsiteY91" fmla="*/ 266056 h 774885"/>
                <a:gd name="connsiteX92" fmla="*/ 371906 w 459078"/>
                <a:gd name="connsiteY92" fmla="*/ 456948 h 774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</a:cxnLst>
              <a:rect l="l" t="t" r="r" b="b"/>
              <a:pathLst>
                <a:path w="459078" h="774885">
                  <a:moveTo>
                    <a:pt x="452482" y="249838"/>
                  </a:moveTo>
                  <a:cubicBezTo>
                    <a:pt x="448050" y="245266"/>
                    <a:pt x="441866" y="242643"/>
                    <a:pt x="435516" y="242643"/>
                  </a:cubicBezTo>
                  <a:lnTo>
                    <a:pt x="434823" y="242643"/>
                  </a:lnTo>
                  <a:cubicBezTo>
                    <a:pt x="432904" y="178471"/>
                    <a:pt x="414771" y="117248"/>
                    <a:pt x="383255" y="69164"/>
                  </a:cubicBezTo>
                  <a:cubicBezTo>
                    <a:pt x="380608" y="65125"/>
                    <a:pt x="375691" y="63203"/>
                    <a:pt x="371008" y="64374"/>
                  </a:cubicBezTo>
                  <a:lnTo>
                    <a:pt x="341426" y="71769"/>
                  </a:lnTo>
                  <a:lnTo>
                    <a:pt x="285156" y="26753"/>
                  </a:lnTo>
                  <a:cubicBezTo>
                    <a:pt x="281700" y="23986"/>
                    <a:pt x="276950" y="23484"/>
                    <a:pt x="272990" y="25463"/>
                  </a:cubicBezTo>
                  <a:lnTo>
                    <a:pt x="230036" y="46939"/>
                  </a:lnTo>
                  <a:lnTo>
                    <a:pt x="154543" y="1619"/>
                  </a:lnTo>
                  <a:cubicBezTo>
                    <a:pt x="150869" y="-586"/>
                    <a:pt x="146267" y="-535"/>
                    <a:pt x="142644" y="1750"/>
                  </a:cubicBezTo>
                  <a:cubicBezTo>
                    <a:pt x="107502" y="23918"/>
                    <a:pt x="77800" y="59001"/>
                    <a:pt x="56751" y="103205"/>
                  </a:cubicBezTo>
                  <a:cubicBezTo>
                    <a:pt x="36882" y="144929"/>
                    <a:pt x="25733" y="192919"/>
                    <a:pt x="24257" y="242643"/>
                  </a:cubicBezTo>
                  <a:lnTo>
                    <a:pt x="23560" y="242643"/>
                  </a:lnTo>
                  <a:cubicBezTo>
                    <a:pt x="17209" y="242643"/>
                    <a:pt x="11025" y="245266"/>
                    <a:pt x="6594" y="249838"/>
                  </a:cubicBezTo>
                  <a:cubicBezTo>
                    <a:pt x="2150" y="254424"/>
                    <a:pt x="-188" y="260437"/>
                    <a:pt x="12" y="266771"/>
                  </a:cubicBezTo>
                  <a:cubicBezTo>
                    <a:pt x="2452" y="344297"/>
                    <a:pt x="27048" y="416796"/>
                    <a:pt x="69272" y="470914"/>
                  </a:cubicBezTo>
                  <a:cubicBezTo>
                    <a:pt x="103741" y="515093"/>
                    <a:pt x="147086" y="543367"/>
                    <a:pt x="193924" y="552903"/>
                  </a:cubicBezTo>
                  <a:lnTo>
                    <a:pt x="193924" y="674744"/>
                  </a:lnTo>
                  <a:cubicBezTo>
                    <a:pt x="193924" y="679915"/>
                    <a:pt x="190852" y="684575"/>
                    <a:pt x="186098" y="686612"/>
                  </a:cubicBezTo>
                  <a:lnTo>
                    <a:pt x="130586" y="710403"/>
                  </a:lnTo>
                  <a:cubicBezTo>
                    <a:pt x="117472" y="716023"/>
                    <a:pt x="109000" y="728872"/>
                    <a:pt x="109000" y="743139"/>
                  </a:cubicBezTo>
                  <a:lnTo>
                    <a:pt x="109000" y="763535"/>
                  </a:lnTo>
                  <a:cubicBezTo>
                    <a:pt x="109000" y="769803"/>
                    <a:pt x="114082" y="774885"/>
                    <a:pt x="120351" y="774885"/>
                  </a:cubicBezTo>
                  <a:lnTo>
                    <a:pt x="338726" y="774885"/>
                  </a:lnTo>
                  <a:cubicBezTo>
                    <a:pt x="344995" y="774885"/>
                    <a:pt x="350077" y="769803"/>
                    <a:pt x="350077" y="763535"/>
                  </a:cubicBezTo>
                  <a:lnTo>
                    <a:pt x="350077" y="743138"/>
                  </a:lnTo>
                  <a:cubicBezTo>
                    <a:pt x="350077" y="728871"/>
                    <a:pt x="341605" y="716021"/>
                    <a:pt x="328492" y="710402"/>
                  </a:cubicBezTo>
                  <a:lnTo>
                    <a:pt x="272981" y="686610"/>
                  </a:lnTo>
                  <a:cubicBezTo>
                    <a:pt x="268225" y="684573"/>
                    <a:pt x="265155" y="679913"/>
                    <a:pt x="265155" y="674742"/>
                  </a:cubicBezTo>
                  <a:lnTo>
                    <a:pt x="265155" y="552902"/>
                  </a:lnTo>
                  <a:cubicBezTo>
                    <a:pt x="311991" y="543366"/>
                    <a:pt x="355336" y="515093"/>
                    <a:pt x="389807" y="470912"/>
                  </a:cubicBezTo>
                  <a:cubicBezTo>
                    <a:pt x="432029" y="416796"/>
                    <a:pt x="456626" y="344295"/>
                    <a:pt x="459067" y="266769"/>
                  </a:cubicBezTo>
                  <a:cubicBezTo>
                    <a:pt x="459263" y="260435"/>
                    <a:pt x="456925" y="254422"/>
                    <a:pt x="452482" y="249838"/>
                  </a:cubicBezTo>
                  <a:close/>
                  <a:moveTo>
                    <a:pt x="234613" y="70034"/>
                  </a:moveTo>
                  <a:lnTo>
                    <a:pt x="276645" y="49018"/>
                  </a:lnTo>
                  <a:lnTo>
                    <a:pt x="331633" y="93008"/>
                  </a:lnTo>
                  <a:cubicBezTo>
                    <a:pt x="333874" y="94802"/>
                    <a:pt x="336689" y="95645"/>
                    <a:pt x="339504" y="95451"/>
                  </a:cubicBezTo>
                  <a:lnTo>
                    <a:pt x="339504" y="169065"/>
                  </a:lnTo>
                  <a:cubicBezTo>
                    <a:pt x="339504" y="176186"/>
                    <a:pt x="333711" y="181978"/>
                    <a:pt x="326591" y="181978"/>
                  </a:cubicBezTo>
                  <a:cubicBezTo>
                    <a:pt x="319472" y="181978"/>
                    <a:pt x="313679" y="176185"/>
                    <a:pt x="313679" y="169065"/>
                  </a:cubicBezTo>
                  <a:lnTo>
                    <a:pt x="313679" y="120538"/>
                  </a:lnTo>
                  <a:cubicBezTo>
                    <a:pt x="313679" y="100900"/>
                    <a:pt x="297701" y="84924"/>
                    <a:pt x="278064" y="84924"/>
                  </a:cubicBezTo>
                  <a:cubicBezTo>
                    <a:pt x="258427" y="84924"/>
                    <a:pt x="242450" y="100901"/>
                    <a:pt x="242450" y="120538"/>
                  </a:cubicBezTo>
                  <a:cubicBezTo>
                    <a:pt x="242450" y="127659"/>
                    <a:pt x="236656" y="133451"/>
                    <a:pt x="229537" y="133451"/>
                  </a:cubicBezTo>
                  <a:cubicBezTo>
                    <a:pt x="222416" y="133451"/>
                    <a:pt x="216624" y="127657"/>
                    <a:pt x="216624" y="120538"/>
                  </a:cubicBezTo>
                  <a:lnTo>
                    <a:pt x="216624" y="65368"/>
                  </a:lnTo>
                  <a:lnTo>
                    <a:pt x="223695" y="69614"/>
                  </a:lnTo>
                  <a:cubicBezTo>
                    <a:pt x="227023" y="71611"/>
                    <a:pt x="231141" y="71772"/>
                    <a:pt x="234613" y="70034"/>
                  </a:cubicBezTo>
                  <a:close/>
                  <a:moveTo>
                    <a:pt x="264035" y="707478"/>
                  </a:moveTo>
                  <a:lnTo>
                    <a:pt x="319548" y="731269"/>
                  </a:lnTo>
                  <a:cubicBezTo>
                    <a:pt x="324302" y="733306"/>
                    <a:pt x="327374" y="737966"/>
                    <a:pt x="327374" y="743139"/>
                  </a:cubicBezTo>
                  <a:lnTo>
                    <a:pt x="327374" y="752184"/>
                  </a:lnTo>
                  <a:lnTo>
                    <a:pt x="131700" y="752184"/>
                  </a:lnTo>
                  <a:lnTo>
                    <a:pt x="131700" y="743138"/>
                  </a:lnTo>
                  <a:cubicBezTo>
                    <a:pt x="131700" y="737965"/>
                    <a:pt x="134772" y="733305"/>
                    <a:pt x="139526" y="731268"/>
                  </a:cubicBezTo>
                  <a:lnTo>
                    <a:pt x="195038" y="707476"/>
                  </a:lnTo>
                  <a:cubicBezTo>
                    <a:pt x="208150" y="701857"/>
                    <a:pt x="216623" y="689006"/>
                    <a:pt x="216623" y="674742"/>
                  </a:cubicBezTo>
                  <a:lnTo>
                    <a:pt x="216623" y="556027"/>
                  </a:lnTo>
                  <a:cubicBezTo>
                    <a:pt x="220907" y="556337"/>
                    <a:pt x="225212" y="556513"/>
                    <a:pt x="229535" y="556513"/>
                  </a:cubicBezTo>
                  <a:cubicBezTo>
                    <a:pt x="233859" y="556513"/>
                    <a:pt x="238164" y="556339"/>
                    <a:pt x="242448" y="556027"/>
                  </a:cubicBezTo>
                  <a:lnTo>
                    <a:pt x="242448" y="674742"/>
                  </a:lnTo>
                  <a:cubicBezTo>
                    <a:pt x="242450" y="689008"/>
                    <a:pt x="250922" y="701857"/>
                    <a:pt x="264035" y="707478"/>
                  </a:cubicBezTo>
                  <a:close/>
                  <a:moveTo>
                    <a:pt x="371906" y="456948"/>
                  </a:moveTo>
                  <a:cubicBezTo>
                    <a:pt x="333234" y="506513"/>
                    <a:pt x="282673" y="533811"/>
                    <a:pt x="229537" y="533811"/>
                  </a:cubicBezTo>
                  <a:cubicBezTo>
                    <a:pt x="176401" y="533811"/>
                    <a:pt x="125840" y="506513"/>
                    <a:pt x="87168" y="456948"/>
                  </a:cubicBezTo>
                  <a:cubicBezTo>
                    <a:pt x="47885" y="406598"/>
                    <a:pt x="24991" y="338805"/>
                    <a:pt x="22700" y="266056"/>
                  </a:cubicBezTo>
                  <a:cubicBezTo>
                    <a:pt x="22698" y="266003"/>
                    <a:pt x="22694" y="265843"/>
                    <a:pt x="22895" y="265635"/>
                  </a:cubicBezTo>
                  <a:cubicBezTo>
                    <a:pt x="23001" y="265527"/>
                    <a:pt x="23227" y="265343"/>
                    <a:pt x="23558" y="265343"/>
                  </a:cubicBezTo>
                  <a:lnTo>
                    <a:pt x="350855" y="265343"/>
                  </a:lnTo>
                  <a:cubicBezTo>
                    <a:pt x="357124" y="265343"/>
                    <a:pt x="362206" y="260261"/>
                    <a:pt x="362206" y="253992"/>
                  </a:cubicBezTo>
                  <a:cubicBezTo>
                    <a:pt x="362206" y="247724"/>
                    <a:pt x="357124" y="242642"/>
                    <a:pt x="350855" y="242642"/>
                  </a:cubicBezTo>
                  <a:lnTo>
                    <a:pt x="46979" y="242642"/>
                  </a:lnTo>
                  <a:cubicBezTo>
                    <a:pt x="49950" y="149894"/>
                    <a:pt x="89122" y="66080"/>
                    <a:pt x="148985" y="24759"/>
                  </a:cubicBezTo>
                  <a:lnTo>
                    <a:pt x="193923" y="51738"/>
                  </a:lnTo>
                  <a:lnTo>
                    <a:pt x="193923" y="120537"/>
                  </a:lnTo>
                  <a:cubicBezTo>
                    <a:pt x="193923" y="140175"/>
                    <a:pt x="209900" y="156151"/>
                    <a:pt x="229537" y="156151"/>
                  </a:cubicBezTo>
                  <a:cubicBezTo>
                    <a:pt x="249176" y="156151"/>
                    <a:pt x="265152" y="140174"/>
                    <a:pt x="265152" y="120537"/>
                  </a:cubicBezTo>
                  <a:cubicBezTo>
                    <a:pt x="265152" y="113416"/>
                    <a:pt x="270945" y="107624"/>
                    <a:pt x="278064" y="107624"/>
                  </a:cubicBezTo>
                  <a:cubicBezTo>
                    <a:pt x="285184" y="107624"/>
                    <a:pt x="290977" y="113417"/>
                    <a:pt x="290977" y="120537"/>
                  </a:cubicBezTo>
                  <a:lnTo>
                    <a:pt x="290977" y="169064"/>
                  </a:lnTo>
                  <a:cubicBezTo>
                    <a:pt x="290977" y="188702"/>
                    <a:pt x="306954" y="204678"/>
                    <a:pt x="326591" y="204678"/>
                  </a:cubicBezTo>
                  <a:cubicBezTo>
                    <a:pt x="346228" y="204678"/>
                    <a:pt x="362206" y="188701"/>
                    <a:pt x="362206" y="169064"/>
                  </a:cubicBezTo>
                  <a:lnTo>
                    <a:pt x="362206" y="89975"/>
                  </a:lnTo>
                  <a:lnTo>
                    <a:pt x="368555" y="88388"/>
                  </a:lnTo>
                  <a:cubicBezTo>
                    <a:pt x="395049" y="131765"/>
                    <a:pt x="410317" y="185865"/>
                    <a:pt x="412116" y="242643"/>
                  </a:cubicBezTo>
                  <a:lnTo>
                    <a:pt x="399384" y="242643"/>
                  </a:lnTo>
                  <a:cubicBezTo>
                    <a:pt x="393115" y="242643"/>
                    <a:pt x="388033" y="247725"/>
                    <a:pt x="388033" y="253994"/>
                  </a:cubicBezTo>
                  <a:cubicBezTo>
                    <a:pt x="388033" y="260263"/>
                    <a:pt x="393115" y="265345"/>
                    <a:pt x="399384" y="265345"/>
                  </a:cubicBezTo>
                  <a:lnTo>
                    <a:pt x="435514" y="265345"/>
                  </a:lnTo>
                  <a:cubicBezTo>
                    <a:pt x="435846" y="265345"/>
                    <a:pt x="436071" y="265528"/>
                    <a:pt x="436177" y="265637"/>
                  </a:cubicBezTo>
                  <a:cubicBezTo>
                    <a:pt x="436379" y="265844"/>
                    <a:pt x="436374" y="266005"/>
                    <a:pt x="436373" y="266056"/>
                  </a:cubicBezTo>
                  <a:cubicBezTo>
                    <a:pt x="434083" y="338806"/>
                    <a:pt x="411187" y="406600"/>
                    <a:pt x="371906" y="456948"/>
                  </a:cubicBezTo>
                  <a:close/>
                </a:path>
              </a:pathLst>
            </a:custGeom>
            <a:solidFill>
              <a:schemeClr val="bg1"/>
            </a:solidFill>
            <a:ln w="1507" cap="flat">
              <a:solidFill>
                <a:schemeClr val="tx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781" name="Graphic 17">
            <a:extLst>
              <a:ext uri="{FF2B5EF4-FFF2-40B4-BE49-F238E27FC236}">
                <a16:creationId xmlns:a16="http://schemas.microsoft.com/office/drawing/2014/main" id="{C47B4AEB-2B8E-4F6C-A0EC-9195036BA9F4}"/>
              </a:ext>
            </a:extLst>
          </p:cNvPr>
          <p:cNvGrpSpPr/>
          <p:nvPr/>
        </p:nvGrpSpPr>
        <p:grpSpPr>
          <a:xfrm>
            <a:off x="4714265" y="5313400"/>
            <a:ext cx="774886" cy="653566"/>
            <a:chOff x="4714265" y="5313400"/>
            <a:chExt cx="774886" cy="653566"/>
          </a:xfrm>
          <a:solidFill>
            <a:srgbClr val="FFFFFF"/>
          </a:solidFill>
        </p:grpSpPr>
        <p:grpSp>
          <p:nvGrpSpPr>
            <p:cNvPr id="1782" name="Graphic 17">
              <a:extLst>
                <a:ext uri="{FF2B5EF4-FFF2-40B4-BE49-F238E27FC236}">
                  <a16:creationId xmlns:a16="http://schemas.microsoft.com/office/drawing/2014/main" id="{C47B4AEB-2B8E-4F6C-A0EC-9195036BA9F4}"/>
                </a:ext>
              </a:extLst>
            </p:cNvPr>
            <p:cNvGrpSpPr/>
            <p:nvPr/>
          </p:nvGrpSpPr>
          <p:grpSpPr>
            <a:xfrm>
              <a:off x="4725615" y="5324751"/>
              <a:ext cx="752184" cy="630863"/>
              <a:chOff x="4725615" y="5324751"/>
              <a:chExt cx="752184" cy="630863"/>
            </a:xfrm>
            <a:solidFill>
              <a:srgbClr val="FFFFFF"/>
            </a:solidFill>
          </p:grpSpPr>
          <p:sp>
            <p:nvSpPr>
              <p:cNvPr id="1783" name="Freeform: Shape 1782">
                <a:extLst>
                  <a:ext uri="{FF2B5EF4-FFF2-40B4-BE49-F238E27FC236}">
                    <a16:creationId xmlns:a16="http://schemas.microsoft.com/office/drawing/2014/main" id="{6BC19FAA-9DF0-415E-8CFB-EC0747F5E5ED}"/>
                  </a:ext>
                </a:extLst>
              </p:cNvPr>
              <p:cNvSpPr/>
              <p:nvPr/>
            </p:nvSpPr>
            <p:spPr>
              <a:xfrm>
                <a:off x="5016783" y="5324751"/>
                <a:ext cx="461016" cy="630863"/>
              </a:xfrm>
              <a:custGeom>
                <a:avLst/>
                <a:gdLst>
                  <a:gd name="connsiteX0" fmla="*/ 448885 w 461016"/>
                  <a:gd name="connsiteY0" fmla="*/ 630863 h 630863"/>
                  <a:gd name="connsiteX1" fmla="*/ 12132 w 461016"/>
                  <a:gd name="connsiteY1" fmla="*/ 630863 h 630863"/>
                  <a:gd name="connsiteX2" fmla="*/ 0 w 461016"/>
                  <a:gd name="connsiteY2" fmla="*/ 618731 h 630863"/>
                  <a:gd name="connsiteX3" fmla="*/ 0 w 461016"/>
                  <a:gd name="connsiteY3" fmla="*/ 12132 h 630863"/>
                  <a:gd name="connsiteX4" fmla="*/ 12132 w 461016"/>
                  <a:gd name="connsiteY4" fmla="*/ 0 h 630863"/>
                  <a:gd name="connsiteX5" fmla="*/ 448885 w 461016"/>
                  <a:gd name="connsiteY5" fmla="*/ 0 h 630863"/>
                  <a:gd name="connsiteX6" fmla="*/ 461016 w 461016"/>
                  <a:gd name="connsiteY6" fmla="*/ 12132 h 630863"/>
                  <a:gd name="connsiteX7" fmla="*/ 461016 w 461016"/>
                  <a:gd name="connsiteY7" fmla="*/ 618731 h 630863"/>
                  <a:gd name="connsiteX8" fmla="*/ 448885 w 461016"/>
                  <a:gd name="connsiteY8" fmla="*/ 630863 h 6308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61016" h="630863">
                    <a:moveTo>
                      <a:pt x="448885" y="630863"/>
                    </a:moveTo>
                    <a:lnTo>
                      <a:pt x="12132" y="630863"/>
                    </a:lnTo>
                    <a:cubicBezTo>
                      <a:pt x="5432" y="630863"/>
                      <a:pt x="0" y="625431"/>
                      <a:pt x="0" y="618731"/>
                    </a:cubicBezTo>
                    <a:lnTo>
                      <a:pt x="0" y="12132"/>
                    </a:lnTo>
                    <a:cubicBezTo>
                      <a:pt x="0" y="5432"/>
                      <a:pt x="5432" y="0"/>
                      <a:pt x="12132" y="0"/>
                    </a:cubicBezTo>
                    <a:lnTo>
                      <a:pt x="448885" y="0"/>
                    </a:lnTo>
                    <a:cubicBezTo>
                      <a:pt x="455585" y="0"/>
                      <a:pt x="461016" y="5432"/>
                      <a:pt x="461016" y="12132"/>
                    </a:cubicBezTo>
                    <a:lnTo>
                      <a:pt x="461016" y="618731"/>
                    </a:lnTo>
                    <a:cubicBezTo>
                      <a:pt x="461016" y="625431"/>
                      <a:pt x="455585" y="630863"/>
                      <a:pt x="448885" y="630863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84" name="Freeform: Shape 1783">
                <a:extLst>
                  <a:ext uri="{FF2B5EF4-FFF2-40B4-BE49-F238E27FC236}">
                    <a16:creationId xmlns:a16="http://schemas.microsoft.com/office/drawing/2014/main" id="{453F9F53-3FF5-40F1-A2D5-98B27AAB7D28}"/>
                  </a:ext>
                </a:extLst>
              </p:cNvPr>
              <p:cNvSpPr/>
              <p:nvPr/>
            </p:nvSpPr>
            <p:spPr>
              <a:xfrm>
                <a:off x="5162368" y="5458202"/>
                <a:ext cx="169848" cy="169848"/>
              </a:xfrm>
              <a:custGeom>
                <a:avLst/>
                <a:gdLst>
                  <a:gd name="connsiteX0" fmla="*/ 169848 w 169848"/>
                  <a:gd name="connsiteY0" fmla="*/ 84924 h 169848"/>
                  <a:gd name="connsiteX1" fmla="*/ 84924 w 169848"/>
                  <a:gd name="connsiteY1" fmla="*/ 169848 h 169848"/>
                  <a:gd name="connsiteX2" fmla="*/ 0 w 169848"/>
                  <a:gd name="connsiteY2" fmla="*/ 84924 h 169848"/>
                  <a:gd name="connsiteX3" fmla="*/ 84924 w 169848"/>
                  <a:gd name="connsiteY3" fmla="*/ 0 h 169848"/>
                  <a:gd name="connsiteX4" fmla="*/ 169848 w 169848"/>
                  <a:gd name="connsiteY4" fmla="*/ 84924 h 169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9848" h="169848">
                    <a:moveTo>
                      <a:pt x="169848" y="84924"/>
                    </a:moveTo>
                    <a:cubicBezTo>
                      <a:pt x="169848" y="131827"/>
                      <a:pt x="131827" y="169848"/>
                      <a:pt x="84924" y="169848"/>
                    </a:cubicBezTo>
                    <a:cubicBezTo>
                      <a:pt x="38022" y="169848"/>
                      <a:pt x="0" y="131827"/>
                      <a:pt x="0" y="84924"/>
                    </a:cubicBezTo>
                    <a:cubicBezTo>
                      <a:pt x="0" y="38022"/>
                      <a:pt x="38022" y="0"/>
                      <a:pt x="84924" y="0"/>
                    </a:cubicBezTo>
                    <a:cubicBezTo>
                      <a:pt x="131827" y="0"/>
                      <a:pt x="169848" y="38022"/>
                      <a:pt x="169848" y="84924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85" name="Freeform: Shape 1784">
                <a:extLst>
                  <a:ext uri="{FF2B5EF4-FFF2-40B4-BE49-F238E27FC236}">
                    <a16:creationId xmlns:a16="http://schemas.microsoft.com/office/drawing/2014/main" id="{A837199E-D2A5-4C43-9343-1CD4EE241F5E}"/>
                  </a:ext>
                </a:extLst>
              </p:cNvPr>
              <p:cNvSpPr/>
              <p:nvPr/>
            </p:nvSpPr>
            <p:spPr>
              <a:xfrm>
                <a:off x="5016783" y="5324751"/>
                <a:ext cx="461016" cy="630863"/>
              </a:xfrm>
              <a:custGeom>
                <a:avLst/>
                <a:gdLst>
                  <a:gd name="connsiteX0" fmla="*/ 36395 w 461016"/>
                  <a:gd name="connsiteY0" fmla="*/ 0 h 630863"/>
                  <a:gd name="connsiteX1" fmla="*/ 12132 w 461016"/>
                  <a:gd name="connsiteY1" fmla="*/ 0 h 630863"/>
                  <a:gd name="connsiteX2" fmla="*/ 0 w 461016"/>
                  <a:gd name="connsiteY2" fmla="*/ 12132 h 630863"/>
                  <a:gd name="connsiteX3" fmla="*/ 0 w 461016"/>
                  <a:gd name="connsiteY3" fmla="*/ 618731 h 630863"/>
                  <a:gd name="connsiteX4" fmla="*/ 12132 w 461016"/>
                  <a:gd name="connsiteY4" fmla="*/ 630863 h 630863"/>
                  <a:gd name="connsiteX5" fmla="*/ 448885 w 461016"/>
                  <a:gd name="connsiteY5" fmla="*/ 630863 h 630863"/>
                  <a:gd name="connsiteX6" fmla="*/ 461016 w 461016"/>
                  <a:gd name="connsiteY6" fmla="*/ 618731 h 630863"/>
                  <a:gd name="connsiteX7" fmla="*/ 461016 w 461016"/>
                  <a:gd name="connsiteY7" fmla="*/ 594468 h 630863"/>
                  <a:gd name="connsiteX8" fmla="*/ 36395 w 461016"/>
                  <a:gd name="connsiteY8" fmla="*/ 594468 h 630863"/>
                  <a:gd name="connsiteX9" fmla="*/ 36395 w 461016"/>
                  <a:gd name="connsiteY9" fmla="*/ 0 h 6308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61016" h="630863">
                    <a:moveTo>
                      <a:pt x="36395" y="0"/>
                    </a:moveTo>
                    <a:lnTo>
                      <a:pt x="12132" y="0"/>
                    </a:lnTo>
                    <a:cubicBezTo>
                      <a:pt x="5432" y="0"/>
                      <a:pt x="0" y="5432"/>
                      <a:pt x="0" y="12132"/>
                    </a:cubicBezTo>
                    <a:lnTo>
                      <a:pt x="0" y="618731"/>
                    </a:lnTo>
                    <a:cubicBezTo>
                      <a:pt x="0" y="625431"/>
                      <a:pt x="5432" y="630863"/>
                      <a:pt x="12132" y="630863"/>
                    </a:cubicBezTo>
                    <a:lnTo>
                      <a:pt x="448885" y="630863"/>
                    </a:lnTo>
                    <a:cubicBezTo>
                      <a:pt x="455585" y="630863"/>
                      <a:pt x="461016" y="625431"/>
                      <a:pt x="461016" y="618731"/>
                    </a:cubicBezTo>
                    <a:lnTo>
                      <a:pt x="461016" y="594468"/>
                    </a:lnTo>
                    <a:lnTo>
                      <a:pt x="36395" y="594468"/>
                    </a:lnTo>
                    <a:lnTo>
                      <a:pt x="36395" y="0"/>
                    </a:ln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86" name="Freeform: Shape 1785">
                <a:extLst>
                  <a:ext uri="{FF2B5EF4-FFF2-40B4-BE49-F238E27FC236}">
                    <a16:creationId xmlns:a16="http://schemas.microsoft.com/office/drawing/2014/main" id="{104A317C-ABCA-426F-A669-D4717DE045A0}"/>
                  </a:ext>
                </a:extLst>
              </p:cNvPr>
              <p:cNvSpPr/>
              <p:nvPr/>
            </p:nvSpPr>
            <p:spPr>
              <a:xfrm>
                <a:off x="4762012" y="5543126"/>
                <a:ext cx="143137" cy="169848"/>
              </a:xfrm>
              <a:custGeom>
                <a:avLst/>
                <a:gdLst>
                  <a:gd name="connsiteX0" fmla="*/ 53555 w 143137"/>
                  <a:gd name="connsiteY0" fmla="*/ 14372 h 169848"/>
                  <a:gd name="connsiteX1" fmla="*/ 13014 w 143137"/>
                  <a:gd name="connsiteY1" fmla="*/ 4669 h 169848"/>
                  <a:gd name="connsiteX2" fmla="*/ 5574 w 143137"/>
                  <a:gd name="connsiteY2" fmla="*/ 45687 h 169848"/>
                  <a:gd name="connsiteX3" fmla="*/ 96811 w 143137"/>
                  <a:gd name="connsiteY3" fmla="*/ 169848 h 169848"/>
                  <a:gd name="connsiteX4" fmla="*/ 143137 w 143137"/>
                  <a:gd name="connsiteY4" fmla="*/ 169848 h 169848"/>
                  <a:gd name="connsiteX5" fmla="*/ 53555 w 143137"/>
                  <a:gd name="connsiteY5" fmla="*/ 14372 h 169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43137" h="169848">
                    <a:moveTo>
                      <a:pt x="53555" y="14372"/>
                    </a:moveTo>
                    <a:cubicBezTo>
                      <a:pt x="45332" y="100"/>
                      <a:pt x="26808" y="-4333"/>
                      <a:pt x="13014" y="4669"/>
                    </a:cubicBezTo>
                    <a:cubicBezTo>
                      <a:pt x="-781" y="13671"/>
                      <a:pt x="-4179" y="32414"/>
                      <a:pt x="5574" y="45687"/>
                    </a:cubicBezTo>
                    <a:lnTo>
                      <a:pt x="96811" y="169848"/>
                    </a:lnTo>
                    <a:lnTo>
                      <a:pt x="143137" y="169848"/>
                    </a:lnTo>
                    <a:lnTo>
                      <a:pt x="53555" y="14372"/>
                    </a:ln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87" name="Freeform: Shape 1786">
                <a:extLst>
                  <a:ext uri="{FF2B5EF4-FFF2-40B4-BE49-F238E27FC236}">
                    <a16:creationId xmlns:a16="http://schemas.microsoft.com/office/drawing/2014/main" id="{C9D57F61-3C6F-4C6B-887A-FDAB24F87D96}"/>
                  </a:ext>
                </a:extLst>
              </p:cNvPr>
              <p:cNvSpPr/>
              <p:nvPr/>
            </p:nvSpPr>
            <p:spPr>
              <a:xfrm>
                <a:off x="5101708" y="5518863"/>
                <a:ext cx="291167" cy="48527"/>
              </a:xfrm>
              <a:custGeom>
                <a:avLst/>
                <a:gdLst>
                  <a:gd name="connsiteX0" fmla="*/ 279036 w 291167"/>
                  <a:gd name="connsiteY0" fmla="*/ 48527 h 48527"/>
                  <a:gd name="connsiteX1" fmla="*/ 12132 w 291167"/>
                  <a:gd name="connsiteY1" fmla="*/ 48527 h 48527"/>
                  <a:gd name="connsiteX2" fmla="*/ 0 w 291167"/>
                  <a:gd name="connsiteY2" fmla="*/ 36395 h 48527"/>
                  <a:gd name="connsiteX3" fmla="*/ 0 w 291167"/>
                  <a:gd name="connsiteY3" fmla="*/ 12132 h 48527"/>
                  <a:gd name="connsiteX4" fmla="*/ 12132 w 291167"/>
                  <a:gd name="connsiteY4" fmla="*/ 0 h 48527"/>
                  <a:gd name="connsiteX5" fmla="*/ 279036 w 291167"/>
                  <a:gd name="connsiteY5" fmla="*/ 0 h 48527"/>
                  <a:gd name="connsiteX6" fmla="*/ 291168 w 291167"/>
                  <a:gd name="connsiteY6" fmla="*/ 12132 h 48527"/>
                  <a:gd name="connsiteX7" fmla="*/ 291168 w 291167"/>
                  <a:gd name="connsiteY7" fmla="*/ 36395 h 48527"/>
                  <a:gd name="connsiteX8" fmla="*/ 279036 w 291167"/>
                  <a:gd name="connsiteY8" fmla="*/ 48527 h 485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91167" h="48527">
                    <a:moveTo>
                      <a:pt x="279036" y="48527"/>
                    </a:moveTo>
                    <a:lnTo>
                      <a:pt x="12132" y="48527"/>
                    </a:lnTo>
                    <a:cubicBezTo>
                      <a:pt x="5432" y="48527"/>
                      <a:pt x="0" y="43095"/>
                      <a:pt x="0" y="36395"/>
                    </a:cubicBezTo>
                    <a:lnTo>
                      <a:pt x="0" y="12132"/>
                    </a:lnTo>
                    <a:cubicBezTo>
                      <a:pt x="0" y="5432"/>
                      <a:pt x="5432" y="0"/>
                      <a:pt x="12132" y="0"/>
                    </a:cubicBezTo>
                    <a:lnTo>
                      <a:pt x="279036" y="0"/>
                    </a:lnTo>
                    <a:cubicBezTo>
                      <a:pt x="285736" y="0"/>
                      <a:pt x="291168" y="5432"/>
                      <a:pt x="291168" y="12132"/>
                    </a:cubicBezTo>
                    <a:lnTo>
                      <a:pt x="291168" y="36395"/>
                    </a:lnTo>
                    <a:cubicBezTo>
                      <a:pt x="291168" y="43095"/>
                      <a:pt x="285736" y="48527"/>
                      <a:pt x="279036" y="48527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88" name="Freeform: Shape 1787">
                <a:extLst>
                  <a:ext uri="{FF2B5EF4-FFF2-40B4-BE49-F238E27FC236}">
                    <a16:creationId xmlns:a16="http://schemas.microsoft.com/office/drawing/2014/main" id="{E5E3735D-6A03-4E74-8475-ED831A196FA5}"/>
                  </a:ext>
                </a:extLst>
              </p:cNvPr>
              <p:cNvSpPr/>
              <p:nvPr/>
            </p:nvSpPr>
            <p:spPr>
              <a:xfrm>
                <a:off x="4725615" y="5712975"/>
                <a:ext cx="485279" cy="242639"/>
              </a:xfrm>
              <a:custGeom>
                <a:avLst/>
                <a:gdLst>
                  <a:gd name="connsiteX0" fmla="*/ 485280 w 485279"/>
                  <a:gd name="connsiteY0" fmla="*/ 0 h 242639"/>
                  <a:gd name="connsiteX1" fmla="*/ 0 w 485279"/>
                  <a:gd name="connsiteY1" fmla="*/ 0 h 242639"/>
                  <a:gd name="connsiteX2" fmla="*/ 109188 w 485279"/>
                  <a:gd name="connsiteY2" fmla="*/ 202543 h 242639"/>
                  <a:gd name="connsiteX3" fmla="*/ 109188 w 485279"/>
                  <a:gd name="connsiteY3" fmla="*/ 218376 h 242639"/>
                  <a:gd name="connsiteX4" fmla="*/ 133451 w 485279"/>
                  <a:gd name="connsiteY4" fmla="*/ 242639 h 242639"/>
                  <a:gd name="connsiteX5" fmla="*/ 351827 w 485279"/>
                  <a:gd name="connsiteY5" fmla="*/ 242639 h 242639"/>
                  <a:gd name="connsiteX6" fmla="*/ 376091 w 485279"/>
                  <a:gd name="connsiteY6" fmla="*/ 218376 h 242639"/>
                  <a:gd name="connsiteX7" fmla="*/ 376091 w 485279"/>
                  <a:gd name="connsiteY7" fmla="*/ 202543 h 242639"/>
                  <a:gd name="connsiteX8" fmla="*/ 485280 w 485279"/>
                  <a:gd name="connsiteY8" fmla="*/ 0 h 2426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85279" h="242639">
                    <a:moveTo>
                      <a:pt x="485280" y="0"/>
                    </a:moveTo>
                    <a:lnTo>
                      <a:pt x="0" y="0"/>
                    </a:lnTo>
                    <a:cubicBezTo>
                      <a:pt x="0" y="84679"/>
                      <a:pt x="43441" y="159136"/>
                      <a:pt x="109188" y="202543"/>
                    </a:cubicBezTo>
                    <a:lnTo>
                      <a:pt x="109188" y="218376"/>
                    </a:lnTo>
                    <a:cubicBezTo>
                      <a:pt x="109188" y="231776"/>
                      <a:pt x="120051" y="242639"/>
                      <a:pt x="133451" y="242639"/>
                    </a:cubicBezTo>
                    <a:lnTo>
                      <a:pt x="351827" y="242639"/>
                    </a:lnTo>
                    <a:cubicBezTo>
                      <a:pt x="365227" y="242639"/>
                      <a:pt x="376091" y="231776"/>
                      <a:pt x="376091" y="218376"/>
                    </a:cubicBezTo>
                    <a:lnTo>
                      <a:pt x="376091" y="202543"/>
                    </a:lnTo>
                    <a:cubicBezTo>
                      <a:pt x="441839" y="159136"/>
                      <a:pt x="485280" y="84679"/>
                      <a:pt x="48528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89" name="Freeform: Shape 1788">
                <a:extLst>
                  <a:ext uri="{FF2B5EF4-FFF2-40B4-BE49-F238E27FC236}">
                    <a16:creationId xmlns:a16="http://schemas.microsoft.com/office/drawing/2014/main" id="{2AAE7BB3-B5E9-472F-B6BB-132CFE37E086}"/>
                  </a:ext>
                </a:extLst>
              </p:cNvPr>
              <p:cNvSpPr/>
              <p:nvPr/>
            </p:nvSpPr>
            <p:spPr>
              <a:xfrm>
                <a:off x="4832079" y="5676578"/>
                <a:ext cx="73069" cy="36396"/>
              </a:xfrm>
              <a:custGeom>
                <a:avLst/>
                <a:gdLst>
                  <a:gd name="connsiteX0" fmla="*/ 0 w 73069"/>
                  <a:gd name="connsiteY0" fmla="*/ 0 h 36396"/>
                  <a:gd name="connsiteX1" fmla="*/ 26744 w 73069"/>
                  <a:gd name="connsiteY1" fmla="*/ 36397 h 36396"/>
                  <a:gd name="connsiteX2" fmla="*/ 73069 w 73069"/>
                  <a:gd name="connsiteY2" fmla="*/ 36397 h 36396"/>
                  <a:gd name="connsiteX3" fmla="*/ 52099 w 73069"/>
                  <a:gd name="connsiteY3" fmla="*/ 0 h 363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069" h="36396">
                    <a:moveTo>
                      <a:pt x="0" y="0"/>
                    </a:moveTo>
                    <a:lnTo>
                      <a:pt x="26744" y="36397"/>
                    </a:lnTo>
                    <a:lnTo>
                      <a:pt x="73069" y="36397"/>
                    </a:lnTo>
                    <a:lnTo>
                      <a:pt x="52099" y="0"/>
                    </a:ln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90" name="Freeform: Shape 1789">
                <a:extLst>
                  <a:ext uri="{FF2B5EF4-FFF2-40B4-BE49-F238E27FC236}">
                    <a16:creationId xmlns:a16="http://schemas.microsoft.com/office/drawing/2014/main" id="{DA258904-681D-4998-B730-589E81D4B5A4}"/>
                  </a:ext>
                </a:extLst>
              </p:cNvPr>
              <p:cNvSpPr/>
              <p:nvPr/>
            </p:nvSpPr>
            <p:spPr>
              <a:xfrm>
                <a:off x="4725615" y="5712975"/>
                <a:ext cx="388058" cy="242639"/>
              </a:xfrm>
              <a:custGeom>
                <a:avLst/>
                <a:gdLst>
                  <a:gd name="connsiteX0" fmla="*/ 109188 w 388058"/>
                  <a:gd name="connsiteY0" fmla="*/ 202543 h 242639"/>
                  <a:gd name="connsiteX1" fmla="*/ 109188 w 388058"/>
                  <a:gd name="connsiteY1" fmla="*/ 218376 h 242639"/>
                  <a:gd name="connsiteX2" fmla="*/ 133451 w 388058"/>
                  <a:gd name="connsiteY2" fmla="*/ 242639 h 242639"/>
                  <a:gd name="connsiteX3" fmla="*/ 351827 w 388058"/>
                  <a:gd name="connsiteY3" fmla="*/ 242639 h 242639"/>
                  <a:gd name="connsiteX4" fmla="*/ 376091 w 388058"/>
                  <a:gd name="connsiteY4" fmla="*/ 218376 h 242639"/>
                  <a:gd name="connsiteX5" fmla="*/ 376091 w 388058"/>
                  <a:gd name="connsiteY5" fmla="*/ 202543 h 242639"/>
                  <a:gd name="connsiteX6" fmla="*/ 388059 w 388058"/>
                  <a:gd name="connsiteY6" fmla="*/ 194112 h 242639"/>
                  <a:gd name="connsiteX7" fmla="*/ 194112 w 388058"/>
                  <a:gd name="connsiteY7" fmla="*/ 194112 h 242639"/>
                  <a:gd name="connsiteX8" fmla="*/ 145919 w 388058"/>
                  <a:gd name="connsiteY8" fmla="*/ 0 h 242639"/>
                  <a:gd name="connsiteX9" fmla="*/ 0 w 388058"/>
                  <a:gd name="connsiteY9" fmla="*/ 0 h 242639"/>
                  <a:gd name="connsiteX10" fmla="*/ 109188 w 388058"/>
                  <a:gd name="connsiteY10" fmla="*/ 202543 h 2426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88058" h="242639">
                    <a:moveTo>
                      <a:pt x="109188" y="202543"/>
                    </a:moveTo>
                    <a:lnTo>
                      <a:pt x="109188" y="218376"/>
                    </a:lnTo>
                    <a:cubicBezTo>
                      <a:pt x="109188" y="231776"/>
                      <a:pt x="120053" y="242639"/>
                      <a:pt x="133451" y="242639"/>
                    </a:cubicBezTo>
                    <a:lnTo>
                      <a:pt x="351827" y="242639"/>
                    </a:lnTo>
                    <a:cubicBezTo>
                      <a:pt x="365227" y="242639"/>
                      <a:pt x="376091" y="231776"/>
                      <a:pt x="376091" y="218376"/>
                    </a:cubicBezTo>
                    <a:lnTo>
                      <a:pt x="376091" y="202543"/>
                    </a:lnTo>
                    <a:cubicBezTo>
                      <a:pt x="380168" y="199851"/>
                      <a:pt x="384157" y="197037"/>
                      <a:pt x="388059" y="194112"/>
                    </a:cubicBezTo>
                    <a:lnTo>
                      <a:pt x="194112" y="194112"/>
                    </a:lnTo>
                    <a:cubicBezTo>
                      <a:pt x="194112" y="194112"/>
                      <a:pt x="150009" y="160907"/>
                      <a:pt x="145919" y="0"/>
                    </a:cubicBezTo>
                    <a:lnTo>
                      <a:pt x="0" y="0"/>
                    </a:lnTo>
                    <a:cubicBezTo>
                      <a:pt x="0" y="84679"/>
                      <a:pt x="43441" y="159135"/>
                      <a:pt x="109188" y="202543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1791" name="Graphic 17">
              <a:extLst>
                <a:ext uri="{FF2B5EF4-FFF2-40B4-BE49-F238E27FC236}">
                  <a16:creationId xmlns:a16="http://schemas.microsoft.com/office/drawing/2014/main" id="{C47B4AEB-2B8E-4F6C-A0EC-9195036BA9F4}"/>
                </a:ext>
              </a:extLst>
            </p:cNvPr>
            <p:cNvGrpSpPr/>
            <p:nvPr/>
          </p:nvGrpSpPr>
          <p:grpSpPr>
            <a:xfrm>
              <a:off x="4714265" y="5313400"/>
              <a:ext cx="774886" cy="653566"/>
              <a:chOff x="4714265" y="5313400"/>
              <a:chExt cx="774886" cy="653566"/>
            </a:xfrm>
            <a:solidFill>
              <a:srgbClr val="FFFFFF"/>
            </a:solidFill>
          </p:grpSpPr>
          <p:sp>
            <p:nvSpPr>
              <p:cNvPr id="1792" name="Freeform: Shape 1791">
                <a:extLst>
                  <a:ext uri="{FF2B5EF4-FFF2-40B4-BE49-F238E27FC236}">
                    <a16:creationId xmlns:a16="http://schemas.microsoft.com/office/drawing/2014/main" id="{3538AB4B-B51F-49DB-A7F0-289915198638}"/>
                  </a:ext>
                </a:extLst>
              </p:cNvPr>
              <p:cNvSpPr/>
              <p:nvPr/>
            </p:nvSpPr>
            <p:spPr>
              <a:xfrm>
                <a:off x="5005432" y="5313400"/>
                <a:ext cx="483718" cy="653566"/>
              </a:xfrm>
              <a:custGeom>
                <a:avLst/>
                <a:gdLst>
                  <a:gd name="connsiteX0" fmla="*/ 460235 w 483718"/>
                  <a:gd name="connsiteY0" fmla="*/ 0 h 653566"/>
                  <a:gd name="connsiteX1" fmla="*/ 23483 w 483718"/>
                  <a:gd name="connsiteY1" fmla="*/ 0 h 653566"/>
                  <a:gd name="connsiteX2" fmla="*/ 0 w 483718"/>
                  <a:gd name="connsiteY2" fmla="*/ 23483 h 653566"/>
                  <a:gd name="connsiteX3" fmla="*/ 0 w 483718"/>
                  <a:gd name="connsiteY3" fmla="*/ 351049 h 653566"/>
                  <a:gd name="connsiteX4" fmla="*/ 11351 w 483718"/>
                  <a:gd name="connsiteY4" fmla="*/ 362400 h 653566"/>
                  <a:gd name="connsiteX5" fmla="*/ 22702 w 483718"/>
                  <a:gd name="connsiteY5" fmla="*/ 351049 h 653566"/>
                  <a:gd name="connsiteX6" fmla="*/ 22702 w 483718"/>
                  <a:gd name="connsiteY6" fmla="*/ 23483 h 653566"/>
                  <a:gd name="connsiteX7" fmla="*/ 23483 w 483718"/>
                  <a:gd name="connsiteY7" fmla="*/ 22702 h 653566"/>
                  <a:gd name="connsiteX8" fmla="*/ 460235 w 483718"/>
                  <a:gd name="connsiteY8" fmla="*/ 22702 h 653566"/>
                  <a:gd name="connsiteX9" fmla="*/ 461016 w 483718"/>
                  <a:gd name="connsiteY9" fmla="*/ 23483 h 653566"/>
                  <a:gd name="connsiteX10" fmla="*/ 461016 w 483718"/>
                  <a:gd name="connsiteY10" fmla="*/ 630084 h 653566"/>
                  <a:gd name="connsiteX11" fmla="*/ 460235 w 483718"/>
                  <a:gd name="connsiteY11" fmla="*/ 630865 h 653566"/>
                  <a:gd name="connsiteX12" fmla="*/ 144802 w 483718"/>
                  <a:gd name="connsiteY12" fmla="*/ 630865 h 653566"/>
                  <a:gd name="connsiteX13" fmla="*/ 133451 w 483718"/>
                  <a:gd name="connsiteY13" fmla="*/ 642216 h 653566"/>
                  <a:gd name="connsiteX14" fmla="*/ 144802 w 483718"/>
                  <a:gd name="connsiteY14" fmla="*/ 653566 h 653566"/>
                  <a:gd name="connsiteX15" fmla="*/ 460235 w 483718"/>
                  <a:gd name="connsiteY15" fmla="*/ 653566 h 653566"/>
                  <a:gd name="connsiteX16" fmla="*/ 483718 w 483718"/>
                  <a:gd name="connsiteY16" fmla="*/ 630084 h 653566"/>
                  <a:gd name="connsiteX17" fmla="*/ 483718 w 483718"/>
                  <a:gd name="connsiteY17" fmla="*/ 23483 h 653566"/>
                  <a:gd name="connsiteX18" fmla="*/ 460235 w 483718"/>
                  <a:gd name="connsiteY18" fmla="*/ 0 h 6535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483718" h="653566">
                    <a:moveTo>
                      <a:pt x="460235" y="0"/>
                    </a:moveTo>
                    <a:lnTo>
                      <a:pt x="23483" y="0"/>
                    </a:lnTo>
                    <a:cubicBezTo>
                      <a:pt x="10534" y="0"/>
                      <a:pt x="0" y="10534"/>
                      <a:pt x="0" y="23483"/>
                    </a:cubicBezTo>
                    <a:lnTo>
                      <a:pt x="0" y="351049"/>
                    </a:lnTo>
                    <a:cubicBezTo>
                      <a:pt x="0" y="357318"/>
                      <a:pt x="5082" y="362400"/>
                      <a:pt x="11351" y="362400"/>
                    </a:cubicBezTo>
                    <a:cubicBezTo>
                      <a:pt x="17620" y="362400"/>
                      <a:pt x="22702" y="357318"/>
                      <a:pt x="22702" y="351049"/>
                    </a:cubicBezTo>
                    <a:lnTo>
                      <a:pt x="22702" y="23483"/>
                    </a:lnTo>
                    <a:cubicBezTo>
                      <a:pt x="22702" y="23051"/>
                      <a:pt x="23051" y="22702"/>
                      <a:pt x="23483" y="22702"/>
                    </a:cubicBezTo>
                    <a:lnTo>
                      <a:pt x="460235" y="22702"/>
                    </a:lnTo>
                    <a:cubicBezTo>
                      <a:pt x="460667" y="22702"/>
                      <a:pt x="461016" y="23051"/>
                      <a:pt x="461016" y="23483"/>
                    </a:cubicBezTo>
                    <a:lnTo>
                      <a:pt x="461016" y="630084"/>
                    </a:lnTo>
                    <a:cubicBezTo>
                      <a:pt x="461016" y="630515"/>
                      <a:pt x="460667" y="630865"/>
                      <a:pt x="460235" y="630865"/>
                    </a:cubicBezTo>
                    <a:lnTo>
                      <a:pt x="144802" y="630865"/>
                    </a:lnTo>
                    <a:cubicBezTo>
                      <a:pt x="138534" y="630865"/>
                      <a:pt x="133451" y="635947"/>
                      <a:pt x="133451" y="642216"/>
                    </a:cubicBezTo>
                    <a:cubicBezTo>
                      <a:pt x="133451" y="648484"/>
                      <a:pt x="138534" y="653566"/>
                      <a:pt x="144802" y="653566"/>
                    </a:cubicBezTo>
                    <a:lnTo>
                      <a:pt x="460235" y="653566"/>
                    </a:lnTo>
                    <a:cubicBezTo>
                      <a:pt x="473184" y="653566"/>
                      <a:pt x="483718" y="643033"/>
                      <a:pt x="483718" y="630084"/>
                    </a:cubicBezTo>
                    <a:lnTo>
                      <a:pt x="483718" y="23483"/>
                    </a:lnTo>
                    <a:cubicBezTo>
                      <a:pt x="483718" y="10534"/>
                      <a:pt x="473184" y="0"/>
                      <a:pt x="460235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93" name="Freeform: Shape 1792">
                <a:extLst>
                  <a:ext uri="{FF2B5EF4-FFF2-40B4-BE49-F238E27FC236}">
                    <a16:creationId xmlns:a16="http://schemas.microsoft.com/office/drawing/2014/main" id="{57401252-1C59-43D6-9F2F-278147AEC244}"/>
                  </a:ext>
                </a:extLst>
              </p:cNvPr>
              <p:cNvSpPr/>
              <p:nvPr/>
            </p:nvSpPr>
            <p:spPr>
              <a:xfrm>
                <a:off x="4714265" y="5531790"/>
                <a:ext cx="507981" cy="435176"/>
              </a:xfrm>
              <a:custGeom>
                <a:avLst/>
                <a:gdLst>
                  <a:gd name="connsiteX0" fmla="*/ 507982 w 507981"/>
                  <a:gd name="connsiteY0" fmla="*/ 181185 h 435176"/>
                  <a:gd name="connsiteX1" fmla="*/ 496631 w 507981"/>
                  <a:gd name="connsiteY1" fmla="*/ 169834 h 435176"/>
                  <a:gd name="connsiteX2" fmla="*/ 197445 w 507981"/>
                  <a:gd name="connsiteY2" fmla="*/ 169834 h 435176"/>
                  <a:gd name="connsiteX3" fmla="*/ 111137 w 507981"/>
                  <a:gd name="connsiteY3" fmla="*/ 20042 h 435176"/>
                  <a:gd name="connsiteX4" fmla="*/ 85763 w 507981"/>
                  <a:gd name="connsiteY4" fmla="*/ 1090 h 435176"/>
                  <a:gd name="connsiteX5" fmla="*/ 54557 w 507981"/>
                  <a:gd name="connsiteY5" fmla="*/ 6500 h 435176"/>
                  <a:gd name="connsiteX6" fmla="*/ 37042 w 507981"/>
                  <a:gd name="connsiteY6" fmla="*/ 32888 h 435176"/>
                  <a:gd name="connsiteX7" fmla="*/ 44173 w 507981"/>
                  <a:gd name="connsiteY7" fmla="*/ 63744 h 435176"/>
                  <a:gd name="connsiteX8" fmla="*/ 122131 w 507981"/>
                  <a:gd name="connsiteY8" fmla="*/ 169834 h 435176"/>
                  <a:gd name="connsiteX9" fmla="*/ 11351 w 507981"/>
                  <a:gd name="connsiteY9" fmla="*/ 169834 h 435176"/>
                  <a:gd name="connsiteX10" fmla="*/ 0 w 507981"/>
                  <a:gd name="connsiteY10" fmla="*/ 181185 h 435176"/>
                  <a:gd name="connsiteX11" fmla="*/ 109188 w 507981"/>
                  <a:gd name="connsiteY11" fmla="*/ 389749 h 435176"/>
                  <a:gd name="connsiteX12" fmla="*/ 109188 w 507981"/>
                  <a:gd name="connsiteY12" fmla="*/ 399562 h 435176"/>
                  <a:gd name="connsiteX13" fmla="*/ 144802 w 507981"/>
                  <a:gd name="connsiteY13" fmla="*/ 435177 h 435176"/>
                  <a:gd name="connsiteX14" fmla="*/ 363179 w 507981"/>
                  <a:gd name="connsiteY14" fmla="*/ 435177 h 435176"/>
                  <a:gd name="connsiteX15" fmla="*/ 398794 w 507981"/>
                  <a:gd name="connsiteY15" fmla="*/ 399562 h 435176"/>
                  <a:gd name="connsiteX16" fmla="*/ 398794 w 507981"/>
                  <a:gd name="connsiteY16" fmla="*/ 389750 h 435176"/>
                  <a:gd name="connsiteX17" fmla="*/ 507982 w 507981"/>
                  <a:gd name="connsiteY17" fmla="*/ 181185 h 435176"/>
                  <a:gd name="connsiteX18" fmla="*/ 62468 w 507981"/>
                  <a:gd name="connsiteY18" fmla="*/ 50302 h 435176"/>
                  <a:gd name="connsiteX19" fmla="*/ 59379 w 507981"/>
                  <a:gd name="connsiteY19" fmla="*/ 36938 h 435176"/>
                  <a:gd name="connsiteX20" fmla="*/ 66964 w 507981"/>
                  <a:gd name="connsiteY20" fmla="*/ 25510 h 435176"/>
                  <a:gd name="connsiteX21" fmla="*/ 80478 w 507981"/>
                  <a:gd name="connsiteY21" fmla="*/ 23167 h 435176"/>
                  <a:gd name="connsiteX22" fmla="*/ 91465 w 507981"/>
                  <a:gd name="connsiteY22" fmla="*/ 31375 h 435176"/>
                  <a:gd name="connsiteX23" fmla="*/ 171244 w 507981"/>
                  <a:gd name="connsiteY23" fmla="*/ 169833 h 435176"/>
                  <a:gd name="connsiteX24" fmla="*/ 150304 w 507981"/>
                  <a:gd name="connsiteY24" fmla="*/ 169833 h 435176"/>
                  <a:gd name="connsiteX25" fmla="*/ 62468 w 507981"/>
                  <a:gd name="connsiteY25" fmla="*/ 50302 h 435176"/>
                  <a:gd name="connsiteX26" fmla="*/ 395554 w 507981"/>
                  <a:gd name="connsiteY26" fmla="*/ 363946 h 435176"/>
                  <a:gd name="connsiteX27" fmla="*/ 363176 w 507981"/>
                  <a:gd name="connsiteY27" fmla="*/ 363946 h 435176"/>
                  <a:gd name="connsiteX28" fmla="*/ 351826 w 507981"/>
                  <a:gd name="connsiteY28" fmla="*/ 375297 h 435176"/>
                  <a:gd name="connsiteX29" fmla="*/ 363176 w 507981"/>
                  <a:gd name="connsiteY29" fmla="*/ 386648 h 435176"/>
                  <a:gd name="connsiteX30" fmla="*/ 376092 w 507981"/>
                  <a:gd name="connsiteY30" fmla="*/ 386648 h 435176"/>
                  <a:gd name="connsiteX31" fmla="*/ 376092 w 507981"/>
                  <a:gd name="connsiteY31" fmla="*/ 399560 h 435176"/>
                  <a:gd name="connsiteX32" fmla="*/ 363179 w 507981"/>
                  <a:gd name="connsiteY32" fmla="*/ 412473 h 435176"/>
                  <a:gd name="connsiteX33" fmla="*/ 144802 w 507981"/>
                  <a:gd name="connsiteY33" fmla="*/ 412473 h 435176"/>
                  <a:gd name="connsiteX34" fmla="*/ 131890 w 507981"/>
                  <a:gd name="connsiteY34" fmla="*/ 399560 h 435176"/>
                  <a:gd name="connsiteX35" fmla="*/ 131890 w 507981"/>
                  <a:gd name="connsiteY35" fmla="*/ 386648 h 435176"/>
                  <a:gd name="connsiteX36" fmla="*/ 314657 w 507981"/>
                  <a:gd name="connsiteY36" fmla="*/ 386648 h 435176"/>
                  <a:gd name="connsiteX37" fmla="*/ 326008 w 507981"/>
                  <a:gd name="connsiteY37" fmla="*/ 375297 h 435176"/>
                  <a:gd name="connsiteX38" fmla="*/ 314657 w 507981"/>
                  <a:gd name="connsiteY38" fmla="*/ 363946 h 435176"/>
                  <a:gd name="connsiteX39" fmla="*/ 112430 w 507981"/>
                  <a:gd name="connsiteY39" fmla="*/ 363946 h 435176"/>
                  <a:gd name="connsiteX40" fmla="*/ 22979 w 507981"/>
                  <a:gd name="connsiteY40" fmla="*/ 192536 h 435176"/>
                  <a:gd name="connsiteX41" fmla="*/ 485005 w 507981"/>
                  <a:gd name="connsiteY41" fmla="*/ 192536 h 435176"/>
                  <a:gd name="connsiteX42" fmla="*/ 395554 w 507981"/>
                  <a:gd name="connsiteY42" fmla="*/ 363946 h 4351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</a:cxnLst>
                <a:rect l="l" t="t" r="r" b="b"/>
                <a:pathLst>
                  <a:path w="507981" h="435176">
                    <a:moveTo>
                      <a:pt x="507982" y="181185"/>
                    </a:moveTo>
                    <a:cubicBezTo>
                      <a:pt x="507982" y="174916"/>
                      <a:pt x="502899" y="169834"/>
                      <a:pt x="496631" y="169834"/>
                    </a:cubicBezTo>
                    <a:lnTo>
                      <a:pt x="197445" y="169834"/>
                    </a:lnTo>
                    <a:lnTo>
                      <a:pt x="111137" y="20042"/>
                    </a:lnTo>
                    <a:cubicBezTo>
                      <a:pt x="105668" y="10550"/>
                      <a:pt x="96419" y="3641"/>
                      <a:pt x="85763" y="1090"/>
                    </a:cubicBezTo>
                    <a:cubicBezTo>
                      <a:pt x="75106" y="-1460"/>
                      <a:pt x="63733" y="511"/>
                      <a:pt x="54557" y="6500"/>
                    </a:cubicBezTo>
                    <a:cubicBezTo>
                      <a:pt x="45381" y="12488"/>
                      <a:pt x="38997" y="22106"/>
                      <a:pt x="37042" y="32888"/>
                    </a:cubicBezTo>
                    <a:cubicBezTo>
                      <a:pt x="35086" y="43668"/>
                      <a:pt x="37686" y="54915"/>
                      <a:pt x="44173" y="63744"/>
                    </a:cubicBezTo>
                    <a:lnTo>
                      <a:pt x="122131" y="169834"/>
                    </a:lnTo>
                    <a:lnTo>
                      <a:pt x="11351" y="169834"/>
                    </a:lnTo>
                    <a:cubicBezTo>
                      <a:pt x="5082" y="169834"/>
                      <a:pt x="0" y="174916"/>
                      <a:pt x="0" y="181185"/>
                    </a:cubicBezTo>
                    <a:cubicBezTo>
                      <a:pt x="0" y="264646"/>
                      <a:pt x="40701" y="342149"/>
                      <a:pt x="109188" y="389749"/>
                    </a:cubicBezTo>
                    <a:lnTo>
                      <a:pt x="109188" y="399562"/>
                    </a:lnTo>
                    <a:cubicBezTo>
                      <a:pt x="109188" y="419201"/>
                      <a:pt x="125165" y="435177"/>
                      <a:pt x="144802" y="435177"/>
                    </a:cubicBezTo>
                    <a:lnTo>
                      <a:pt x="363179" y="435177"/>
                    </a:lnTo>
                    <a:cubicBezTo>
                      <a:pt x="382818" y="435177"/>
                      <a:pt x="398794" y="419199"/>
                      <a:pt x="398794" y="399562"/>
                    </a:cubicBezTo>
                    <a:lnTo>
                      <a:pt x="398794" y="389750"/>
                    </a:lnTo>
                    <a:cubicBezTo>
                      <a:pt x="467281" y="342151"/>
                      <a:pt x="507982" y="264644"/>
                      <a:pt x="507982" y="181185"/>
                    </a:cubicBezTo>
                    <a:close/>
                    <a:moveTo>
                      <a:pt x="62468" y="50302"/>
                    </a:moveTo>
                    <a:cubicBezTo>
                      <a:pt x="59616" y="46421"/>
                      <a:pt x="58519" y="41677"/>
                      <a:pt x="59379" y="36938"/>
                    </a:cubicBezTo>
                    <a:cubicBezTo>
                      <a:pt x="60238" y="32199"/>
                      <a:pt x="62932" y="28142"/>
                      <a:pt x="66964" y="25510"/>
                    </a:cubicBezTo>
                    <a:cubicBezTo>
                      <a:pt x="70996" y="22880"/>
                      <a:pt x="75795" y="22047"/>
                      <a:pt x="80478" y="23167"/>
                    </a:cubicBezTo>
                    <a:cubicBezTo>
                      <a:pt x="85160" y="24289"/>
                      <a:pt x="89062" y="27204"/>
                      <a:pt x="91465" y="31375"/>
                    </a:cubicBezTo>
                    <a:lnTo>
                      <a:pt x="171244" y="169833"/>
                    </a:lnTo>
                    <a:lnTo>
                      <a:pt x="150304" y="169833"/>
                    </a:lnTo>
                    <a:lnTo>
                      <a:pt x="62468" y="50302"/>
                    </a:lnTo>
                    <a:close/>
                    <a:moveTo>
                      <a:pt x="395554" y="363946"/>
                    </a:moveTo>
                    <a:lnTo>
                      <a:pt x="363176" y="363946"/>
                    </a:lnTo>
                    <a:cubicBezTo>
                      <a:pt x="356908" y="363946"/>
                      <a:pt x="351826" y="369028"/>
                      <a:pt x="351826" y="375297"/>
                    </a:cubicBezTo>
                    <a:cubicBezTo>
                      <a:pt x="351826" y="381566"/>
                      <a:pt x="356908" y="386648"/>
                      <a:pt x="363176" y="386648"/>
                    </a:cubicBezTo>
                    <a:lnTo>
                      <a:pt x="376092" y="386648"/>
                    </a:lnTo>
                    <a:lnTo>
                      <a:pt x="376092" y="399560"/>
                    </a:lnTo>
                    <a:cubicBezTo>
                      <a:pt x="376092" y="406681"/>
                      <a:pt x="370299" y="412473"/>
                      <a:pt x="363179" y="412473"/>
                    </a:cubicBezTo>
                    <a:lnTo>
                      <a:pt x="144802" y="412473"/>
                    </a:lnTo>
                    <a:cubicBezTo>
                      <a:pt x="137682" y="412473"/>
                      <a:pt x="131890" y="406680"/>
                      <a:pt x="131890" y="399560"/>
                    </a:cubicBezTo>
                    <a:lnTo>
                      <a:pt x="131890" y="386648"/>
                    </a:lnTo>
                    <a:lnTo>
                      <a:pt x="314657" y="386648"/>
                    </a:lnTo>
                    <a:cubicBezTo>
                      <a:pt x="320925" y="386648"/>
                      <a:pt x="326008" y="381566"/>
                      <a:pt x="326008" y="375297"/>
                    </a:cubicBezTo>
                    <a:cubicBezTo>
                      <a:pt x="326008" y="369028"/>
                      <a:pt x="320925" y="363946"/>
                      <a:pt x="314657" y="363946"/>
                    </a:cubicBezTo>
                    <a:lnTo>
                      <a:pt x="112430" y="363946"/>
                    </a:lnTo>
                    <a:cubicBezTo>
                      <a:pt x="58931" y="322524"/>
                      <a:pt x="26273" y="260157"/>
                      <a:pt x="22979" y="192536"/>
                    </a:cubicBezTo>
                    <a:lnTo>
                      <a:pt x="485005" y="192536"/>
                    </a:lnTo>
                    <a:cubicBezTo>
                      <a:pt x="481708" y="260157"/>
                      <a:pt x="449053" y="322524"/>
                      <a:pt x="395554" y="363946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94" name="Freeform: Shape 1793">
                <a:extLst>
                  <a:ext uri="{FF2B5EF4-FFF2-40B4-BE49-F238E27FC236}">
                    <a16:creationId xmlns:a16="http://schemas.microsoft.com/office/drawing/2014/main" id="{8AC20F34-75DA-48B3-9ED8-56BC8F8FFCA7}"/>
                  </a:ext>
                </a:extLst>
              </p:cNvPr>
              <p:cNvSpPr/>
              <p:nvPr/>
            </p:nvSpPr>
            <p:spPr>
              <a:xfrm>
                <a:off x="5090357" y="5507512"/>
                <a:ext cx="313869" cy="71228"/>
              </a:xfrm>
              <a:custGeom>
                <a:avLst/>
                <a:gdLst>
                  <a:gd name="connsiteX0" fmla="*/ 0 w 313869"/>
                  <a:gd name="connsiteY0" fmla="*/ 23483 h 71228"/>
                  <a:gd name="connsiteX1" fmla="*/ 0 w 313869"/>
                  <a:gd name="connsiteY1" fmla="*/ 47746 h 71228"/>
                  <a:gd name="connsiteX2" fmla="*/ 23483 w 313869"/>
                  <a:gd name="connsiteY2" fmla="*/ 71229 h 71228"/>
                  <a:gd name="connsiteX3" fmla="*/ 290387 w 313869"/>
                  <a:gd name="connsiteY3" fmla="*/ 71229 h 71228"/>
                  <a:gd name="connsiteX4" fmla="*/ 313870 w 313869"/>
                  <a:gd name="connsiteY4" fmla="*/ 47746 h 71228"/>
                  <a:gd name="connsiteX5" fmla="*/ 313870 w 313869"/>
                  <a:gd name="connsiteY5" fmla="*/ 23483 h 71228"/>
                  <a:gd name="connsiteX6" fmla="*/ 290387 w 313869"/>
                  <a:gd name="connsiteY6" fmla="*/ 0 h 71228"/>
                  <a:gd name="connsiteX7" fmla="*/ 23483 w 313869"/>
                  <a:gd name="connsiteY7" fmla="*/ 0 h 71228"/>
                  <a:gd name="connsiteX8" fmla="*/ 0 w 313869"/>
                  <a:gd name="connsiteY8" fmla="*/ 23483 h 71228"/>
                  <a:gd name="connsiteX9" fmla="*/ 291168 w 313869"/>
                  <a:gd name="connsiteY9" fmla="*/ 23483 h 71228"/>
                  <a:gd name="connsiteX10" fmla="*/ 291168 w 313869"/>
                  <a:gd name="connsiteY10" fmla="*/ 47746 h 71228"/>
                  <a:gd name="connsiteX11" fmla="*/ 290387 w 313869"/>
                  <a:gd name="connsiteY11" fmla="*/ 48527 h 71228"/>
                  <a:gd name="connsiteX12" fmla="*/ 23483 w 313869"/>
                  <a:gd name="connsiteY12" fmla="*/ 48527 h 71228"/>
                  <a:gd name="connsiteX13" fmla="*/ 22702 w 313869"/>
                  <a:gd name="connsiteY13" fmla="*/ 47746 h 71228"/>
                  <a:gd name="connsiteX14" fmla="*/ 22702 w 313869"/>
                  <a:gd name="connsiteY14" fmla="*/ 23483 h 71228"/>
                  <a:gd name="connsiteX15" fmla="*/ 23483 w 313869"/>
                  <a:gd name="connsiteY15" fmla="*/ 22702 h 71228"/>
                  <a:gd name="connsiteX16" fmla="*/ 290387 w 313869"/>
                  <a:gd name="connsiteY16" fmla="*/ 22702 h 71228"/>
                  <a:gd name="connsiteX17" fmla="*/ 291168 w 313869"/>
                  <a:gd name="connsiteY17" fmla="*/ 23483 h 712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313869" h="71228">
                    <a:moveTo>
                      <a:pt x="0" y="23483"/>
                    </a:moveTo>
                    <a:lnTo>
                      <a:pt x="0" y="47746"/>
                    </a:lnTo>
                    <a:cubicBezTo>
                      <a:pt x="0" y="60695"/>
                      <a:pt x="10534" y="71229"/>
                      <a:pt x="23483" y="71229"/>
                    </a:cubicBezTo>
                    <a:lnTo>
                      <a:pt x="290387" y="71229"/>
                    </a:lnTo>
                    <a:cubicBezTo>
                      <a:pt x="303336" y="71229"/>
                      <a:pt x="313870" y="60695"/>
                      <a:pt x="313870" y="47746"/>
                    </a:cubicBezTo>
                    <a:lnTo>
                      <a:pt x="313870" y="23483"/>
                    </a:lnTo>
                    <a:cubicBezTo>
                      <a:pt x="313870" y="10534"/>
                      <a:pt x="303336" y="0"/>
                      <a:pt x="290387" y="0"/>
                    </a:cubicBezTo>
                    <a:lnTo>
                      <a:pt x="23483" y="0"/>
                    </a:lnTo>
                    <a:cubicBezTo>
                      <a:pt x="10534" y="0"/>
                      <a:pt x="0" y="10534"/>
                      <a:pt x="0" y="23483"/>
                    </a:cubicBezTo>
                    <a:close/>
                    <a:moveTo>
                      <a:pt x="291168" y="23483"/>
                    </a:moveTo>
                    <a:lnTo>
                      <a:pt x="291168" y="47746"/>
                    </a:lnTo>
                    <a:cubicBezTo>
                      <a:pt x="291168" y="48178"/>
                      <a:pt x="290818" y="48527"/>
                      <a:pt x="290387" y="48527"/>
                    </a:cubicBezTo>
                    <a:lnTo>
                      <a:pt x="23483" y="48527"/>
                    </a:lnTo>
                    <a:cubicBezTo>
                      <a:pt x="23051" y="48527"/>
                      <a:pt x="22702" y="48178"/>
                      <a:pt x="22702" y="47746"/>
                    </a:cubicBezTo>
                    <a:lnTo>
                      <a:pt x="22702" y="23483"/>
                    </a:lnTo>
                    <a:cubicBezTo>
                      <a:pt x="22702" y="23051"/>
                      <a:pt x="23051" y="22702"/>
                      <a:pt x="23483" y="22702"/>
                    </a:cubicBezTo>
                    <a:lnTo>
                      <a:pt x="290387" y="22702"/>
                    </a:lnTo>
                    <a:cubicBezTo>
                      <a:pt x="290818" y="22702"/>
                      <a:pt x="291168" y="23051"/>
                      <a:pt x="291168" y="23483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95" name="Freeform: Shape 1794">
                <a:extLst>
                  <a:ext uri="{FF2B5EF4-FFF2-40B4-BE49-F238E27FC236}">
                    <a16:creationId xmlns:a16="http://schemas.microsoft.com/office/drawing/2014/main" id="{7EB9FE48-4570-4762-BEB8-2A9BB643A2B4}"/>
                  </a:ext>
                </a:extLst>
              </p:cNvPr>
              <p:cNvSpPr/>
              <p:nvPr/>
            </p:nvSpPr>
            <p:spPr>
              <a:xfrm>
                <a:off x="5139049" y="5410455"/>
                <a:ext cx="216485" cy="71231"/>
              </a:xfrm>
              <a:custGeom>
                <a:avLst/>
                <a:gdLst>
                  <a:gd name="connsiteX0" fmla="*/ 20422 w 216485"/>
                  <a:gd name="connsiteY0" fmla="*/ 66705 h 71231"/>
                  <a:gd name="connsiteX1" fmla="*/ 108243 w 216485"/>
                  <a:gd name="connsiteY1" fmla="*/ 22703 h 71231"/>
                  <a:gd name="connsiteX2" fmla="*/ 196064 w 216485"/>
                  <a:gd name="connsiteY2" fmla="*/ 66705 h 71231"/>
                  <a:gd name="connsiteX3" fmla="*/ 205143 w 216485"/>
                  <a:gd name="connsiteY3" fmla="*/ 71232 h 71231"/>
                  <a:gd name="connsiteX4" fmla="*/ 211959 w 216485"/>
                  <a:gd name="connsiteY4" fmla="*/ 68950 h 71231"/>
                  <a:gd name="connsiteX5" fmla="*/ 214203 w 216485"/>
                  <a:gd name="connsiteY5" fmla="*/ 53055 h 71231"/>
                  <a:gd name="connsiteX6" fmla="*/ 108242 w 216485"/>
                  <a:gd name="connsiteY6" fmla="*/ 0 h 71231"/>
                  <a:gd name="connsiteX7" fmla="*/ 2282 w 216485"/>
                  <a:gd name="connsiteY7" fmla="*/ 53055 h 71231"/>
                  <a:gd name="connsiteX8" fmla="*/ 4527 w 216485"/>
                  <a:gd name="connsiteY8" fmla="*/ 68950 h 71231"/>
                  <a:gd name="connsiteX9" fmla="*/ 20422 w 216485"/>
                  <a:gd name="connsiteY9" fmla="*/ 66705 h 712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16485" h="71231">
                    <a:moveTo>
                      <a:pt x="20422" y="66705"/>
                    </a:moveTo>
                    <a:cubicBezTo>
                      <a:pt x="41465" y="38741"/>
                      <a:pt x="73475" y="22703"/>
                      <a:pt x="108243" y="22703"/>
                    </a:cubicBezTo>
                    <a:cubicBezTo>
                      <a:pt x="143013" y="22703"/>
                      <a:pt x="175023" y="38741"/>
                      <a:pt x="196064" y="66705"/>
                    </a:cubicBezTo>
                    <a:cubicBezTo>
                      <a:pt x="198295" y="69670"/>
                      <a:pt x="201697" y="71232"/>
                      <a:pt x="205143" y="71232"/>
                    </a:cubicBezTo>
                    <a:cubicBezTo>
                      <a:pt x="207518" y="71232"/>
                      <a:pt x="209915" y="70489"/>
                      <a:pt x="211959" y="68950"/>
                    </a:cubicBezTo>
                    <a:cubicBezTo>
                      <a:pt x="216968" y="65181"/>
                      <a:pt x="217973" y="58065"/>
                      <a:pt x="214203" y="53055"/>
                    </a:cubicBezTo>
                    <a:cubicBezTo>
                      <a:pt x="188831" y="19339"/>
                      <a:pt x="150211" y="0"/>
                      <a:pt x="108242" y="0"/>
                    </a:cubicBezTo>
                    <a:cubicBezTo>
                      <a:pt x="66274" y="0"/>
                      <a:pt x="27652" y="19337"/>
                      <a:pt x="2282" y="53055"/>
                    </a:cubicBezTo>
                    <a:cubicBezTo>
                      <a:pt x="-1488" y="58065"/>
                      <a:pt x="-483" y="65181"/>
                      <a:pt x="4527" y="68950"/>
                    </a:cubicBezTo>
                    <a:cubicBezTo>
                      <a:pt x="9538" y="72720"/>
                      <a:pt x="16654" y="71715"/>
                      <a:pt x="20422" y="66705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96" name="Freeform: Shape 1795">
                <a:extLst>
                  <a:ext uri="{FF2B5EF4-FFF2-40B4-BE49-F238E27FC236}">
                    <a16:creationId xmlns:a16="http://schemas.microsoft.com/office/drawing/2014/main" id="{E426E5B9-8FA9-4986-B190-A8F7A24775EE}"/>
                  </a:ext>
                </a:extLst>
              </p:cNvPr>
              <p:cNvSpPr/>
              <p:nvPr/>
            </p:nvSpPr>
            <p:spPr>
              <a:xfrm>
                <a:off x="5139050" y="5604568"/>
                <a:ext cx="216483" cy="71229"/>
              </a:xfrm>
              <a:custGeom>
                <a:avLst/>
                <a:gdLst>
                  <a:gd name="connsiteX0" fmla="*/ 214201 w 216483"/>
                  <a:gd name="connsiteY0" fmla="*/ 18176 h 71229"/>
                  <a:gd name="connsiteX1" fmla="*/ 211957 w 216483"/>
                  <a:gd name="connsiteY1" fmla="*/ 2282 h 71229"/>
                  <a:gd name="connsiteX2" fmla="*/ 196063 w 216483"/>
                  <a:gd name="connsiteY2" fmla="*/ 4526 h 71229"/>
                  <a:gd name="connsiteX3" fmla="*/ 108242 w 216483"/>
                  <a:gd name="connsiteY3" fmla="*/ 48528 h 71229"/>
                  <a:gd name="connsiteX4" fmla="*/ 20421 w 216483"/>
                  <a:gd name="connsiteY4" fmla="*/ 4526 h 71229"/>
                  <a:gd name="connsiteX5" fmla="*/ 4527 w 216483"/>
                  <a:gd name="connsiteY5" fmla="*/ 2282 h 71229"/>
                  <a:gd name="connsiteX6" fmla="*/ 2282 w 216483"/>
                  <a:gd name="connsiteY6" fmla="*/ 18176 h 71229"/>
                  <a:gd name="connsiteX7" fmla="*/ 108242 w 216483"/>
                  <a:gd name="connsiteY7" fmla="*/ 71230 h 71229"/>
                  <a:gd name="connsiteX8" fmla="*/ 214201 w 216483"/>
                  <a:gd name="connsiteY8" fmla="*/ 18176 h 712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16483" h="71229">
                    <a:moveTo>
                      <a:pt x="214201" y="18176"/>
                    </a:moveTo>
                    <a:cubicBezTo>
                      <a:pt x="217971" y="13167"/>
                      <a:pt x="216967" y="6050"/>
                      <a:pt x="211957" y="2282"/>
                    </a:cubicBezTo>
                    <a:cubicBezTo>
                      <a:pt x="206947" y="-1488"/>
                      <a:pt x="199831" y="-482"/>
                      <a:pt x="196063" y="4526"/>
                    </a:cubicBezTo>
                    <a:cubicBezTo>
                      <a:pt x="175018" y="32490"/>
                      <a:pt x="143009" y="48528"/>
                      <a:pt x="108242" y="48528"/>
                    </a:cubicBezTo>
                    <a:cubicBezTo>
                      <a:pt x="73475" y="48528"/>
                      <a:pt x="41465" y="32490"/>
                      <a:pt x="20421" y="4526"/>
                    </a:cubicBezTo>
                    <a:cubicBezTo>
                      <a:pt x="16651" y="-482"/>
                      <a:pt x="9536" y="-1488"/>
                      <a:pt x="4527" y="2282"/>
                    </a:cubicBezTo>
                    <a:cubicBezTo>
                      <a:pt x="-483" y="6052"/>
                      <a:pt x="-1488" y="13168"/>
                      <a:pt x="2282" y="18176"/>
                    </a:cubicBezTo>
                    <a:cubicBezTo>
                      <a:pt x="27655" y="51893"/>
                      <a:pt x="66275" y="71230"/>
                      <a:pt x="108242" y="71230"/>
                    </a:cubicBezTo>
                    <a:cubicBezTo>
                      <a:pt x="150208" y="71230"/>
                      <a:pt x="188828" y="51891"/>
                      <a:pt x="214201" y="18176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97" name="Freeform: Shape 1796">
                <a:extLst>
                  <a:ext uri="{FF2B5EF4-FFF2-40B4-BE49-F238E27FC236}">
                    <a16:creationId xmlns:a16="http://schemas.microsoft.com/office/drawing/2014/main" id="{CB09CAB8-0EE2-4ED6-A04D-5EA529241E1B}"/>
                  </a:ext>
                </a:extLst>
              </p:cNvPr>
              <p:cNvSpPr/>
              <p:nvPr/>
            </p:nvSpPr>
            <p:spPr>
              <a:xfrm>
                <a:off x="5248073" y="5738019"/>
                <a:ext cx="119757" cy="22701"/>
              </a:xfrm>
              <a:custGeom>
                <a:avLst/>
                <a:gdLst>
                  <a:gd name="connsiteX0" fmla="*/ 119758 w 119757"/>
                  <a:gd name="connsiteY0" fmla="*/ 11351 h 22701"/>
                  <a:gd name="connsiteX1" fmla="*/ 108407 w 119757"/>
                  <a:gd name="connsiteY1" fmla="*/ 0 h 22701"/>
                  <a:gd name="connsiteX2" fmla="*/ 11351 w 119757"/>
                  <a:gd name="connsiteY2" fmla="*/ 0 h 22701"/>
                  <a:gd name="connsiteX3" fmla="*/ 0 w 119757"/>
                  <a:gd name="connsiteY3" fmla="*/ 11351 h 22701"/>
                  <a:gd name="connsiteX4" fmla="*/ 11351 w 119757"/>
                  <a:gd name="connsiteY4" fmla="*/ 22702 h 22701"/>
                  <a:gd name="connsiteX5" fmla="*/ 108407 w 119757"/>
                  <a:gd name="connsiteY5" fmla="*/ 22702 h 22701"/>
                  <a:gd name="connsiteX6" fmla="*/ 119758 w 119757"/>
                  <a:gd name="connsiteY6" fmla="*/ 11351 h 227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19757" h="22701">
                    <a:moveTo>
                      <a:pt x="119758" y="11351"/>
                    </a:moveTo>
                    <a:cubicBezTo>
                      <a:pt x="119758" y="5082"/>
                      <a:pt x="114676" y="0"/>
                      <a:pt x="108407" y="0"/>
                    </a:cubicBezTo>
                    <a:lnTo>
                      <a:pt x="11351" y="0"/>
                    </a:lnTo>
                    <a:cubicBezTo>
                      <a:pt x="5082" y="0"/>
                      <a:pt x="0" y="5082"/>
                      <a:pt x="0" y="11351"/>
                    </a:cubicBezTo>
                    <a:cubicBezTo>
                      <a:pt x="0" y="17620"/>
                      <a:pt x="5082" y="22702"/>
                      <a:pt x="11351" y="22702"/>
                    </a:cubicBezTo>
                    <a:lnTo>
                      <a:pt x="108407" y="22702"/>
                    </a:lnTo>
                    <a:cubicBezTo>
                      <a:pt x="114676" y="22702"/>
                      <a:pt x="119758" y="17620"/>
                      <a:pt x="119758" y="11351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98" name="Freeform: Shape 1797">
                <a:extLst>
                  <a:ext uri="{FF2B5EF4-FFF2-40B4-BE49-F238E27FC236}">
                    <a16:creationId xmlns:a16="http://schemas.microsoft.com/office/drawing/2014/main" id="{AAFA325C-4ABA-4F1B-96E6-AB6B543F3E97}"/>
                  </a:ext>
                </a:extLst>
              </p:cNvPr>
              <p:cNvSpPr/>
              <p:nvPr/>
            </p:nvSpPr>
            <p:spPr>
              <a:xfrm>
                <a:off x="5248072" y="5786547"/>
                <a:ext cx="95494" cy="22701"/>
              </a:xfrm>
              <a:custGeom>
                <a:avLst/>
                <a:gdLst>
                  <a:gd name="connsiteX0" fmla="*/ 11351 w 95494"/>
                  <a:gd name="connsiteY0" fmla="*/ 0 h 22701"/>
                  <a:gd name="connsiteX1" fmla="*/ 0 w 95494"/>
                  <a:gd name="connsiteY1" fmla="*/ 11351 h 22701"/>
                  <a:gd name="connsiteX2" fmla="*/ 11351 w 95494"/>
                  <a:gd name="connsiteY2" fmla="*/ 22702 h 22701"/>
                  <a:gd name="connsiteX3" fmla="*/ 84143 w 95494"/>
                  <a:gd name="connsiteY3" fmla="*/ 22702 h 22701"/>
                  <a:gd name="connsiteX4" fmla="*/ 95494 w 95494"/>
                  <a:gd name="connsiteY4" fmla="*/ 11351 h 22701"/>
                  <a:gd name="connsiteX5" fmla="*/ 84143 w 95494"/>
                  <a:gd name="connsiteY5" fmla="*/ 0 h 22701"/>
                  <a:gd name="connsiteX6" fmla="*/ 11351 w 95494"/>
                  <a:gd name="connsiteY6" fmla="*/ 0 h 227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5494" h="22701">
                    <a:moveTo>
                      <a:pt x="11351" y="0"/>
                    </a:moveTo>
                    <a:cubicBezTo>
                      <a:pt x="5082" y="0"/>
                      <a:pt x="0" y="5082"/>
                      <a:pt x="0" y="11351"/>
                    </a:cubicBezTo>
                    <a:cubicBezTo>
                      <a:pt x="0" y="17620"/>
                      <a:pt x="5082" y="22702"/>
                      <a:pt x="11351" y="22702"/>
                    </a:cubicBezTo>
                    <a:lnTo>
                      <a:pt x="84143" y="22702"/>
                    </a:lnTo>
                    <a:cubicBezTo>
                      <a:pt x="90412" y="22702"/>
                      <a:pt x="95494" y="17620"/>
                      <a:pt x="95494" y="11351"/>
                    </a:cubicBezTo>
                    <a:cubicBezTo>
                      <a:pt x="95494" y="5082"/>
                      <a:pt x="90412" y="0"/>
                      <a:pt x="84143" y="0"/>
                    </a:cubicBezTo>
                    <a:lnTo>
                      <a:pt x="11351" y="0"/>
                    </a:ln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1799" name="Graphic 21">
            <a:extLst>
              <a:ext uri="{FF2B5EF4-FFF2-40B4-BE49-F238E27FC236}">
                <a16:creationId xmlns:a16="http://schemas.microsoft.com/office/drawing/2014/main" id="{F4548AA8-9A2E-4F43-ACCF-3595E8A4CA89}"/>
              </a:ext>
            </a:extLst>
          </p:cNvPr>
          <p:cNvGrpSpPr/>
          <p:nvPr/>
        </p:nvGrpSpPr>
        <p:grpSpPr>
          <a:xfrm>
            <a:off x="1824932" y="4406977"/>
            <a:ext cx="774886" cy="774886"/>
            <a:chOff x="1824932" y="4406977"/>
            <a:chExt cx="774886" cy="774886"/>
          </a:xfrm>
          <a:solidFill>
            <a:srgbClr val="FFFFFF"/>
          </a:solidFill>
        </p:grpSpPr>
        <p:grpSp>
          <p:nvGrpSpPr>
            <p:cNvPr id="1800" name="Graphic 21">
              <a:extLst>
                <a:ext uri="{FF2B5EF4-FFF2-40B4-BE49-F238E27FC236}">
                  <a16:creationId xmlns:a16="http://schemas.microsoft.com/office/drawing/2014/main" id="{F4548AA8-9A2E-4F43-ACCF-3595E8A4CA89}"/>
                </a:ext>
              </a:extLst>
            </p:cNvPr>
            <p:cNvGrpSpPr/>
            <p:nvPr/>
          </p:nvGrpSpPr>
          <p:grpSpPr>
            <a:xfrm>
              <a:off x="1836281" y="4418326"/>
              <a:ext cx="752190" cy="752187"/>
              <a:chOff x="1836281" y="4418326"/>
              <a:chExt cx="752190" cy="752187"/>
            </a:xfrm>
            <a:solidFill>
              <a:srgbClr val="FFFFFF"/>
            </a:solidFill>
          </p:grpSpPr>
          <p:sp>
            <p:nvSpPr>
              <p:cNvPr id="1801" name="Freeform: Shape 1800">
                <a:extLst>
                  <a:ext uri="{FF2B5EF4-FFF2-40B4-BE49-F238E27FC236}">
                    <a16:creationId xmlns:a16="http://schemas.microsoft.com/office/drawing/2014/main" id="{2927A463-BD2A-4FAD-88A9-A24350F87F02}"/>
                  </a:ext>
                </a:extLst>
              </p:cNvPr>
              <p:cNvSpPr/>
              <p:nvPr/>
            </p:nvSpPr>
            <p:spPr>
              <a:xfrm>
                <a:off x="1836281" y="4418326"/>
                <a:ext cx="509546" cy="509545"/>
              </a:xfrm>
              <a:custGeom>
                <a:avLst/>
                <a:gdLst>
                  <a:gd name="connsiteX0" fmla="*/ 496075 w 509546"/>
                  <a:gd name="connsiteY0" fmla="*/ 279872 h 509545"/>
                  <a:gd name="connsiteX1" fmla="*/ 509547 w 509546"/>
                  <a:gd name="connsiteY1" fmla="*/ 254773 h 509545"/>
                  <a:gd name="connsiteX2" fmla="*/ 495755 w 509546"/>
                  <a:gd name="connsiteY2" fmla="*/ 229474 h 509545"/>
                  <a:gd name="connsiteX3" fmla="*/ 494025 w 509546"/>
                  <a:gd name="connsiteY3" fmla="*/ 216419 h 509545"/>
                  <a:gd name="connsiteX4" fmla="*/ 500750 w 509546"/>
                  <a:gd name="connsiteY4" fmla="*/ 188400 h 509545"/>
                  <a:gd name="connsiteX5" fmla="*/ 481207 w 509546"/>
                  <a:gd name="connsiteY5" fmla="*/ 167677 h 509545"/>
                  <a:gd name="connsiteX6" fmla="*/ 476299 w 509546"/>
                  <a:gd name="connsiteY6" fmla="*/ 155857 h 509545"/>
                  <a:gd name="connsiteX7" fmla="*/ 475415 w 509546"/>
                  <a:gd name="connsiteY7" fmla="*/ 127386 h 509545"/>
                  <a:gd name="connsiteX8" fmla="*/ 451516 w 509546"/>
                  <a:gd name="connsiteY8" fmla="*/ 112416 h 509545"/>
                  <a:gd name="connsiteX9" fmla="*/ 442817 w 509546"/>
                  <a:gd name="connsiteY9" fmla="*/ 101828 h 509545"/>
                  <a:gd name="connsiteX10" fmla="*/ 434610 w 509546"/>
                  <a:gd name="connsiteY10" fmla="*/ 74304 h 509545"/>
                  <a:gd name="connsiteX11" fmla="*/ 408146 w 509546"/>
                  <a:gd name="connsiteY11" fmla="*/ 65976 h 509545"/>
                  <a:gd name="connsiteX12" fmla="*/ 397165 w 509546"/>
                  <a:gd name="connsiteY12" fmla="*/ 58387 h 509545"/>
                  <a:gd name="connsiteX13" fmla="*/ 382161 w 509546"/>
                  <a:gd name="connsiteY13" fmla="*/ 34133 h 509545"/>
                  <a:gd name="connsiteX14" fmla="*/ 353356 w 509546"/>
                  <a:gd name="connsiteY14" fmla="*/ 33428 h 509545"/>
                  <a:gd name="connsiteX15" fmla="*/ 341184 w 509546"/>
                  <a:gd name="connsiteY15" fmla="*/ 28398 h 509545"/>
                  <a:gd name="connsiteX16" fmla="*/ 320282 w 509546"/>
                  <a:gd name="connsiteY16" fmla="*/ 8566 h 509545"/>
                  <a:gd name="connsiteX17" fmla="*/ 292563 w 509546"/>
                  <a:gd name="connsiteY17" fmla="*/ 15130 h 509545"/>
                  <a:gd name="connsiteX18" fmla="*/ 279872 w 509546"/>
                  <a:gd name="connsiteY18" fmla="*/ 13471 h 509545"/>
                  <a:gd name="connsiteX19" fmla="*/ 254773 w 509546"/>
                  <a:gd name="connsiteY19" fmla="*/ 0 h 509545"/>
                  <a:gd name="connsiteX20" fmla="*/ 229474 w 509546"/>
                  <a:gd name="connsiteY20" fmla="*/ 13792 h 509545"/>
                  <a:gd name="connsiteX21" fmla="*/ 216419 w 509546"/>
                  <a:gd name="connsiteY21" fmla="*/ 15522 h 509545"/>
                  <a:gd name="connsiteX22" fmla="*/ 188400 w 509546"/>
                  <a:gd name="connsiteY22" fmla="*/ 8796 h 509545"/>
                  <a:gd name="connsiteX23" fmla="*/ 167678 w 509546"/>
                  <a:gd name="connsiteY23" fmla="*/ 28341 h 509545"/>
                  <a:gd name="connsiteX24" fmla="*/ 155857 w 509546"/>
                  <a:gd name="connsiteY24" fmla="*/ 33249 h 509545"/>
                  <a:gd name="connsiteX25" fmla="*/ 127386 w 509546"/>
                  <a:gd name="connsiteY25" fmla="*/ 34133 h 509545"/>
                  <a:gd name="connsiteX26" fmla="*/ 112416 w 509546"/>
                  <a:gd name="connsiteY26" fmla="*/ 58032 h 509545"/>
                  <a:gd name="connsiteX27" fmla="*/ 101829 w 509546"/>
                  <a:gd name="connsiteY27" fmla="*/ 66729 h 509545"/>
                  <a:gd name="connsiteX28" fmla="*/ 74304 w 509546"/>
                  <a:gd name="connsiteY28" fmla="*/ 74937 h 509545"/>
                  <a:gd name="connsiteX29" fmla="*/ 65976 w 509546"/>
                  <a:gd name="connsiteY29" fmla="*/ 101401 h 509545"/>
                  <a:gd name="connsiteX30" fmla="*/ 58387 w 509546"/>
                  <a:gd name="connsiteY30" fmla="*/ 112383 h 509545"/>
                  <a:gd name="connsiteX31" fmla="*/ 34133 w 509546"/>
                  <a:gd name="connsiteY31" fmla="*/ 127387 h 509545"/>
                  <a:gd name="connsiteX32" fmla="*/ 33428 w 509546"/>
                  <a:gd name="connsiteY32" fmla="*/ 156191 h 509545"/>
                  <a:gd name="connsiteX33" fmla="*/ 28398 w 509546"/>
                  <a:gd name="connsiteY33" fmla="*/ 168362 h 509545"/>
                  <a:gd name="connsiteX34" fmla="*/ 8566 w 509546"/>
                  <a:gd name="connsiteY34" fmla="*/ 189264 h 509545"/>
                  <a:gd name="connsiteX35" fmla="*/ 15130 w 509546"/>
                  <a:gd name="connsiteY35" fmla="*/ 216983 h 509545"/>
                  <a:gd name="connsiteX36" fmla="*/ 13471 w 509546"/>
                  <a:gd name="connsiteY36" fmla="*/ 229675 h 509545"/>
                  <a:gd name="connsiteX37" fmla="*/ 0 w 509546"/>
                  <a:gd name="connsiteY37" fmla="*/ 254774 h 509545"/>
                  <a:gd name="connsiteX38" fmla="*/ 13792 w 509546"/>
                  <a:gd name="connsiteY38" fmla="*/ 280073 h 509545"/>
                  <a:gd name="connsiteX39" fmla="*/ 15522 w 509546"/>
                  <a:gd name="connsiteY39" fmla="*/ 293128 h 509545"/>
                  <a:gd name="connsiteX40" fmla="*/ 8796 w 509546"/>
                  <a:gd name="connsiteY40" fmla="*/ 321146 h 509545"/>
                  <a:gd name="connsiteX41" fmla="*/ 28339 w 509546"/>
                  <a:gd name="connsiteY41" fmla="*/ 341870 h 509545"/>
                  <a:gd name="connsiteX42" fmla="*/ 33247 w 509546"/>
                  <a:gd name="connsiteY42" fmla="*/ 353690 h 509545"/>
                  <a:gd name="connsiteX43" fmla="*/ 34131 w 509546"/>
                  <a:gd name="connsiteY43" fmla="*/ 382161 h 509545"/>
                  <a:gd name="connsiteX44" fmla="*/ 58030 w 509546"/>
                  <a:gd name="connsiteY44" fmla="*/ 397131 h 509545"/>
                  <a:gd name="connsiteX45" fmla="*/ 66729 w 509546"/>
                  <a:gd name="connsiteY45" fmla="*/ 407719 h 509545"/>
                  <a:gd name="connsiteX46" fmla="*/ 74937 w 509546"/>
                  <a:gd name="connsiteY46" fmla="*/ 435242 h 509545"/>
                  <a:gd name="connsiteX47" fmla="*/ 101401 w 509546"/>
                  <a:gd name="connsiteY47" fmla="*/ 443571 h 509545"/>
                  <a:gd name="connsiteX48" fmla="*/ 112381 w 509546"/>
                  <a:gd name="connsiteY48" fmla="*/ 451158 h 509545"/>
                  <a:gd name="connsiteX49" fmla="*/ 127386 w 509546"/>
                  <a:gd name="connsiteY49" fmla="*/ 475412 h 509545"/>
                  <a:gd name="connsiteX50" fmla="*/ 156191 w 509546"/>
                  <a:gd name="connsiteY50" fmla="*/ 476118 h 509545"/>
                  <a:gd name="connsiteX51" fmla="*/ 168362 w 509546"/>
                  <a:gd name="connsiteY51" fmla="*/ 481147 h 509545"/>
                  <a:gd name="connsiteX52" fmla="*/ 189264 w 509546"/>
                  <a:gd name="connsiteY52" fmla="*/ 500979 h 509545"/>
                  <a:gd name="connsiteX53" fmla="*/ 216983 w 509546"/>
                  <a:gd name="connsiteY53" fmla="*/ 494415 h 509545"/>
                  <a:gd name="connsiteX54" fmla="*/ 229675 w 509546"/>
                  <a:gd name="connsiteY54" fmla="*/ 496074 h 509545"/>
                  <a:gd name="connsiteX55" fmla="*/ 254774 w 509546"/>
                  <a:gd name="connsiteY55" fmla="*/ 509545 h 509545"/>
                  <a:gd name="connsiteX56" fmla="*/ 280073 w 509546"/>
                  <a:gd name="connsiteY56" fmla="*/ 495753 h 509545"/>
                  <a:gd name="connsiteX57" fmla="*/ 293128 w 509546"/>
                  <a:gd name="connsiteY57" fmla="*/ 494023 h 509545"/>
                  <a:gd name="connsiteX58" fmla="*/ 321146 w 509546"/>
                  <a:gd name="connsiteY58" fmla="*/ 500749 h 509545"/>
                  <a:gd name="connsiteX59" fmla="*/ 341869 w 509546"/>
                  <a:gd name="connsiteY59" fmla="*/ 481204 h 509545"/>
                  <a:gd name="connsiteX60" fmla="*/ 353690 w 509546"/>
                  <a:gd name="connsiteY60" fmla="*/ 476296 h 509545"/>
                  <a:gd name="connsiteX61" fmla="*/ 382161 w 509546"/>
                  <a:gd name="connsiteY61" fmla="*/ 475412 h 509545"/>
                  <a:gd name="connsiteX62" fmla="*/ 397131 w 509546"/>
                  <a:gd name="connsiteY62" fmla="*/ 451513 h 509545"/>
                  <a:gd name="connsiteX63" fmla="*/ 407717 w 509546"/>
                  <a:gd name="connsiteY63" fmla="*/ 442816 h 509545"/>
                  <a:gd name="connsiteX64" fmla="*/ 435242 w 509546"/>
                  <a:gd name="connsiteY64" fmla="*/ 434608 h 509545"/>
                  <a:gd name="connsiteX65" fmla="*/ 443571 w 509546"/>
                  <a:gd name="connsiteY65" fmla="*/ 408144 h 509545"/>
                  <a:gd name="connsiteX66" fmla="*/ 451159 w 509546"/>
                  <a:gd name="connsiteY66" fmla="*/ 397162 h 509545"/>
                  <a:gd name="connsiteX67" fmla="*/ 475414 w 509546"/>
                  <a:gd name="connsiteY67" fmla="*/ 382158 h 509545"/>
                  <a:gd name="connsiteX68" fmla="*/ 476119 w 509546"/>
                  <a:gd name="connsiteY68" fmla="*/ 353354 h 509545"/>
                  <a:gd name="connsiteX69" fmla="*/ 481148 w 509546"/>
                  <a:gd name="connsiteY69" fmla="*/ 341183 h 509545"/>
                  <a:gd name="connsiteX70" fmla="*/ 500980 w 509546"/>
                  <a:gd name="connsiteY70" fmla="*/ 320281 h 509545"/>
                  <a:gd name="connsiteX71" fmla="*/ 494417 w 509546"/>
                  <a:gd name="connsiteY71" fmla="*/ 292562 h 509545"/>
                  <a:gd name="connsiteX72" fmla="*/ 496075 w 509546"/>
                  <a:gd name="connsiteY72" fmla="*/ 279872 h 5095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</a:cxnLst>
                <a:rect l="l" t="t" r="r" b="b"/>
                <a:pathLst>
                  <a:path w="509546" h="509545">
                    <a:moveTo>
                      <a:pt x="496075" y="279872"/>
                    </a:moveTo>
                    <a:cubicBezTo>
                      <a:pt x="504194" y="274466"/>
                      <a:pt x="509547" y="265273"/>
                      <a:pt x="509547" y="254773"/>
                    </a:cubicBezTo>
                    <a:cubicBezTo>
                      <a:pt x="509547" y="244136"/>
                      <a:pt x="504053" y="234845"/>
                      <a:pt x="495755" y="229474"/>
                    </a:cubicBezTo>
                    <a:cubicBezTo>
                      <a:pt x="491307" y="226595"/>
                      <a:pt x="490480" y="220357"/>
                      <a:pt x="494025" y="216419"/>
                    </a:cubicBezTo>
                    <a:cubicBezTo>
                      <a:pt x="500637" y="209072"/>
                      <a:pt x="503522" y="198669"/>
                      <a:pt x="500750" y="188400"/>
                    </a:cubicBezTo>
                    <a:cubicBezTo>
                      <a:pt x="498016" y="178263"/>
                      <a:pt x="490453" y="170782"/>
                      <a:pt x="481207" y="167677"/>
                    </a:cubicBezTo>
                    <a:cubicBezTo>
                      <a:pt x="476416" y="166068"/>
                      <a:pt x="474056" y="160386"/>
                      <a:pt x="476299" y="155857"/>
                    </a:cubicBezTo>
                    <a:cubicBezTo>
                      <a:pt x="480626" y="147115"/>
                      <a:pt x="480665" y="136478"/>
                      <a:pt x="475415" y="127386"/>
                    </a:cubicBezTo>
                    <a:cubicBezTo>
                      <a:pt x="470223" y="118391"/>
                      <a:pt x="461133" y="113126"/>
                      <a:pt x="451516" y="112416"/>
                    </a:cubicBezTo>
                    <a:cubicBezTo>
                      <a:pt x="446104" y="112016"/>
                      <a:pt x="441708" y="107140"/>
                      <a:pt x="442817" y="101828"/>
                    </a:cubicBezTo>
                    <a:cubicBezTo>
                      <a:pt x="444828" y="92189"/>
                      <a:pt x="442118" y="81785"/>
                      <a:pt x="434610" y="74304"/>
                    </a:cubicBezTo>
                    <a:cubicBezTo>
                      <a:pt x="427386" y="67105"/>
                      <a:pt x="417468" y="64353"/>
                      <a:pt x="408146" y="65976"/>
                    </a:cubicBezTo>
                    <a:cubicBezTo>
                      <a:pt x="402847" y="66897"/>
                      <a:pt x="397501" y="63756"/>
                      <a:pt x="397165" y="58387"/>
                    </a:cubicBezTo>
                    <a:cubicBezTo>
                      <a:pt x="396554" y="48639"/>
                      <a:pt x="391268" y="39388"/>
                      <a:pt x="382161" y="34133"/>
                    </a:cubicBezTo>
                    <a:cubicBezTo>
                      <a:pt x="372950" y="28815"/>
                      <a:pt x="362156" y="28927"/>
                      <a:pt x="353356" y="33428"/>
                    </a:cubicBezTo>
                    <a:cubicBezTo>
                      <a:pt x="348640" y="35840"/>
                      <a:pt x="342824" y="33437"/>
                      <a:pt x="341184" y="28398"/>
                    </a:cubicBezTo>
                    <a:cubicBezTo>
                      <a:pt x="338127" y="18998"/>
                      <a:pt x="330562" y="11301"/>
                      <a:pt x="320282" y="8566"/>
                    </a:cubicBezTo>
                    <a:cubicBezTo>
                      <a:pt x="310136" y="5866"/>
                      <a:pt x="299876" y="8675"/>
                      <a:pt x="292563" y="15130"/>
                    </a:cubicBezTo>
                    <a:cubicBezTo>
                      <a:pt x="288774" y="18475"/>
                      <a:pt x="282674" y="17677"/>
                      <a:pt x="279872" y="13471"/>
                    </a:cubicBezTo>
                    <a:cubicBezTo>
                      <a:pt x="274466" y="5353"/>
                      <a:pt x="265273" y="0"/>
                      <a:pt x="254773" y="0"/>
                    </a:cubicBezTo>
                    <a:cubicBezTo>
                      <a:pt x="244136" y="0"/>
                      <a:pt x="234843" y="5494"/>
                      <a:pt x="229474" y="13792"/>
                    </a:cubicBezTo>
                    <a:cubicBezTo>
                      <a:pt x="226595" y="18240"/>
                      <a:pt x="220357" y="19066"/>
                      <a:pt x="216419" y="15522"/>
                    </a:cubicBezTo>
                    <a:cubicBezTo>
                      <a:pt x="209072" y="8910"/>
                      <a:pt x="198669" y="6027"/>
                      <a:pt x="188400" y="8796"/>
                    </a:cubicBezTo>
                    <a:cubicBezTo>
                      <a:pt x="178263" y="11531"/>
                      <a:pt x="170782" y="19094"/>
                      <a:pt x="167678" y="28341"/>
                    </a:cubicBezTo>
                    <a:cubicBezTo>
                      <a:pt x="166069" y="33132"/>
                      <a:pt x="160386" y="35492"/>
                      <a:pt x="155857" y="33249"/>
                    </a:cubicBezTo>
                    <a:cubicBezTo>
                      <a:pt x="147116" y="28922"/>
                      <a:pt x="136478" y="28883"/>
                      <a:pt x="127386" y="34133"/>
                    </a:cubicBezTo>
                    <a:cubicBezTo>
                      <a:pt x="118390" y="39325"/>
                      <a:pt x="113126" y="48414"/>
                      <a:pt x="112416" y="58032"/>
                    </a:cubicBezTo>
                    <a:cubicBezTo>
                      <a:pt x="112016" y="63442"/>
                      <a:pt x="107140" y="67839"/>
                      <a:pt x="101829" y="66729"/>
                    </a:cubicBezTo>
                    <a:cubicBezTo>
                      <a:pt x="92189" y="64718"/>
                      <a:pt x="81785" y="67429"/>
                      <a:pt x="74304" y="74937"/>
                    </a:cubicBezTo>
                    <a:cubicBezTo>
                      <a:pt x="67105" y="82161"/>
                      <a:pt x="64355" y="92077"/>
                      <a:pt x="65976" y="101401"/>
                    </a:cubicBezTo>
                    <a:cubicBezTo>
                      <a:pt x="66897" y="106700"/>
                      <a:pt x="63756" y="112045"/>
                      <a:pt x="58387" y="112383"/>
                    </a:cubicBezTo>
                    <a:cubicBezTo>
                      <a:pt x="48639" y="112994"/>
                      <a:pt x="39389" y="118281"/>
                      <a:pt x="34133" y="127387"/>
                    </a:cubicBezTo>
                    <a:cubicBezTo>
                      <a:pt x="28815" y="136598"/>
                      <a:pt x="28927" y="147392"/>
                      <a:pt x="33428" y="156191"/>
                    </a:cubicBezTo>
                    <a:cubicBezTo>
                      <a:pt x="35840" y="160908"/>
                      <a:pt x="33437" y="166723"/>
                      <a:pt x="28398" y="168362"/>
                    </a:cubicBezTo>
                    <a:cubicBezTo>
                      <a:pt x="18998" y="171419"/>
                      <a:pt x="11301" y="178985"/>
                      <a:pt x="8566" y="189264"/>
                    </a:cubicBezTo>
                    <a:cubicBezTo>
                      <a:pt x="5866" y="199411"/>
                      <a:pt x="8675" y="209670"/>
                      <a:pt x="15130" y="216983"/>
                    </a:cubicBezTo>
                    <a:cubicBezTo>
                      <a:pt x="18475" y="220771"/>
                      <a:pt x="17677" y="226872"/>
                      <a:pt x="13471" y="229675"/>
                    </a:cubicBezTo>
                    <a:cubicBezTo>
                      <a:pt x="5353" y="235081"/>
                      <a:pt x="0" y="244274"/>
                      <a:pt x="0" y="254774"/>
                    </a:cubicBezTo>
                    <a:cubicBezTo>
                      <a:pt x="0" y="265411"/>
                      <a:pt x="5494" y="274702"/>
                      <a:pt x="13792" y="280073"/>
                    </a:cubicBezTo>
                    <a:cubicBezTo>
                      <a:pt x="18240" y="282951"/>
                      <a:pt x="19066" y="289190"/>
                      <a:pt x="15522" y="293128"/>
                    </a:cubicBezTo>
                    <a:cubicBezTo>
                      <a:pt x="8910" y="300474"/>
                      <a:pt x="6025" y="310878"/>
                      <a:pt x="8796" y="321146"/>
                    </a:cubicBezTo>
                    <a:cubicBezTo>
                      <a:pt x="11531" y="331283"/>
                      <a:pt x="19094" y="338764"/>
                      <a:pt x="28339" y="341870"/>
                    </a:cubicBezTo>
                    <a:cubicBezTo>
                      <a:pt x="33131" y="343479"/>
                      <a:pt x="35490" y="349160"/>
                      <a:pt x="33247" y="353690"/>
                    </a:cubicBezTo>
                    <a:cubicBezTo>
                      <a:pt x="28921" y="362432"/>
                      <a:pt x="28881" y="373068"/>
                      <a:pt x="34131" y="382161"/>
                    </a:cubicBezTo>
                    <a:cubicBezTo>
                      <a:pt x="39324" y="391156"/>
                      <a:pt x="48414" y="396421"/>
                      <a:pt x="58030" y="397131"/>
                    </a:cubicBezTo>
                    <a:cubicBezTo>
                      <a:pt x="63442" y="397530"/>
                      <a:pt x="67839" y="402406"/>
                      <a:pt x="66729" y="407719"/>
                    </a:cubicBezTo>
                    <a:cubicBezTo>
                      <a:pt x="64718" y="417358"/>
                      <a:pt x="67429" y="427761"/>
                      <a:pt x="74937" y="435242"/>
                    </a:cubicBezTo>
                    <a:cubicBezTo>
                      <a:pt x="82161" y="442442"/>
                      <a:pt x="92078" y="445193"/>
                      <a:pt x="101401" y="443571"/>
                    </a:cubicBezTo>
                    <a:cubicBezTo>
                      <a:pt x="106700" y="442649"/>
                      <a:pt x="112045" y="445791"/>
                      <a:pt x="112381" y="451158"/>
                    </a:cubicBezTo>
                    <a:cubicBezTo>
                      <a:pt x="112993" y="460906"/>
                      <a:pt x="118279" y="470158"/>
                      <a:pt x="127386" y="475412"/>
                    </a:cubicBezTo>
                    <a:cubicBezTo>
                      <a:pt x="136596" y="480731"/>
                      <a:pt x="147390" y="480619"/>
                      <a:pt x="156191" y="476118"/>
                    </a:cubicBezTo>
                    <a:cubicBezTo>
                      <a:pt x="160907" y="473705"/>
                      <a:pt x="166723" y="476108"/>
                      <a:pt x="168362" y="481147"/>
                    </a:cubicBezTo>
                    <a:cubicBezTo>
                      <a:pt x="171419" y="490547"/>
                      <a:pt x="178985" y="498244"/>
                      <a:pt x="189264" y="500979"/>
                    </a:cubicBezTo>
                    <a:cubicBezTo>
                      <a:pt x="199411" y="503679"/>
                      <a:pt x="209670" y="500870"/>
                      <a:pt x="216983" y="494415"/>
                    </a:cubicBezTo>
                    <a:cubicBezTo>
                      <a:pt x="220773" y="491070"/>
                      <a:pt x="226872" y="491868"/>
                      <a:pt x="229675" y="496074"/>
                    </a:cubicBezTo>
                    <a:cubicBezTo>
                      <a:pt x="235081" y="504192"/>
                      <a:pt x="244274" y="509545"/>
                      <a:pt x="254774" y="509545"/>
                    </a:cubicBezTo>
                    <a:cubicBezTo>
                      <a:pt x="265411" y="509545"/>
                      <a:pt x="274703" y="504051"/>
                      <a:pt x="280073" y="495753"/>
                    </a:cubicBezTo>
                    <a:cubicBezTo>
                      <a:pt x="282951" y="491305"/>
                      <a:pt x="289190" y="490479"/>
                      <a:pt x="293128" y="494023"/>
                    </a:cubicBezTo>
                    <a:cubicBezTo>
                      <a:pt x="300474" y="500635"/>
                      <a:pt x="310878" y="503519"/>
                      <a:pt x="321146" y="500749"/>
                    </a:cubicBezTo>
                    <a:cubicBezTo>
                      <a:pt x="331283" y="498014"/>
                      <a:pt x="338764" y="490451"/>
                      <a:pt x="341869" y="481204"/>
                    </a:cubicBezTo>
                    <a:cubicBezTo>
                      <a:pt x="343477" y="476413"/>
                      <a:pt x="349160" y="474053"/>
                      <a:pt x="353690" y="476296"/>
                    </a:cubicBezTo>
                    <a:cubicBezTo>
                      <a:pt x="362430" y="480623"/>
                      <a:pt x="373068" y="480662"/>
                      <a:pt x="382161" y="475412"/>
                    </a:cubicBezTo>
                    <a:cubicBezTo>
                      <a:pt x="391157" y="470220"/>
                      <a:pt x="396421" y="461131"/>
                      <a:pt x="397131" y="451513"/>
                    </a:cubicBezTo>
                    <a:cubicBezTo>
                      <a:pt x="397530" y="446103"/>
                      <a:pt x="402406" y="441706"/>
                      <a:pt x="407717" y="442816"/>
                    </a:cubicBezTo>
                    <a:cubicBezTo>
                      <a:pt x="417358" y="444827"/>
                      <a:pt x="427761" y="442116"/>
                      <a:pt x="435242" y="434608"/>
                    </a:cubicBezTo>
                    <a:cubicBezTo>
                      <a:pt x="442442" y="427384"/>
                      <a:pt x="445192" y="417468"/>
                      <a:pt x="443571" y="408144"/>
                    </a:cubicBezTo>
                    <a:cubicBezTo>
                      <a:pt x="442649" y="402845"/>
                      <a:pt x="445791" y="397500"/>
                      <a:pt x="451159" y="397162"/>
                    </a:cubicBezTo>
                    <a:cubicBezTo>
                      <a:pt x="460907" y="396551"/>
                      <a:pt x="470158" y="391264"/>
                      <a:pt x="475414" y="382158"/>
                    </a:cubicBezTo>
                    <a:cubicBezTo>
                      <a:pt x="480732" y="372947"/>
                      <a:pt x="480620" y="362153"/>
                      <a:pt x="476119" y="353354"/>
                    </a:cubicBezTo>
                    <a:cubicBezTo>
                      <a:pt x="473707" y="348637"/>
                      <a:pt x="476110" y="342822"/>
                      <a:pt x="481148" y="341183"/>
                    </a:cubicBezTo>
                    <a:cubicBezTo>
                      <a:pt x="490548" y="338126"/>
                      <a:pt x="498246" y="330560"/>
                      <a:pt x="500980" y="320281"/>
                    </a:cubicBezTo>
                    <a:cubicBezTo>
                      <a:pt x="503680" y="310135"/>
                      <a:pt x="500872" y="299875"/>
                      <a:pt x="494417" y="292562"/>
                    </a:cubicBezTo>
                    <a:cubicBezTo>
                      <a:pt x="491070" y="288775"/>
                      <a:pt x="491868" y="282674"/>
                      <a:pt x="496075" y="279872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02" name="Freeform: Shape 1801">
                <a:extLst>
                  <a:ext uri="{FF2B5EF4-FFF2-40B4-BE49-F238E27FC236}">
                    <a16:creationId xmlns:a16="http://schemas.microsoft.com/office/drawing/2014/main" id="{81D4B350-5300-404C-AA36-863560A31DBB}"/>
                  </a:ext>
                </a:extLst>
              </p:cNvPr>
              <p:cNvSpPr/>
              <p:nvPr/>
            </p:nvSpPr>
            <p:spPr>
              <a:xfrm>
                <a:off x="1836282" y="4485119"/>
                <a:ext cx="443281" cy="442753"/>
              </a:xfrm>
              <a:custGeom>
                <a:avLst/>
                <a:gdLst>
                  <a:gd name="connsiteX0" fmla="*/ 303300 w 443281"/>
                  <a:gd name="connsiteY0" fmla="*/ 394225 h 442753"/>
                  <a:gd name="connsiteX1" fmla="*/ 48527 w 443281"/>
                  <a:gd name="connsiteY1" fmla="*/ 139452 h 442753"/>
                  <a:gd name="connsiteX2" fmla="*/ 90220 w 443281"/>
                  <a:gd name="connsiteY2" fmla="*/ 0 h 442753"/>
                  <a:gd name="connsiteX3" fmla="*/ 74304 w 443281"/>
                  <a:gd name="connsiteY3" fmla="*/ 8145 h 442753"/>
                  <a:gd name="connsiteX4" fmla="*/ 65976 w 443281"/>
                  <a:gd name="connsiteY4" fmla="*/ 34610 h 442753"/>
                  <a:gd name="connsiteX5" fmla="*/ 58387 w 443281"/>
                  <a:gd name="connsiteY5" fmla="*/ 45591 h 442753"/>
                  <a:gd name="connsiteX6" fmla="*/ 34133 w 443281"/>
                  <a:gd name="connsiteY6" fmla="*/ 60595 h 442753"/>
                  <a:gd name="connsiteX7" fmla="*/ 33428 w 443281"/>
                  <a:gd name="connsiteY7" fmla="*/ 89399 h 442753"/>
                  <a:gd name="connsiteX8" fmla="*/ 28398 w 443281"/>
                  <a:gd name="connsiteY8" fmla="*/ 101571 h 442753"/>
                  <a:gd name="connsiteX9" fmla="*/ 8566 w 443281"/>
                  <a:gd name="connsiteY9" fmla="*/ 122473 h 442753"/>
                  <a:gd name="connsiteX10" fmla="*/ 15130 w 443281"/>
                  <a:gd name="connsiteY10" fmla="*/ 150192 h 442753"/>
                  <a:gd name="connsiteX11" fmla="*/ 13471 w 443281"/>
                  <a:gd name="connsiteY11" fmla="*/ 162883 h 442753"/>
                  <a:gd name="connsiteX12" fmla="*/ 0 w 443281"/>
                  <a:gd name="connsiteY12" fmla="*/ 187983 h 442753"/>
                  <a:gd name="connsiteX13" fmla="*/ 13792 w 443281"/>
                  <a:gd name="connsiteY13" fmla="*/ 213281 h 442753"/>
                  <a:gd name="connsiteX14" fmla="*/ 15522 w 443281"/>
                  <a:gd name="connsiteY14" fmla="*/ 226336 h 442753"/>
                  <a:gd name="connsiteX15" fmla="*/ 8796 w 443281"/>
                  <a:gd name="connsiteY15" fmla="*/ 254355 h 442753"/>
                  <a:gd name="connsiteX16" fmla="*/ 28339 w 443281"/>
                  <a:gd name="connsiteY16" fmla="*/ 275078 h 442753"/>
                  <a:gd name="connsiteX17" fmla="*/ 33247 w 443281"/>
                  <a:gd name="connsiteY17" fmla="*/ 286899 h 442753"/>
                  <a:gd name="connsiteX18" fmla="*/ 34131 w 443281"/>
                  <a:gd name="connsiteY18" fmla="*/ 315370 h 442753"/>
                  <a:gd name="connsiteX19" fmla="*/ 58030 w 443281"/>
                  <a:gd name="connsiteY19" fmla="*/ 330339 h 442753"/>
                  <a:gd name="connsiteX20" fmla="*/ 66729 w 443281"/>
                  <a:gd name="connsiteY20" fmla="*/ 340927 h 442753"/>
                  <a:gd name="connsiteX21" fmla="*/ 74937 w 443281"/>
                  <a:gd name="connsiteY21" fmla="*/ 368451 h 442753"/>
                  <a:gd name="connsiteX22" fmla="*/ 101401 w 443281"/>
                  <a:gd name="connsiteY22" fmla="*/ 376779 h 442753"/>
                  <a:gd name="connsiteX23" fmla="*/ 112381 w 443281"/>
                  <a:gd name="connsiteY23" fmla="*/ 384366 h 442753"/>
                  <a:gd name="connsiteX24" fmla="*/ 127386 w 443281"/>
                  <a:gd name="connsiteY24" fmla="*/ 408621 h 442753"/>
                  <a:gd name="connsiteX25" fmla="*/ 156191 w 443281"/>
                  <a:gd name="connsiteY25" fmla="*/ 409326 h 442753"/>
                  <a:gd name="connsiteX26" fmla="*/ 168362 w 443281"/>
                  <a:gd name="connsiteY26" fmla="*/ 414355 h 442753"/>
                  <a:gd name="connsiteX27" fmla="*/ 189264 w 443281"/>
                  <a:gd name="connsiteY27" fmla="*/ 434187 h 442753"/>
                  <a:gd name="connsiteX28" fmla="*/ 216983 w 443281"/>
                  <a:gd name="connsiteY28" fmla="*/ 427624 h 442753"/>
                  <a:gd name="connsiteX29" fmla="*/ 229675 w 443281"/>
                  <a:gd name="connsiteY29" fmla="*/ 429282 h 442753"/>
                  <a:gd name="connsiteX30" fmla="*/ 254774 w 443281"/>
                  <a:gd name="connsiteY30" fmla="*/ 442754 h 442753"/>
                  <a:gd name="connsiteX31" fmla="*/ 280073 w 443281"/>
                  <a:gd name="connsiteY31" fmla="*/ 428961 h 442753"/>
                  <a:gd name="connsiteX32" fmla="*/ 293128 w 443281"/>
                  <a:gd name="connsiteY32" fmla="*/ 427232 h 442753"/>
                  <a:gd name="connsiteX33" fmla="*/ 321146 w 443281"/>
                  <a:gd name="connsiteY33" fmla="*/ 433957 h 442753"/>
                  <a:gd name="connsiteX34" fmla="*/ 341869 w 443281"/>
                  <a:gd name="connsiteY34" fmla="*/ 414413 h 442753"/>
                  <a:gd name="connsiteX35" fmla="*/ 353690 w 443281"/>
                  <a:gd name="connsiteY35" fmla="*/ 409505 h 442753"/>
                  <a:gd name="connsiteX36" fmla="*/ 382161 w 443281"/>
                  <a:gd name="connsiteY36" fmla="*/ 408621 h 442753"/>
                  <a:gd name="connsiteX37" fmla="*/ 397131 w 443281"/>
                  <a:gd name="connsiteY37" fmla="*/ 384722 h 442753"/>
                  <a:gd name="connsiteX38" fmla="*/ 407717 w 443281"/>
                  <a:gd name="connsiteY38" fmla="*/ 376024 h 442753"/>
                  <a:gd name="connsiteX39" fmla="*/ 435242 w 443281"/>
                  <a:gd name="connsiteY39" fmla="*/ 367817 h 442753"/>
                  <a:gd name="connsiteX40" fmla="*/ 443282 w 443281"/>
                  <a:gd name="connsiteY40" fmla="*/ 352213 h 442753"/>
                  <a:gd name="connsiteX41" fmla="*/ 303300 w 443281"/>
                  <a:gd name="connsiteY41" fmla="*/ 394225 h 4427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</a:cxnLst>
                <a:rect l="l" t="t" r="r" b="b"/>
                <a:pathLst>
                  <a:path w="443281" h="442753">
                    <a:moveTo>
                      <a:pt x="303300" y="394225"/>
                    </a:moveTo>
                    <a:cubicBezTo>
                      <a:pt x="162593" y="394225"/>
                      <a:pt x="48527" y="280159"/>
                      <a:pt x="48527" y="139452"/>
                    </a:cubicBezTo>
                    <a:cubicBezTo>
                      <a:pt x="48527" y="87940"/>
                      <a:pt x="63934" y="40082"/>
                      <a:pt x="90220" y="0"/>
                    </a:cubicBezTo>
                    <a:cubicBezTo>
                      <a:pt x="84401" y="1059"/>
                      <a:pt x="78808" y="3625"/>
                      <a:pt x="74304" y="8145"/>
                    </a:cubicBezTo>
                    <a:cubicBezTo>
                      <a:pt x="67105" y="15369"/>
                      <a:pt x="64355" y="25285"/>
                      <a:pt x="65976" y="34610"/>
                    </a:cubicBezTo>
                    <a:cubicBezTo>
                      <a:pt x="66897" y="39908"/>
                      <a:pt x="63756" y="45254"/>
                      <a:pt x="58387" y="45591"/>
                    </a:cubicBezTo>
                    <a:cubicBezTo>
                      <a:pt x="48639" y="46203"/>
                      <a:pt x="39389" y="51489"/>
                      <a:pt x="34133" y="60595"/>
                    </a:cubicBezTo>
                    <a:cubicBezTo>
                      <a:pt x="28815" y="69806"/>
                      <a:pt x="28927" y="80600"/>
                      <a:pt x="33428" y="89399"/>
                    </a:cubicBezTo>
                    <a:cubicBezTo>
                      <a:pt x="35840" y="94117"/>
                      <a:pt x="33437" y="99932"/>
                      <a:pt x="28398" y="101571"/>
                    </a:cubicBezTo>
                    <a:cubicBezTo>
                      <a:pt x="18998" y="104628"/>
                      <a:pt x="11301" y="112194"/>
                      <a:pt x="8566" y="122473"/>
                    </a:cubicBezTo>
                    <a:cubicBezTo>
                      <a:pt x="5866" y="132619"/>
                      <a:pt x="8675" y="142879"/>
                      <a:pt x="15130" y="150192"/>
                    </a:cubicBezTo>
                    <a:cubicBezTo>
                      <a:pt x="18475" y="153980"/>
                      <a:pt x="17677" y="160081"/>
                      <a:pt x="13471" y="162883"/>
                    </a:cubicBezTo>
                    <a:cubicBezTo>
                      <a:pt x="5353" y="168290"/>
                      <a:pt x="0" y="177482"/>
                      <a:pt x="0" y="187983"/>
                    </a:cubicBezTo>
                    <a:cubicBezTo>
                      <a:pt x="0" y="198619"/>
                      <a:pt x="5494" y="207910"/>
                      <a:pt x="13792" y="213281"/>
                    </a:cubicBezTo>
                    <a:cubicBezTo>
                      <a:pt x="18240" y="216160"/>
                      <a:pt x="19066" y="222398"/>
                      <a:pt x="15522" y="226336"/>
                    </a:cubicBezTo>
                    <a:cubicBezTo>
                      <a:pt x="8910" y="233683"/>
                      <a:pt x="6025" y="244086"/>
                      <a:pt x="8796" y="254355"/>
                    </a:cubicBezTo>
                    <a:cubicBezTo>
                      <a:pt x="11531" y="264492"/>
                      <a:pt x="19094" y="271973"/>
                      <a:pt x="28339" y="275078"/>
                    </a:cubicBezTo>
                    <a:cubicBezTo>
                      <a:pt x="33131" y="276687"/>
                      <a:pt x="35490" y="282369"/>
                      <a:pt x="33247" y="286899"/>
                    </a:cubicBezTo>
                    <a:cubicBezTo>
                      <a:pt x="28921" y="295640"/>
                      <a:pt x="28881" y="306277"/>
                      <a:pt x="34131" y="315370"/>
                    </a:cubicBezTo>
                    <a:cubicBezTo>
                      <a:pt x="39324" y="324364"/>
                      <a:pt x="48414" y="329629"/>
                      <a:pt x="58030" y="330339"/>
                    </a:cubicBezTo>
                    <a:cubicBezTo>
                      <a:pt x="63442" y="330739"/>
                      <a:pt x="67839" y="335615"/>
                      <a:pt x="66729" y="340927"/>
                    </a:cubicBezTo>
                    <a:cubicBezTo>
                      <a:pt x="64718" y="350566"/>
                      <a:pt x="67429" y="360970"/>
                      <a:pt x="74937" y="368451"/>
                    </a:cubicBezTo>
                    <a:cubicBezTo>
                      <a:pt x="82161" y="375650"/>
                      <a:pt x="92078" y="378402"/>
                      <a:pt x="101401" y="376779"/>
                    </a:cubicBezTo>
                    <a:cubicBezTo>
                      <a:pt x="106700" y="375858"/>
                      <a:pt x="112045" y="378999"/>
                      <a:pt x="112381" y="384366"/>
                    </a:cubicBezTo>
                    <a:cubicBezTo>
                      <a:pt x="112993" y="394114"/>
                      <a:pt x="118279" y="403366"/>
                      <a:pt x="127386" y="408621"/>
                    </a:cubicBezTo>
                    <a:cubicBezTo>
                      <a:pt x="136596" y="413939"/>
                      <a:pt x="147390" y="413827"/>
                      <a:pt x="156191" y="409326"/>
                    </a:cubicBezTo>
                    <a:cubicBezTo>
                      <a:pt x="160907" y="406914"/>
                      <a:pt x="166723" y="409317"/>
                      <a:pt x="168362" y="414355"/>
                    </a:cubicBezTo>
                    <a:cubicBezTo>
                      <a:pt x="171419" y="423755"/>
                      <a:pt x="178985" y="431453"/>
                      <a:pt x="189264" y="434187"/>
                    </a:cubicBezTo>
                    <a:cubicBezTo>
                      <a:pt x="199411" y="436887"/>
                      <a:pt x="209670" y="434078"/>
                      <a:pt x="216983" y="427624"/>
                    </a:cubicBezTo>
                    <a:cubicBezTo>
                      <a:pt x="220773" y="424279"/>
                      <a:pt x="226872" y="425076"/>
                      <a:pt x="229675" y="429282"/>
                    </a:cubicBezTo>
                    <a:cubicBezTo>
                      <a:pt x="235081" y="437400"/>
                      <a:pt x="244274" y="442754"/>
                      <a:pt x="254774" y="442754"/>
                    </a:cubicBezTo>
                    <a:cubicBezTo>
                      <a:pt x="265411" y="442754"/>
                      <a:pt x="274703" y="437260"/>
                      <a:pt x="280073" y="428961"/>
                    </a:cubicBezTo>
                    <a:cubicBezTo>
                      <a:pt x="282951" y="424513"/>
                      <a:pt x="289190" y="423687"/>
                      <a:pt x="293128" y="427232"/>
                    </a:cubicBezTo>
                    <a:cubicBezTo>
                      <a:pt x="300474" y="433844"/>
                      <a:pt x="310878" y="436727"/>
                      <a:pt x="321146" y="433957"/>
                    </a:cubicBezTo>
                    <a:cubicBezTo>
                      <a:pt x="331283" y="431223"/>
                      <a:pt x="338764" y="423660"/>
                      <a:pt x="341869" y="414413"/>
                    </a:cubicBezTo>
                    <a:cubicBezTo>
                      <a:pt x="343477" y="409621"/>
                      <a:pt x="349160" y="407262"/>
                      <a:pt x="353690" y="409505"/>
                    </a:cubicBezTo>
                    <a:cubicBezTo>
                      <a:pt x="362430" y="413832"/>
                      <a:pt x="373068" y="413871"/>
                      <a:pt x="382161" y="408621"/>
                    </a:cubicBezTo>
                    <a:cubicBezTo>
                      <a:pt x="391157" y="403428"/>
                      <a:pt x="396421" y="394340"/>
                      <a:pt x="397131" y="384722"/>
                    </a:cubicBezTo>
                    <a:cubicBezTo>
                      <a:pt x="397530" y="379311"/>
                      <a:pt x="402406" y="374915"/>
                      <a:pt x="407717" y="376024"/>
                    </a:cubicBezTo>
                    <a:cubicBezTo>
                      <a:pt x="417358" y="378035"/>
                      <a:pt x="427761" y="375325"/>
                      <a:pt x="435242" y="367817"/>
                    </a:cubicBezTo>
                    <a:cubicBezTo>
                      <a:pt x="439657" y="363385"/>
                      <a:pt x="442195" y="357911"/>
                      <a:pt x="443282" y="352213"/>
                    </a:cubicBezTo>
                    <a:cubicBezTo>
                      <a:pt x="403094" y="378704"/>
                      <a:pt x="355033" y="394225"/>
                      <a:pt x="303300" y="394225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03" name="Freeform: Shape 1802">
                <a:extLst>
                  <a:ext uri="{FF2B5EF4-FFF2-40B4-BE49-F238E27FC236}">
                    <a16:creationId xmlns:a16="http://schemas.microsoft.com/office/drawing/2014/main" id="{BEE934DA-9639-4426-BF7C-C908B4B8C045}"/>
                  </a:ext>
                </a:extLst>
              </p:cNvPr>
              <p:cNvSpPr/>
              <p:nvPr/>
            </p:nvSpPr>
            <p:spPr>
              <a:xfrm>
                <a:off x="2163843" y="4745891"/>
                <a:ext cx="424628" cy="424622"/>
              </a:xfrm>
              <a:custGeom>
                <a:avLst/>
                <a:gdLst>
                  <a:gd name="connsiteX0" fmla="*/ 424624 w 424628"/>
                  <a:gd name="connsiteY0" fmla="*/ 151651 h 424622"/>
                  <a:gd name="connsiteX1" fmla="*/ 414478 w 424628"/>
                  <a:gd name="connsiteY1" fmla="*/ 129011 h 424622"/>
                  <a:gd name="connsiteX2" fmla="*/ 414478 w 424628"/>
                  <a:gd name="connsiteY2" fmla="*/ 113628 h 424622"/>
                  <a:gd name="connsiteX3" fmla="*/ 424622 w 424628"/>
                  <a:gd name="connsiteY3" fmla="*/ 90990 h 424622"/>
                  <a:gd name="connsiteX4" fmla="*/ 414552 w 424628"/>
                  <a:gd name="connsiteY4" fmla="*/ 68419 h 424622"/>
                  <a:gd name="connsiteX5" fmla="*/ 414053 w 424628"/>
                  <a:gd name="connsiteY5" fmla="*/ 53342 h 424622"/>
                  <a:gd name="connsiteX6" fmla="*/ 423580 w 424628"/>
                  <a:gd name="connsiteY6" fmla="*/ 22255 h 424622"/>
                  <a:gd name="connsiteX7" fmla="*/ 402375 w 424628"/>
                  <a:gd name="connsiteY7" fmla="*/ 1044 h 424622"/>
                  <a:gd name="connsiteX8" fmla="*/ 371281 w 424628"/>
                  <a:gd name="connsiteY8" fmla="*/ 10570 h 424622"/>
                  <a:gd name="connsiteX9" fmla="*/ 356204 w 424628"/>
                  <a:gd name="connsiteY9" fmla="*/ 10071 h 424622"/>
                  <a:gd name="connsiteX10" fmla="*/ 333632 w 424628"/>
                  <a:gd name="connsiteY10" fmla="*/ 0 h 424622"/>
                  <a:gd name="connsiteX11" fmla="*/ 310994 w 424628"/>
                  <a:gd name="connsiteY11" fmla="*/ 10145 h 424622"/>
                  <a:gd name="connsiteX12" fmla="*/ 295611 w 424628"/>
                  <a:gd name="connsiteY12" fmla="*/ 10145 h 424622"/>
                  <a:gd name="connsiteX13" fmla="*/ 272972 w 424628"/>
                  <a:gd name="connsiteY13" fmla="*/ 0 h 424622"/>
                  <a:gd name="connsiteX14" fmla="*/ 250334 w 424628"/>
                  <a:gd name="connsiteY14" fmla="*/ 10145 h 424622"/>
                  <a:gd name="connsiteX15" fmla="*/ 234951 w 424628"/>
                  <a:gd name="connsiteY15" fmla="*/ 10145 h 424622"/>
                  <a:gd name="connsiteX16" fmla="*/ 212311 w 424628"/>
                  <a:gd name="connsiteY16" fmla="*/ 0 h 424622"/>
                  <a:gd name="connsiteX17" fmla="*/ 189673 w 424628"/>
                  <a:gd name="connsiteY17" fmla="*/ 10145 h 424622"/>
                  <a:gd name="connsiteX18" fmla="*/ 174290 w 424628"/>
                  <a:gd name="connsiteY18" fmla="*/ 10145 h 424622"/>
                  <a:gd name="connsiteX19" fmla="*/ 151651 w 424628"/>
                  <a:gd name="connsiteY19" fmla="*/ 0 h 424622"/>
                  <a:gd name="connsiteX20" fmla="*/ 129012 w 424628"/>
                  <a:gd name="connsiteY20" fmla="*/ 10145 h 424622"/>
                  <a:gd name="connsiteX21" fmla="*/ 113630 w 424628"/>
                  <a:gd name="connsiteY21" fmla="*/ 10145 h 424622"/>
                  <a:gd name="connsiteX22" fmla="*/ 90990 w 424628"/>
                  <a:gd name="connsiteY22" fmla="*/ 0 h 424622"/>
                  <a:gd name="connsiteX23" fmla="*/ 68419 w 424628"/>
                  <a:gd name="connsiteY23" fmla="*/ 10071 h 424622"/>
                  <a:gd name="connsiteX24" fmla="*/ 53342 w 424628"/>
                  <a:gd name="connsiteY24" fmla="*/ 10570 h 424622"/>
                  <a:gd name="connsiteX25" fmla="*/ 22255 w 424628"/>
                  <a:gd name="connsiteY25" fmla="*/ 1043 h 424622"/>
                  <a:gd name="connsiteX26" fmla="*/ 1044 w 424628"/>
                  <a:gd name="connsiteY26" fmla="*/ 22248 h 424622"/>
                  <a:gd name="connsiteX27" fmla="*/ 10570 w 424628"/>
                  <a:gd name="connsiteY27" fmla="*/ 53342 h 424622"/>
                  <a:gd name="connsiteX28" fmla="*/ 10071 w 424628"/>
                  <a:gd name="connsiteY28" fmla="*/ 68419 h 424622"/>
                  <a:gd name="connsiteX29" fmla="*/ 0 w 424628"/>
                  <a:gd name="connsiteY29" fmla="*/ 90990 h 424622"/>
                  <a:gd name="connsiteX30" fmla="*/ 10146 w 424628"/>
                  <a:gd name="connsiteY30" fmla="*/ 113628 h 424622"/>
                  <a:gd name="connsiteX31" fmla="*/ 10146 w 424628"/>
                  <a:gd name="connsiteY31" fmla="*/ 129011 h 424622"/>
                  <a:gd name="connsiteX32" fmla="*/ 2 w 424628"/>
                  <a:gd name="connsiteY32" fmla="*/ 151651 h 424622"/>
                  <a:gd name="connsiteX33" fmla="*/ 10148 w 424628"/>
                  <a:gd name="connsiteY33" fmla="*/ 174289 h 424622"/>
                  <a:gd name="connsiteX34" fmla="*/ 10148 w 424628"/>
                  <a:gd name="connsiteY34" fmla="*/ 189672 h 424622"/>
                  <a:gd name="connsiteX35" fmla="*/ 3 w 424628"/>
                  <a:gd name="connsiteY35" fmla="*/ 212311 h 424622"/>
                  <a:gd name="connsiteX36" fmla="*/ 10149 w 424628"/>
                  <a:gd name="connsiteY36" fmla="*/ 234949 h 424622"/>
                  <a:gd name="connsiteX37" fmla="*/ 10149 w 424628"/>
                  <a:gd name="connsiteY37" fmla="*/ 250332 h 424622"/>
                  <a:gd name="connsiteX38" fmla="*/ 5 w 424628"/>
                  <a:gd name="connsiteY38" fmla="*/ 272972 h 424622"/>
                  <a:gd name="connsiteX39" fmla="*/ 10151 w 424628"/>
                  <a:gd name="connsiteY39" fmla="*/ 295610 h 424622"/>
                  <a:gd name="connsiteX40" fmla="*/ 10151 w 424628"/>
                  <a:gd name="connsiteY40" fmla="*/ 310993 h 424622"/>
                  <a:gd name="connsiteX41" fmla="*/ 6 w 424628"/>
                  <a:gd name="connsiteY41" fmla="*/ 333632 h 424622"/>
                  <a:gd name="connsiteX42" fmla="*/ 10077 w 424628"/>
                  <a:gd name="connsiteY42" fmla="*/ 356204 h 424622"/>
                  <a:gd name="connsiteX43" fmla="*/ 10576 w 424628"/>
                  <a:gd name="connsiteY43" fmla="*/ 371281 h 424622"/>
                  <a:gd name="connsiteX44" fmla="*/ 1049 w 424628"/>
                  <a:gd name="connsiteY44" fmla="*/ 402367 h 424622"/>
                  <a:gd name="connsiteX45" fmla="*/ 22254 w 424628"/>
                  <a:gd name="connsiteY45" fmla="*/ 423577 h 424622"/>
                  <a:gd name="connsiteX46" fmla="*/ 53348 w 424628"/>
                  <a:gd name="connsiteY46" fmla="*/ 414051 h 424622"/>
                  <a:gd name="connsiteX47" fmla="*/ 68425 w 424628"/>
                  <a:gd name="connsiteY47" fmla="*/ 414552 h 424622"/>
                  <a:gd name="connsiteX48" fmla="*/ 90996 w 424628"/>
                  <a:gd name="connsiteY48" fmla="*/ 424622 h 424622"/>
                  <a:gd name="connsiteX49" fmla="*/ 113634 w 424628"/>
                  <a:gd name="connsiteY49" fmla="*/ 414476 h 424622"/>
                  <a:gd name="connsiteX50" fmla="*/ 129017 w 424628"/>
                  <a:gd name="connsiteY50" fmla="*/ 414476 h 424622"/>
                  <a:gd name="connsiteX51" fmla="*/ 151657 w 424628"/>
                  <a:gd name="connsiteY51" fmla="*/ 424622 h 424622"/>
                  <a:gd name="connsiteX52" fmla="*/ 174295 w 424628"/>
                  <a:gd name="connsiteY52" fmla="*/ 414476 h 424622"/>
                  <a:gd name="connsiteX53" fmla="*/ 189678 w 424628"/>
                  <a:gd name="connsiteY53" fmla="*/ 414476 h 424622"/>
                  <a:gd name="connsiteX54" fmla="*/ 212317 w 424628"/>
                  <a:gd name="connsiteY54" fmla="*/ 424622 h 424622"/>
                  <a:gd name="connsiteX55" fmla="*/ 234955 w 424628"/>
                  <a:gd name="connsiteY55" fmla="*/ 414476 h 424622"/>
                  <a:gd name="connsiteX56" fmla="*/ 250338 w 424628"/>
                  <a:gd name="connsiteY56" fmla="*/ 414476 h 424622"/>
                  <a:gd name="connsiteX57" fmla="*/ 272978 w 424628"/>
                  <a:gd name="connsiteY57" fmla="*/ 424622 h 424622"/>
                  <a:gd name="connsiteX58" fmla="*/ 295616 w 424628"/>
                  <a:gd name="connsiteY58" fmla="*/ 414476 h 424622"/>
                  <a:gd name="connsiteX59" fmla="*/ 310999 w 424628"/>
                  <a:gd name="connsiteY59" fmla="*/ 414476 h 424622"/>
                  <a:gd name="connsiteX60" fmla="*/ 333638 w 424628"/>
                  <a:gd name="connsiteY60" fmla="*/ 424622 h 424622"/>
                  <a:gd name="connsiteX61" fmla="*/ 356210 w 424628"/>
                  <a:gd name="connsiteY61" fmla="*/ 414550 h 424622"/>
                  <a:gd name="connsiteX62" fmla="*/ 371287 w 424628"/>
                  <a:gd name="connsiteY62" fmla="*/ 414051 h 424622"/>
                  <a:gd name="connsiteX63" fmla="*/ 402373 w 424628"/>
                  <a:gd name="connsiteY63" fmla="*/ 423578 h 424622"/>
                  <a:gd name="connsiteX64" fmla="*/ 423584 w 424628"/>
                  <a:gd name="connsiteY64" fmla="*/ 402373 h 424622"/>
                  <a:gd name="connsiteX65" fmla="*/ 414059 w 424628"/>
                  <a:gd name="connsiteY65" fmla="*/ 371279 h 424622"/>
                  <a:gd name="connsiteX66" fmla="*/ 414558 w 424628"/>
                  <a:gd name="connsiteY66" fmla="*/ 356202 h 424622"/>
                  <a:gd name="connsiteX67" fmla="*/ 424628 w 424628"/>
                  <a:gd name="connsiteY67" fmla="*/ 333631 h 424622"/>
                  <a:gd name="connsiteX68" fmla="*/ 414482 w 424628"/>
                  <a:gd name="connsiteY68" fmla="*/ 310991 h 424622"/>
                  <a:gd name="connsiteX69" fmla="*/ 414482 w 424628"/>
                  <a:gd name="connsiteY69" fmla="*/ 295609 h 424622"/>
                  <a:gd name="connsiteX70" fmla="*/ 424627 w 424628"/>
                  <a:gd name="connsiteY70" fmla="*/ 272970 h 424622"/>
                  <a:gd name="connsiteX71" fmla="*/ 414481 w 424628"/>
                  <a:gd name="connsiteY71" fmla="*/ 250331 h 424622"/>
                  <a:gd name="connsiteX72" fmla="*/ 414481 w 424628"/>
                  <a:gd name="connsiteY72" fmla="*/ 234948 h 424622"/>
                  <a:gd name="connsiteX73" fmla="*/ 424625 w 424628"/>
                  <a:gd name="connsiteY73" fmla="*/ 212310 h 424622"/>
                  <a:gd name="connsiteX74" fmla="*/ 414479 w 424628"/>
                  <a:gd name="connsiteY74" fmla="*/ 189670 h 424622"/>
                  <a:gd name="connsiteX75" fmla="*/ 414479 w 424628"/>
                  <a:gd name="connsiteY75" fmla="*/ 174287 h 424622"/>
                  <a:gd name="connsiteX76" fmla="*/ 424624 w 424628"/>
                  <a:gd name="connsiteY76" fmla="*/ 151651 h 4246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</a:cxnLst>
                <a:rect l="l" t="t" r="r" b="b"/>
                <a:pathLst>
                  <a:path w="424628" h="424622">
                    <a:moveTo>
                      <a:pt x="424624" y="151651"/>
                    </a:moveTo>
                    <a:cubicBezTo>
                      <a:pt x="424624" y="142650"/>
                      <a:pt x="420704" y="134567"/>
                      <a:pt x="414478" y="129011"/>
                    </a:cubicBezTo>
                    <a:cubicBezTo>
                      <a:pt x="409806" y="124843"/>
                      <a:pt x="409806" y="117798"/>
                      <a:pt x="414478" y="113628"/>
                    </a:cubicBezTo>
                    <a:cubicBezTo>
                      <a:pt x="420703" y="108074"/>
                      <a:pt x="424622" y="99989"/>
                      <a:pt x="424622" y="90990"/>
                    </a:cubicBezTo>
                    <a:cubicBezTo>
                      <a:pt x="424622" y="82026"/>
                      <a:pt x="420734" y="73971"/>
                      <a:pt x="414552" y="68419"/>
                    </a:cubicBezTo>
                    <a:cubicBezTo>
                      <a:pt x="410060" y="64385"/>
                      <a:pt x="409474" y="57277"/>
                      <a:pt x="414053" y="53342"/>
                    </a:cubicBezTo>
                    <a:cubicBezTo>
                      <a:pt x="422370" y="46192"/>
                      <a:pt x="426768" y="34608"/>
                      <a:pt x="423580" y="22255"/>
                    </a:cubicBezTo>
                    <a:cubicBezTo>
                      <a:pt x="420943" y="12040"/>
                      <a:pt x="412589" y="3685"/>
                      <a:pt x="402375" y="1044"/>
                    </a:cubicBezTo>
                    <a:cubicBezTo>
                      <a:pt x="390020" y="-2149"/>
                      <a:pt x="378433" y="2251"/>
                      <a:pt x="371281" y="10570"/>
                    </a:cubicBezTo>
                    <a:cubicBezTo>
                      <a:pt x="367346" y="15148"/>
                      <a:pt x="360239" y="14562"/>
                      <a:pt x="356204" y="10071"/>
                    </a:cubicBezTo>
                    <a:cubicBezTo>
                      <a:pt x="350651" y="3888"/>
                      <a:pt x="342596" y="0"/>
                      <a:pt x="333632" y="0"/>
                    </a:cubicBezTo>
                    <a:cubicBezTo>
                      <a:pt x="324632" y="0"/>
                      <a:pt x="316549" y="3920"/>
                      <a:pt x="310994" y="10145"/>
                    </a:cubicBezTo>
                    <a:cubicBezTo>
                      <a:pt x="306826" y="14817"/>
                      <a:pt x="299781" y="14817"/>
                      <a:pt x="295611" y="10145"/>
                    </a:cubicBezTo>
                    <a:cubicBezTo>
                      <a:pt x="290057" y="3918"/>
                      <a:pt x="281972" y="0"/>
                      <a:pt x="272972" y="0"/>
                    </a:cubicBezTo>
                    <a:cubicBezTo>
                      <a:pt x="263971" y="0"/>
                      <a:pt x="255888" y="3920"/>
                      <a:pt x="250334" y="10145"/>
                    </a:cubicBezTo>
                    <a:cubicBezTo>
                      <a:pt x="246166" y="14817"/>
                      <a:pt x="239120" y="14817"/>
                      <a:pt x="234951" y="10145"/>
                    </a:cubicBezTo>
                    <a:cubicBezTo>
                      <a:pt x="229397" y="3918"/>
                      <a:pt x="221312" y="0"/>
                      <a:pt x="212311" y="0"/>
                    </a:cubicBezTo>
                    <a:cubicBezTo>
                      <a:pt x="203311" y="0"/>
                      <a:pt x="195227" y="3920"/>
                      <a:pt x="189673" y="10145"/>
                    </a:cubicBezTo>
                    <a:cubicBezTo>
                      <a:pt x="185505" y="14817"/>
                      <a:pt x="178460" y="14817"/>
                      <a:pt x="174290" y="10145"/>
                    </a:cubicBezTo>
                    <a:cubicBezTo>
                      <a:pt x="168736" y="3918"/>
                      <a:pt x="160651" y="0"/>
                      <a:pt x="151651" y="0"/>
                    </a:cubicBezTo>
                    <a:cubicBezTo>
                      <a:pt x="142650" y="0"/>
                      <a:pt x="134567" y="3920"/>
                      <a:pt x="129012" y="10145"/>
                    </a:cubicBezTo>
                    <a:cubicBezTo>
                      <a:pt x="124844" y="14817"/>
                      <a:pt x="117799" y="14817"/>
                      <a:pt x="113630" y="10145"/>
                    </a:cubicBezTo>
                    <a:cubicBezTo>
                      <a:pt x="108075" y="3918"/>
                      <a:pt x="99991" y="0"/>
                      <a:pt x="90990" y="0"/>
                    </a:cubicBezTo>
                    <a:cubicBezTo>
                      <a:pt x="82026" y="0"/>
                      <a:pt x="73971" y="3888"/>
                      <a:pt x="68419" y="10071"/>
                    </a:cubicBezTo>
                    <a:cubicBezTo>
                      <a:pt x="64385" y="14562"/>
                      <a:pt x="57277" y="15148"/>
                      <a:pt x="53342" y="10570"/>
                    </a:cubicBezTo>
                    <a:cubicBezTo>
                      <a:pt x="46192" y="2252"/>
                      <a:pt x="34608" y="-2146"/>
                      <a:pt x="22255" y="1043"/>
                    </a:cubicBezTo>
                    <a:cubicBezTo>
                      <a:pt x="12039" y="3679"/>
                      <a:pt x="3685" y="12034"/>
                      <a:pt x="1044" y="22248"/>
                    </a:cubicBezTo>
                    <a:cubicBezTo>
                      <a:pt x="-2148" y="34602"/>
                      <a:pt x="2250" y="46189"/>
                      <a:pt x="10570" y="53342"/>
                    </a:cubicBezTo>
                    <a:cubicBezTo>
                      <a:pt x="15148" y="57277"/>
                      <a:pt x="14562" y="64384"/>
                      <a:pt x="10071" y="68419"/>
                    </a:cubicBezTo>
                    <a:cubicBezTo>
                      <a:pt x="3888" y="73971"/>
                      <a:pt x="0" y="82026"/>
                      <a:pt x="0" y="90990"/>
                    </a:cubicBezTo>
                    <a:cubicBezTo>
                      <a:pt x="0" y="99991"/>
                      <a:pt x="3920" y="108074"/>
                      <a:pt x="10146" y="113628"/>
                    </a:cubicBezTo>
                    <a:cubicBezTo>
                      <a:pt x="14818" y="117796"/>
                      <a:pt x="14818" y="124841"/>
                      <a:pt x="10146" y="129011"/>
                    </a:cubicBezTo>
                    <a:cubicBezTo>
                      <a:pt x="3921" y="134565"/>
                      <a:pt x="2" y="142650"/>
                      <a:pt x="2" y="151651"/>
                    </a:cubicBezTo>
                    <a:cubicBezTo>
                      <a:pt x="2" y="160651"/>
                      <a:pt x="3921" y="168735"/>
                      <a:pt x="10148" y="174289"/>
                    </a:cubicBezTo>
                    <a:cubicBezTo>
                      <a:pt x="14820" y="178457"/>
                      <a:pt x="14820" y="185502"/>
                      <a:pt x="10148" y="189672"/>
                    </a:cubicBezTo>
                    <a:cubicBezTo>
                      <a:pt x="3923" y="195226"/>
                      <a:pt x="3" y="203311"/>
                      <a:pt x="3" y="212311"/>
                    </a:cubicBezTo>
                    <a:cubicBezTo>
                      <a:pt x="3" y="221312"/>
                      <a:pt x="3923" y="229395"/>
                      <a:pt x="10149" y="234949"/>
                    </a:cubicBezTo>
                    <a:cubicBezTo>
                      <a:pt x="14821" y="239117"/>
                      <a:pt x="14821" y="246163"/>
                      <a:pt x="10149" y="250332"/>
                    </a:cubicBezTo>
                    <a:cubicBezTo>
                      <a:pt x="3924" y="255887"/>
                      <a:pt x="5" y="263971"/>
                      <a:pt x="5" y="272972"/>
                    </a:cubicBezTo>
                    <a:cubicBezTo>
                      <a:pt x="5" y="281972"/>
                      <a:pt x="3924" y="290056"/>
                      <a:pt x="10151" y="295610"/>
                    </a:cubicBezTo>
                    <a:cubicBezTo>
                      <a:pt x="14823" y="299778"/>
                      <a:pt x="14823" y="306823"/>
                      <a:pt x="10151" y="310993"/>
                    </a:cubicBezTo>
                    <a:cubicBezTo>
                      <a:pt x="3926" y="316547"/>
                      <a:pt x="6" y="324632"/>
                      <a:pt x="6" y="333632"/>
                    </a:cubicBezTo>
                    <a:cubicBezTo>
                      <a:pt x="6" y="342597"/>
                      <a:pt x="3894" y="350651"/>
                      <a:pt x="10077" y="356204"/>
                    </a:cubicBezTo>
                    <a:cubicBezTo>
                      <a:pt x="14568" y="360239"/>
                      <a:pt x="15154" y="367346"/>
                      <a:pt x="10576" y="371281"/>
                    </a:cubicBezTo>
                    <a:cubicBezTo>
                      <a:pt x="2258" y="378431"/>
                      <a:pt x="-2140" y="390014"/>
                      <a:pt x="1049" y="402367"/>
                    </a:cubicBezTo>
                    <a:cubicBezTo>
                      <a:pt x="3685" y="412581"/>
                      <a:pt x="12039" y="420937"/>
                      <a:pt x="22254" y="423577"/>
                    </a:cubicBezTo>
                    <a:cubicBezTo>
                      <a:pt x="34608" y="426770"/>
                      <a:pt x="46195" y="422372"/>
                      <a:pt x="53348" y="414051"/>
                    </a:cubicBezTo>
                    <a:cubicBezTo>
                      <a:pt x="57283" y="409473"/>
                      <a:pt x="64390" y="410060"/>
                      <a:pt x="68425" y="414552"/>
                    </a:cubicBezTo>
                    <a:cubicBezTo>
                      <a:pt x="73977" y="420733"/>
                      <a:pt x="82032" y="424622"/>
                      <a:pt x="90996" y="424622"/>
                    </a:cubicBezTo>
                    <a:cubicBezTo>
                      <a:pt x="99997" y="424622"/>
                      <a:pt x="108080" y="420703"/>
                      <a:pt x="113634" y="414476"/>
                    </a:cubicBezTo>
                    <a:cubicBezTo>
                      <a:pt x="117802" y="409804"/>
                      <a:pt x="124847" y="409804"/>
                      <a:pt x="129017" y="414476"/>
                    </a:cubicBezTo>
                    <a:cubicBezTo>
                      <a:pt x="134571" y="420703"/>
                      <a:pt x="142656" y="424622"/>
                      <a:pt x="151657" y="424622"/>
                    </a:cubicBezTo>
                    <a:cubicBezTo>
                      <a:pt x="160657" y="424622"/>
                      <a:pt x="168741" y="420703"/>
                      <a:pt x="174295" y="414476"/>
                    </a:cubicBezTo>
                    <a:cubicBezTo>
                      <a:pt x="178463" y="409804"/>
                      <a:pt x="185508" y="409804"/>
                      <a:pt x="189678" y="414476"/>
                    </a:cubicBezTo>
                    <a:cubicBezTo>
                      <a:pt x="195232" y="420703"/>
                      <a:pt x="203317" y="424622"/>
                      <a:pt x="212317" y="424622"/>
                    </a:cubicBezTo>
                    <a:cubicBezTo>
                      <a:pt x="221318" y="424622"/>
                      <a:pt x="229401" y="420703"/>
                      <a:pt x="234955" y="414476"/>
                    </a:cubicBezTo>
                    <a:cubicBezTo>
                      <a:pt x="239123" y="409804"/>
                      <a:pt x="246169" y="409804"/>
                      <a:pt x="250338" y="414476"/>
                    </a:cubicBezTo>
                    <a:cubicBezTo>
                      <a:pt x="255892" y="420703"/>
                      <a:pt x="263977" y="424622"/>
                      <a:pt x="272978" y="424622"/>
                    </a:cubicBezTo>
                    <a:cubicBezTo>
                      <a:pt x="281978" y="424622"/>
                      <a:pt x="290062" y="420703"/>
                      <a:pt x="295616" y="414476"/>
                    </a:cubicBezTo>
                    <a:cubicBezTo>
                      <a:pt x="299784" y="409804"/>
                      <a:pt x="306829" y="409804"/>
                      <a:pt x="310999" y="414476"/>
                    </a:cubicBezTo>
                    <a:cubicBezTo>
                      <a:pt x="316553" y="420703"/>
                      <a:pt x="324638" y="424622"/>
                      <a:pt x="333638" y="424622"/>
                    </a:cubicBezTo>
                    <a:cubicBezTo>
                      <a:pt x="342603" y="424622"/>
                      <a:pt x="350657" y="420733"/>
                      <a:pt x="356210" y="414550"/>
                    </a:cubicBezTo>
                    <a:cubicBezTo>
                      <a:pt x="360245" y="410059"/>
                      <a:pt x="367352" y="409473"/>
                      <a:pt x="371287" y="414051"/>
                    </a:cubicBezTo>
                    <a:cubicBezTo>
                      <a:pt x="378436" y="422370"/>
                      <a:pt x="390020" y="426769"/>
                      <a:pt x="402373" y="423578"/>
                    </a:cubicBezTo>
                    <a:cubicBezTo>
                      <a:pt x="412589" y="420940"/>
                      <a:pt x="420943" y="412588"/>
                      <a:pt x="423584" y="402373"/>
                    </a:cubicBezTo>
                    <a:cubicBezTo>
                      <a:pt x="426776" y="390019"/>
                      <a:pt x="422378" y="378432"/>
                      <a:pt x="414059" y="371279"/>
                    </a:cubicBezTo>
                    <a:cubicBezTo>
                      <a:pt x="409480" y="367344"/>
                      <a:pt x="410066" y="360237"/>
                      <a:pt x="414558" y="356202"/>
                    </a:cubicBezTo>
                    <a:cubicBezTo>
                      <a:pt x="420740" y="350650"/>
                      <a:pt x="424628" y="342594"/>
                      <a:pt x="424628" y="333631"/>
                    </a:cubicBezTo>
                    <a:cubicBezTo>
                      <a:pt x="424628" y="324630"/>
                      <a:pt x="420709" y="316547"/>
                      <a:pt x="414482" y="310991"/>
                    </a:cubicBezTo>
                    <a:cubicBezTo>
                      <a:pt x="409810" y="306823"/>
                      <a:pt x="409810" y="299778"/>
                      <a:pt x="414482" y="295609"/>
                    </a:cubicBezTo>
                    <a:cubicBezTo>
                      <a:pt x="420707" y="290054"/>
                      <a:pt x="424627" y="281969"/>
                      <a:pt x="424627" y="272970"/>
                    </a:cubicBezTo>
                    <a:cubicBezTo>
                      <a:pt x="424627" y="263970"/>
                      <a:pt x="420707" y="255887"/>
                      <a:pt x="414481" y="250331"/>
                    </a:cubicBezTo>
                    <a:cubicBezTo>
                      <a:pt x="409809" y="246163"/>
                      <a:pt x="409809" y="239117"/>
                      <a:pt x="414481" y="234948"/>
                    </a:cubicBezTo>
                    <a:cubicBezTo>
                      <a:pt x="420706" y="229394"/>
                      <a:pt x="424625" y="221309"/>
                      <a:pt x="424625" y="212310"/>
                    </a:cubicBezTo>
                    <a:cubicBezTo>
                      <a:pt x="424625" y="203311"/>
                      <a:pt x="420706" y="195226"/>
                      <a:pt x="414479" y="189670"/>
                    </a:cubicBezTo>
                    <a:cubicBezTo>
                      <a:pt x="409807" y="185502"/>
                      <a:pt x="409807" y="178457"/>
                      <a:pt x="414479" y="174287"/>
                    </a:cubicBezTo>
                    <a:cubicBezTo>
                      <a:pt x="420704" y="168735"/>
                      <a:pt x="424624" y="160651"/>
                      <a:pt x="424624" y="151651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04" name="Freeform: Shape 1803">
                <a:extLst>
                  <a:ext uri="{FF2B5EF4-FFF2-40B4-BE49-F238E27FC236}">
                    <a16:creationId xmlns:a16="http://schemas.microsoft.com/office/drawing/2014/main" id="{03AEF612-7175-4BB2-BA7F-E7E77DB3623F}"/>
                  </a:ext>
                </a:extLst>
              </p:cNvPr>
              <p:cNvSpPr/>
              <p:nvPr/>
            </p:nvSpPr>
            <p:spPr>
              <a:xfrm>
                <a:off x="2163846" y="4745901"/>
                <a:ext cx="424611" cy="424612"/>
              </a:xfrm>
              <a:custGeom>
                <a:avLst/>
                <a:gdLst>
                  <a:gd name="connsiteX0" fmla="*/ 418473 w 424611"/>
                  <a:gd name="connsiteY0" fmla="*/ 376082 h 424612"/>
                  <a:gd name="connsiteX1" fmla="*/ 84924 w 424611"/>
                  <a:gd name="connsiteY1" fmla="*/ 376082 h 424612"/>
                  <a:gd name="connsiteX2" fmla="*/ 48529 w 424611"/>
                  <a:gd name="connsiteY2" fmla="*/ 339686 h 424612"/>
                  <a:gd name="connsiteX3" fmla="*/ 48529 w 424611"/>
                  <a:gd name="connsiteY3" fmla="*/ 6137 h 424612"/>
                  <a:gd name="connsiteX4" fmla="*/ 22255 w 424611"/>
                  <a:gd name="connsiteY4" fmla="*/ 1032 h 424612"/>
                  <a:gd name="connsiteX5" fmla="*/ 1044 w 424611"/>
                  <a:gd name="connsiteY5" fmla="*/ 22237 h 424612"/>
                  <a:gd name="connsiteX6" fmla="*/ 10571 w 424611"/>
                  <a:gd name="connsiteY6" fmla="*/ 53331 h 424612"/>
                  <a:gd name="connsiteX7" fmla="*/ 10071 w 424611"/>
                  <a:gd name="connsiteY7" fmla="*/ 68408 h 424612"/>
                  <a:gd name="connsiteX8" fmla="*/ 0 w 424611"/>
                  <a:gd name="connsiteY8" fmla="*/ 90980 h 424612"/>
                  <a:gd name="connsiteX9" fmla="*/ 10146 w 424611"/>
                  <a:gd name="connsiteY9" fmla="*/ 113618 h 424612"/>
                  <a:gd name="connsiteX10" fmla="*/ 10145 w 424611"/>
                  <a:gd name="connsiteY10" fmla="*/ 129001 h 424612"/>
                  <a:gd name="connsiteX11" fmla="*/ 0 w 424611"/>
                  <a:gd name="connsiteY11" fmla="*/ 151640 h 424612"/>
                  <a:gd name="connsiteX12" fmla="*/ 10146 w 424611"/>
                  <a:gd name="connsiteY12" fmla="*/ 174278 h 424612"/>
                  <a:gd name="connsiteX13" fmla="*/ 10145 w 424611"/>
                  <a:gd name="connsiteY13" fmla="*/ 189661 h 424612"/>
                  <a:gd name="connsiteX14" fmla="*/ 0 w 424611"/>
                  <a:gd name="connsiteY14" fmla="*/ 212301 h 424612"/>
                  <a:gd name="connsiteX15" fmla="*/ 10146 w 424611"/>
                  <a:gd name="connsiteY15" fmla="*/ 234939 h 424612"/>
                  <a:gd name="connsiteX16" fmla="*/ 10145 w 424611"/>
                  <a:gd name="connsiteY16" fmla="*/ 250322 h 424612"/>
                  <a:gd name="connsiteX17" fmla="*/ 0 w 424611"/>
                  <a:gd name="connsiteY17" fmla="*/ 272961 h 424612"/>
                  <a:gd name="connsiteX18" fmla="*/ 10146 w 424611"/>
                  <a:gd name="connsiteY18" fmla="*/ 295600 h 424612"/>
                  <a:gd name="connsiteX19" fmla="*/ 10145 w 424611"/>
                  <a:gd name="connsiteY19" fmla="*/ 310982 h 424612"/>
                  <a:gd name="connsiteX20" fmla="*/ 0 w 424611"/>
                  <a:gd name="connsiteY20" fmla="*/ 333622 h 424612"/>
                  <a:gd name="connsiteX21" fmla="*/ 10071 w 424611"/>
                  <a:gd name="connsiteY21" fmla="*/ 356194 h 424612"/>
                  <a:gd name="connsiteX22" fmla="*/ 10570 w 424611"/>
                  <a:gd name="connsiteY22" fmla="*/ 371271 h 424612"/>
                  <a:gd name="connsiteX23" fmla="*/ 1043 w 424611"/>
                  <a:gd name="connsiteY23" fmla="*/ 402357 h 424612"/>
                  <a:gd name="connsiteX24" fmla="*/ 22248 w 424611"/>
                  <a:gd name="connsiteY24" fmla="*/ 423566 h 424612"/>
                  <a:gd name="connsiteX25" fmla="*/ 53342 w 424611"/>
                  <a:gd name="connsiteY25" fmla="*/ 414041 h 424612"/>
                  <a:gd name="connsiteX26" fmla="*/ 68417 w 424611"/>
                  <a:gd name="connsiteY26" fmla="*/ 414542 h 424612"/>
                  <a:gd name="connsiteX27" fmla="*/ 90990 w 424611"/>
                  <a:gd name="connsiteY27" fmla="*/ 424612 h 424612"/>
                  <a:gd name="connsiteX28" fmla="*/ 113628 w 424611"/>
                  <a:gd name="connsiteY28" fmla="*/ 414466 h 424612"/>
                  <a:gd name="connsiteX29" fmla="*/ 129011 w 424611"/>
                  <a:gd name="connsiteY29" fmla="*/ 414466 h 424612"/>
                  <a:gd name="connsiteX30" fmla="*/ 151651 w 424611"/>
                  <a:gd name="connsiteY30" fmla="*/ 424612 h 424612"/>
                  <a:gd name="connsiteX31" fmla="*/ 174289 w 424611"/>
                  <a:gd name="connsiteY31" fmla="*/ 414466 h 424612"/>
                  <a:gd name="connsiteX32" fmla="*/ 189672 w 424611"/>
                  <a:gd name="connsiteY32" fmla="*/ 414466 h 424612"/>
                  <a:gd name="connsiteX33" fmla="*/ 212311 w 424611"/>
                  <a:gd name="connsiteY33" fmla="*/ 424612 h 424612"/>
                  <a:gd name="connsiteX34" fmla="*/ 234949 w 424611"/>
                  <a:gd name="connsiteY34" fmla="*/ 414466 h 424612"/>
                  <a:gd name="connsiteX35" fmla="*/ 250332 w 424611"/>
                  <a:gd name="connsiteY35" fmla="*/ 414466 h 424612"/>
                  <a:gd name="connsiteX36" fmla="*/ 272972 w 424611"/>
                  <a:gd name="connsiteY36" fmla="*/ 424612 h 424612"/>
                  <a:gd name="connsiteX37" fmla="*/ 295610 w 424611"/>
                  <a:gd name="connsiteY37" fmla="*/ 414466 h 424612"/>
                  <a:gd name="connsiteX38" fmla="*/ 310993 w 424611"/>
                  <a:gd name="connsiteY38" fmla="*/ 414466 h 424612"/>
                  <a:gd name="connsiteX39" fmla="*/ 333632 w 424611"/>
                  <a:gd name="connsiteY39" fmla="*/ 424612 h 424612"/>
                  <a:gd name="connsiteX40" fmla="*/ 356205 w 424611"/>
                  <a:gd name="connsiteY40" fmla="*/ 414540 h 424612"/>
                  <a:gd name="connsiteX41" fmla="*/ 371281 w 424611"/>
                  <a:gd name="connsiteY41" fmla="*/ 414041 h 424612"/>
                  <a:gd name="connsiteX42" fmla="*/ 402367 w 424611"/>
                  <a:gd name="connsiteY42" fmla="*/ 423568 h 424612"/>
                  <a:gd name="connsiteX43" fmla="*/ 423578 w 424611"/>
                  <a:gd name="connsiteY43" fmla="*/ 402363 h 424612"/>
                  <a:gd name="connsiteX44" fmla="*/ 418473 w 424611"/>
                  <a:gd name="connsiteY44" fmla="*/ 376082 h 4246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</a:cxnLst>
                <a:rect l="l" t="t" r="r" b="b"/>
                <a:pathLst>
                  <a:path w="424611" h="424612">
                    <a:moveTo>
                      <a:pt x="418473" y="376082"/>
                    </a:moveTo>
                    <a:lnTo>
                      <a:pt x="84924" y="376082"/>
                    </a:lnTo>
                    <a:cubicBezTo>
                      <a:pt x="64856" y="376082"/>
                      <a:pt x="48529" y="359755"/>
                      <a:pt x="48529" y="339686"/>
                    </a:cubicBezTo>
                    <a:lnTo>
                      <a:pt x="48529" y="6137"/>
                    </a:lnTo>
                    <a:cubicBezTo>
                      <a:pt x="41505" y="842"/>
                      <a:pt x="32146" y="-1521"/>
                      <a:pt x="22255" y="1032"/>
                    </a:cubicBezTo>
                    <a:cubicBezTo>
                      <a:pt x="12039" y="3669"/>
                      <a:pt x="3685" y="12023"/>
                      <a:pt x="1044" y="22237"/>
                    </a:cubicBezTo>
                    <a:cubicBezTo>
                      <a:pt x="-2148" y="34592"/>
                      <a:pt x="2250" y="46179"/>
                      <a:pt x="10571" y="53331"/>
                    </a:cubicBezTo>
                    <a:cubicBezTo>
                      <a:pt x="15150" y="57266"/>
                      <a:pt x="14562" y="64373"/>
                      <a:pt x="10071" y="68408"/>
                    </a:cubicBezTo>
                    <a:cubicBezTo>
                      <a:pt x="3890" y="73961"/>
                      <a:pt x="0" y="82016"/>
                      <a:pt x="0" y="90980"/>
                    </a:cubicBezTo>
                    <a:cubicBezTo>
                      <a:pt x="0" y="99980"/>
                      <a:pt x="3920" y="108063"/>
                      <a:pt x="10146" y="113618"/>
                    </a:cubicBezTo>
                    <a:cubicBezTo>
                      <a:pt x="14818" y="117786"/>
                      <a:pt x="14818" y="124831"/>
                      <a:pt x="10145" y="129001"/>
                    </a:cubicBezTo>
                    <a:cubicBezTo>
                      <a:pt x="3920" y="134555"/>
                      <a:pt x="0" y="142640"/>
                      <a:pt x="0" y="151640"/>
                    </a:cubicBezTo>
                    <a:cubicBezTo>
                      <a:pt x="0" y="160641"/>
                      <a:pt x="3920" y="168724"/>
                      <a:pt x="10146" y="174278"/>
                    </a:cubicBezTo>
                    <a:cubicBezTo>
                      <a:pt x="14818" y="178446"/>
                      <a:pt x="14818" y="185492"/>
                      <a:pt x="10145" y="189661"/>
                    </a:cubicBezTo>
                    <a:cubicBezTo>
                      <a:pt x="3920" y="195215"/>
                      <a:pt x="0" y="203300"/>
                      <a:pt x="0" y="212301"/>
                    </a:cubicBezTo>
                    <a:cubicBezTo>
                      <a:pt x="0" y="221301"/>
                      <a:pt x="3920" y="229385"/>
                      <a:pt x="10146" y="234939"/>
                    </a:cubicBezTo>
                    <a:cubicBezTo>
                      <a:pt x="14818" y="239107"/>
                      <a:pt x="14818" y="246152"/>
                      <a:pt x="10145" y="250322"/>
                    </a:cubicBezTo>
                    <a:cubicBezTo>
                      <a:pt x="3920" y="255876"/>
                      <a:pt x="0" y="263961"/>
                      <a:pt x="0" y="272961"/>
                    </a:cubicBezTo>
                    <a:cubicBezTo>
                      <a:pt x="0" y="281962"/>
                      <a:pt x="3920" y="290045"/>
                      <a:pt x="10146" y="295600"/>
                    </a:cubicBezTo>
                    <a:cubicBezTo>
                      <a:pt x="14818" y="299768"/>
                      <a:pt x="14818" y="306813"/>
                      <a:pt x="10145" y="310982"/>
                    </a:cubicBezTo>
                    <a:cubicBezTo>
                      <a:pt x="3920" y="316537"/>
                      <a:pt x="0" y="324621"/>
                      <a:pt x="0" y="333622"/>
                    </a:cubicBezTo>
                    <a:cubicBezTo>
                      <a:pt x="0" y="342586"/>
                      <a:pt x="3890" y="350641"/>
                      <a:pt x="10071" y="356194"/>
                    </a:cubicBezTo>
                    <a:cubicBezTo>
                      <a:pt x="14564" y="360228"/>
                      <a:pt x="15148" y="367336"/>
                      <a:pt x="10570" y="371271"/>
                    </a:cubicBezTo>
                    <a:cubicBezTo>
                      <a:pt x="2252" y="378420"/>
                      <a:pt x="-2148" y="390004"/>
                      <a:pt x="1043" y="402357"/>
                    </a:cubicBezTo>
                    <a:cubicBezTo>
                      <a:pt x="3679" y="412571"/>
                      <a:pt x="12033" y="420927"/>
                      <a:pt x="22248" y="423566"/>
                    </a:cubicBezTo>
                    <a:cubicBezTo>
                      <a:pt x="34602" y="426760"/>
                      <a:pt x="46189" y="422362"/>
                      <a:pt x="53342" y="414041"/>
                    </a:cubicBezTo>
                    <a:cubicBezTo>
                      <a:pt x="57276" y="409462"/>
                      <a:pt x="64384" y="410050"/>
                      <a:pt x="68417" y="414542"/>
                    </a:cubicBezTo>
                    <a:cubicBezTo>
                      <a:pt x="73970" y="420722"/>
                      <a:pt x="82026" y="424612"/>
                      <a:pt x="90990" y="424612"/>
                    </a:cubicBezTo>
                    <a:cubicBezTo>
                      <a:pt x="99991" y="424612"/>
                      <a:pt x="108074" y="420692"/>
                      <a:pt x="113628" y="414466"/>
                    </a:cubicBezTo>
                    <a:cubicBezTo>
                      <a:pt x="117798" y="409794"/>
                      <a:pt x="124841" y="409794"/>
                      <a:pt x="129011" y="414466"/>
                    </a:cubicBezTo>
                    <a:cubicBezTo>
                      <a:pt x="134565" y="420692"/>
                      <a:pt x="142650" y="424612"/>
                      <a:pt x="151651" y="424612"/>
                    </a:cubicBezTo>
                    <a:cubicBezTo>
                      <a:pt x="160651" y="424612"/>
                      <a:pt x="168734" y="420692"/>
                      <a:pt x="174289" y="414466"/>
                    </a:cubicBezTo>
                    <a:cubicBezTo>
                      <a:pt x="178458" y="409794"/>
                      <a:pt x="185502" y="409794"/>
                      <a:pt x="189672" y="414466"/>
                    </a:cubicBezTo>
                    <a:cubicBezTo>
                      <a:pt x="195226" y="420692"/>
                      <a:pt x="203311" y="424612"/>
                      <a:pt x="212311" y="424612"/>
                    </a:cubicBezTo>
                    <a:cubicBezTo>
                      <a:pt x="221312" y="424612"/>
                      <a:pt x="229395" y="420692"/>
                      <a:pt x="234949" y="414466"/>
                    </a:cubicBezTo>
                    <a:cubicBezTo>
                      <a:pt x="239119" y="409794"/>
                      <a:pt x="246163" y="409794"/>
                      <a:pt x="250332" y="414466"/>
                    </a:cubicBezTo>
                    <a:cubicBezTo>
                      <a:pt x="255886" y="420692"/>
                      <a:pt x="263971" y="424612"/>
                      <a:pt x="272972" y="424612"/>
                    </a:cubicBezTo>
                    <a:cubicBezTo>
                      <a:pt x="281972" y="424612"/>
                      <a:pt x="290056" y="420692"/>
                      <a:pt x="295610" y="414466"/>
                    </a:cubicBezTo>
                    <a:cubicBezTo>
                      <a:pt x="299779" y="409794"/>
                      <a:pt x="306823" y="409794"/>
                      <a:pt x="310993" y="414466"/>
                    </a:cubicBezTo>
                    <a:cubicBezTo>
                      <a:pt x="316547" y="420692"/>
                      <a:pt x="324632" y="424612"/>
                      <a:pt x="333632" y="424612"/>
                    </a:cubicBezTo>
                    <a:cubicBezTo>
                      <a:pt x="342595" y="424612"/>
                      <a:pt x="350651" y="420722"/>
                      <a:pt x="356205" y="414540"/>
                    </a:cubicBezTo>
                    <a:cubicBezTo>
                      <a:pt x="360240" y="410048"/>
                      <a:pt x="367347" y="409462"/>
                      <a:pt x="371281" y="414041"/>
                    </a:cubicBezTo>
                    <a:cubicBezTo>
                      <a:pt x="378430" y="422360"/>
                      <a:pt x="390014" y="426758"/>
                      <a:pt x="402367" y="423568"/>
                    </a:cubicBezTo>
                    <a:cubicBezTo>
                      <a:pt x="412583" y="420930"/>
                      <a:pt x="420937" y="412577"/>
                      <a:pt x="423578" y="402363"/>
                    </a:cubicBezTo>
                    <a:cubicBezTo>
                      <a:pt x="426134" y="392468"/>
                      <a:pt x="423769" y="383109"/>
                      <a:pt x="418473" y="376082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1805" name="Graphic 21">
              <a:extLst>
                <a:ext uri="{FF2B5EF4-FFF2-40B4-BE49-F238E27FC236}">
                  <a16:creationId xmlns:a16="http://schemas.microsoft.com/office/drawing/2014/main" id="{F4548AA8-9A2E-4F43-ACCF-3595E8A4CA89}"/>
                </a:ext>
              </a:extLst>
            </p:cNvPr>
            <p:cNvGrpSpPr/>
            <p:nvPr/>
          </p:nvGrpSpPr>
          <p:grpSpPr>
            <a:xfrm>
              <a:off x="1824932" y="4406977"/>
              <a:ext cx="774886" cy="774886"/>
              <a:chOff x="1824932" y="4406977"/>
              <a:chExt cx="774886" cy="774886"/>
            </a:xfrm>
            <a:solidFill>
              <a:srgbClr val="FFFFFF"/>
            </a:solidFill>
          </p:grpSpPr>
          <p:sp>
            <p:nvSpPr>
              <p:cNvPr id="1806" name="Freeform: Shape 1805">
                <a:extLst>
                  <a:ext uri="{FF2B5EF4-FFF2-40B4-BE49-F238E27FC236}">
                    <a16:creationId xmlns:a16="http://schemas.microsoft.com/office/drawing/2014/main" id="{72E37EAC-B8F0-4393-9793-68B48972B47B}"/>
                  </a:ext>
                </a:extLst>
              </p:cNvPr>
              <p:cNvSpPr/>
              <p:nvPr/>
            </p:nvSpPr>
            <p:spPr>
              <a:xfrm>
                <a:off x="2152496" y="4734540"/>
                <a:ext cx="447321" cy="447322"/>
              </a:xfrm>
              <a:custGeom>
                <a:avLst/>
                <a:gdLst>
                  <a:gd name="connsiteX0" fmla="*/ 447321 w 447321"/>
                  <a:gd name="connsiteY0" fmla="*/ 163002 h 447322"/>
                  <a:gd name="connsiteX1" fmla="*/ 434231 w 447321"/>
                  <a:gd name="connsiteY1" fmla="*/ 132670 h 447322"/>
                  <a:gd name="connsiteX2" fmla="*/ 447321 w 447321"/>
                  <a:gd name="connsiteY2" fmla="*/ 102341 h 447322"/>
                  <a:gd name="connsiteX3" fmla="*/ 434231 w 447321"/>
                  <a:gd name="connsiteY3" fmla="*/ 72011 h 447322"/>
                  <a:gd name="connsiteX4" fmla="*/ 445918 w 447321"/>
                  <a:gd name="connsiteY4" fmla="*/ 30767 h 447322"/>
                  <a:gd name="connsiteX5" fmla="*/ 416563 w 447321"/>
                  <a:gd name="connsiteY5" fmla="*/ 1404 h 447322"/>
                  <a:gd name="connsiteX6" fmla="*/ 375311 w 447321"/>
                  <a:gd name="connsiteY6" fmla="*/ 13090 h 447322"/>
                  <a:gd name="connsiteX7" fmla="*/ 344982 w 447321"/>
                  <a:gd name="connsiteY7" fmla="*/ 0 h 447322"/>
                  <a:gd name="connsiteX8" fmla="*/ 314652 w 447321"/>
                  <a:gd name="connsiteY8" fmla="*/ 13090 h 447322"/>
                  <a:gd name="connsiteX9" fmla="*/ 284321 w 447321"/>
                  <a:gd name="connsiteY9" fmla="*/ 0 h 447322"/>
                  <a:gd name="connsiteX10" fmla="*/ 253992 w 447321"/>
                  <a:gd name="connsiteY10" fmla="*/ 13090 h 447322"/>
                  <a:gd name="connsiteX11" fmla="*/ 223661 w 447321"/>
                  <a:gd name="connsiteY11" fmla="*/ 0 h 447322"/>
                  <a:gd name="connsiteX12" fmla="*/ 193330 w 447321"/>
                  <a:gd name="connsiteY12" fmla="*/ 13090 h 447322"/>
                  <a:gd name="connsiteX13" fmla="*/ 163000 w 447321"/>
                  <a:gd name="connsiteY13" fmla="*/ 0 h 447322"/>
                  <a:gd name="connsiteX14" fmla="*/ 132642 w 447321"/>
                  <a:gd name="connsiteY14" fmla="*/ 13120 h 447322"/>
                  <a:gd name="connsiteX15" fmla="*/ 117422 w 447321"/>
                  <a:gd name="connsiteY15" fmla="*/ 13025 h 447322"/>
                  <a:gd name="connsiteX16" fmla="*/ 116508 w 447321"/>
                  <a:gd name="connsiteY16" fmla="*/ 29051 h 447322"/>
                  <a:gd name="connsiteX17" fmla="*/ 132669 w 447321"/>
                  <a:gd name="connsiteY17" fmla="*/ 36350 h 447322"/>
                  <a:gd name="connsiteX18" fmla="*/ 132669 w 447321"/>
                  <a:gd name="connsiteY18" fmla="*/ 36350 h 447322"/>
                  <a:gd name="connsiteX19" fmla="*/ 148831 w 447321"/>
                  <a:gd name="connsiteY19" fmla="*/ 29051 h 447322"/>
                  <a:gd name="connsiteX20" fmla="*/ 163000 w 447321"/>
                  <a:gd name="connsiteY20" fmla="*/ 22700 h 447322"/>
                  <a:gd name="connsiteX21" fmla="*/ 177169 w 447321"/>
                  <a:gd name="connsiteY21" fmla="*/ 29051 h 447322"/>
                  <a:gd name="connsiteX22" fmla="*/ 193330 w 447321"/>
                  <a:gd name="connsiteY22" fmla="*/ 36350 h 447322"/>
                  <a:gd name="connsiteX23" fmla="*/ 193330 w 447321"/>
                  <a:gd name="connsiteY23" fmla="*/ 36350 h 447322"/>
                  <a:gd name="connsiteX24" fmla="*/ 209490 w 447321"/>
                  <a:gd name="connsiteY24" fmla="*/ 29052 h 447322"/>
                  <a:gd name="connsiteX25" fmla="*/ 223659 w 447321"/>
                  <a:gd name="connsiteY25" fmla="*/ 22700 h 447322"/>
                  <a:gd name="connsiteX26" fmla="*/ 237828 w 447321"/>
                  <a:gd name="connsiteY26" fmla="*/ 29052 h 447322"/>
                  <a:gd name="connsiteX27" fmla="*/ 253990 w 447321"/>
                  <a:gd name="connsiteY27" fmla="*/ 36350 h 447322"/>
                  <a:gd name="connsiteX28" fmla="*/ 270149 w 447321"/>
                  <a:gd name="connsiteY28" fmla="*/ 29052 h 447322"/>
                  <a:gd name="connsiteX29" fmla="*/ 284318 w 447321"/>
                  <a:gd name="connsiteY29" fmla="*/ 22700 h 447322"/>
                  <a:gd name="connsiteX30" fmla="*/ 298487 w 447321"/>
                  <a:gd name="connsiteY30" fmla="*/ 29052 h 447322"/>
                  <a:gd name="connsiteX31" fmla="*/ 314649 w 447321"/>
                  <a:gd name="connsiteY31" fmla="*/ 36350 h 447322"/>
                  <a:gd name="connsiteX32" fmla="*/ 330808 w 447321"/>
                  <a:gd name="connsiteY32" fmla="*/ 29052 h 447322"/>
                  <a:gd name="connsiteX33" fmla="*/ 344977 w 447321"/>
                  <a:gd name="connsiteY33" fmla="*/ 22700 h 447322"/>
                  <a:gd name="connsiteX34" fmla="*/ 359104 w 447321"/>
                  <a:gd name="connsiteY34" fmla="*/ 29005 h 447322"/>
                  <a:gd name="connsiteX35" fmla="*/ 375855 w 447321"/>
                  <a:gd name="connsiteY35" fmla="*/ 36433 h 447322"/>
                  <a:gd name="connsiteX36" fmla="*/ 391234 w 447321"/>
                  <a:gd name="connsiteY36" fmla="*/ 29319 h 447322"/>
                  <a:gd name="connsiteX37" fmla="*/ 410880 w 447321"/>
                  <a:gd name="connsiteY37" fmla="*/ 23384 h 447322"/>
                  <a:gd name="connsiteX38" fmla="*/ 423934 w 447321"/>
                  <a:gd name="connsiteY38" fmla="*/ 36441 h 447322"/>
                  <a:gd name="connsiteX39" fmla="*/ 417998 w 447321"/>
                  <a:gd name="connsiteY39" fmla="*/ 56082 h 447322"/>
                  <a:gd name="connsiteX40" fmla="*/ 410883 w 447321"/>
                  <a:gd name="connsiteY40" fmla="*/ 71465 h 447322"/>
                  <a:gd name="connsiteX41" fmla="*/ 418311 w 447321"/>
                  <a:gd name="connsiteY41" fmla="*/ 88213 h 447322"/>
                  <a:gd name="connsiteX42" fmla="*/ 424616 w 447321"/>
                  <a:gd name="connsiteY42" fmla="*/ 102341 h 447322"/>
                  <a:gd name="connsiteX43" fmla="*/ 418266 w 447321"/>
                  <a:gd name="connsiteY43" fmla="*/ 116510 h 447322"/>
                  <a:gd name="connsiteX44" fmla="*/ 410967 w 447321"/>
                  <a:gd name="connsiteY44" fmla="*/ 132670 h 447322"/>
                  <a:gd name="connsiteX45" fmla="*/ 418266 w 447321"/>
                  <a:gd name="connsiteY45" fmla="*/ 148833 h 447322"/>
                  <a:gd name="connsiteX46" fmla="*/ 424616 w 447321"/>
                  <a:gd name="connsiteY46" fmla="*/ 163002 h 447322"/>
                  <a:gd name="connsiteX47" fmla="*/ 418266 w 447321"/>
                  <a:gd name="connsiteY47" fmla="*/ 177170 h 447322"/>
                  <a:gd name="connsiteX48" fmla="*/ 410967 w 447321"/>
                  <a:gd name="connsiteY48" fmla="*/ 193331 h 447322"/>
                  <a:gd name="connsiteX49" fmla="*/ 418264 w 447321"/>
                  <a:gd name="connsiteY49" fmla="*/ 209493 h 447322"/>
                  <a:gd name="connsiteX50" fmla="*/ 424616 w 447321"/>
                  <a:gd name="connsiteY50" fmla="*/ 223662 h 447322"/>
                  <a:gd name="connsiteX51" fmla="*/ 418264 w 447321"/>
                  <a:gd name="connsiteY51" fmla="*/ 237831 h 447322"/>
                  <a:gd name="connsiteX52" fmla="*/ 410967 w 447321"/>
                  <a:gd name="connsiteY52" fmla="*/ 253993 h 447322"/>
                  <a:gd name="connsiteX53" fmla="*/ 418264 w 447321"/>
                  <a:gd name="connsiteY53" fmla="*/ 270152 h 447322"/>
                  <a:gd name="connsiteX54" fmla="*/ 424616 w 447321"/>
                  <a:gd name="connsiteY54" fmla="*/ 284321 h 447322"/>
                  <a:gd name="connsiteX55" fmla="*/ 418264 w 447321"/>
                  <a:gd name="connsiteY55" fmla="*/ 298490 h 447322"/>
                  <a:gd name="connsiteX56" fmla="*/ 410967 w 447321"/>
                  <a:gd name="connsiteY56" fmla="*/ 314652 h 447322"/>
                  <a:gd name="connsiteX57" fmla="*/ 418264 w 447321"/>
                  <a:gd name="connsiteY57" fmla="*/ 330811 h 447322"/>
                  <a:gd name="connsiteX58" fmla="*/ 424616 w 447321"/>
                  <a:gd name="connsiteY58" fmla="*/ 344980 h 447322"/>
                  <a:gd name="connsiteX59" fmla="*/ 418311 w 447321"/>
                  <a:gd name="connsiteY59" fmla="*/ 359107 h 447322"/>
                  <a:gd name="connsiteX60" fmla="*/ 410883 w 447321"/>
                  <a:gd name="connsiteY60" fmla="*/ 375858 h 447322"/>
                  <a:gd name="connsiteX61" fmla="*/ 417998 w 447321"/>
                  <a:gd name="connsiteY61" fmla="*/ 391237 h 447322"/>
                  <a:gd name="connsiteX62" fmla="*/ 423932 w 447321"/>
                  <a:gd name="connsiteY62" fmla="*/ 410882 h 447322"/>
                  <a:gd name="connsiteX63" fmla="*/ 410874 w 447321"/>
                  <a:gd name="connsiteY63" fmla="*/ 423937 h 447322"/>
                  <a:gd name="connsiteX64" fmla="*/ 391234 w 447321"/>
                  <a:gd name="connsiteY64" fmla="*/ 418001 h 447322"/>
                  <a:gd name="connsiteX65" fmla="*/ 375852 w 447321"/>
                  <a:gd name="connsiteY65" fmla="*/ 410886 h 447322"/>
                  <a:gd name="connsiteX66" fmla="*/ 359104 w 447321"/>
                  <a:gd name="connsiteY66" fmla="*/ 418314 h 447322"/>
                  <a:gd name="connsiteX67" fmla="*/ 344976 w 447321"/>
                  <a:gd name="connsiteY67" fmla="*/ 424619 h 447322"/>
                  <a:gd name="connsiteX68" fmla="*/ 330807 w 447321"/>
                  <a:gd name="connsiteY68" fmla="*/ 418269 h 447322"/>
                  <a:gd name="connsiteX69" fmla="*/ 314646 w 447321"/>
                  <a:gd name="connsiteY69" fmla="*/ 410970 h 447322"/>
                  <a:gd name="connsiteX70" fmla="*/ 314646 w 447321"/>
                  <a:gd name="connsiteY70" fmla="*/ 410970 h 447322"/>
                  <a:gd name="connsiteX71" fmla="*/ 298485 w 447321"/>
                  <a:gd name="connsiteY71" fmla="*/ 418267 h 447322"/>
                  <a:gd name="connsiteX72" fmla="*/ 284317 w 447321"/>
                  <a:gd name="connsiteY72" fmla="*/ 424619 h 447322"/>
                  <a:gd name="connsiteX73" fmla="*/ 270148 w 447321"/>
                  <a:gd name="connsiteY73" fmla="*/ 418267 h 447322"/>
                  <a:gd name="connsiteX74" fmla="*/ 253986 w 447321"/>
                  <a:gd name="connsiteY74" fmla="*/ 410970 h 447322"/>
                  <a:gd name="connsiteX75" fmla="*/ 237826 w 447321"/>
                  <a:gd name="connsiteY75" fmla="*/ 418267 h 447322"/>
                  <a:gd name="connsiteX76" fmla="*/ 223658 w 447321"/>
                  <a:gd name="connsiteY76" fmla="*/ 424619 h 447322"/>
                  <a:gd name="connsiteX77" fmla="*/ 209489 w 447321"/>
                  <a:gd name="connsiteY77" fmla="*/ 418267 h 447322"/>
                  <a:gd name="connsiteX78" fmla="*/ 193326 w 447321"/>
                  <a:gd name="connsiteY78" fmla="*/ 410970 h 447322"/>
                  <a:gd name="connsiteX79" fmla="*/ 177167 w 447321"/>
                  <a:gd name="connsiteY79" fmla="*/ 418267 h 447322"/>
                  <a:gd name="connsiteX80" fmla="*/ 162998 w 447321"/>
                  <a:gd name="connsiteY80" fmla="*/ 424619 h 447322"/>
                  <a:gd name="connsiteX81" fmla="*/ 148830 w 447321"/>
                  <a:gd name="connsiteY81" fmla="*/ 418267 h 447322"/>
                  <a:gd name="connsiteX82" fmla="*/ 132667 w 447321"/>
                  <a:gd name="connsiteY82" fmla="*/ 410970 h 447322"/>
                  <a:gd name="connsiteX83" fmla="*/ 116508 w 447321"/>
                  <a:gd name="connsiteY83" fmla="*/ 418267 h 447322"/>
                  <a:gd name="connsiteX84" fmla="*/ 102339 w 447321"/>
                  <a:gd name="connsiteY84" fmla="*/ 424619 h 447322"/>
                  <a:gd name="connsiteX85" fmla="*/ 88213 w 447321"/>
                  <a:gd name="connsiteY85" fmla="*/ 418314 h 447322"/>
                  <a:gd name="connsiteX86" fmla="*/ 71462 w 447321"/>
                  <a:gd name="connsiteY86" fmla="*/ 410886 h 447322"/>
                  <a:gd name="connsiteX87" fmla="*/ 56082 w 447321"/>
                  <a:gd name="connsiteY87" fmla="*/ 418001 h 447322"/>
                  <a:gd name="connsiteX88" fmla="*/ 36438 w 447321"/>
                  <a:gd name="connsiteY88" fmla="*/ 423935 h 447322"/>
                  <a:gd name="connsiteX89" fmla="*/ 23383 w 447321"/>
                  <a:gd name="connsiteY89" fmla="*/ 410877 h 447322"/>
                  <a:gd name="connsiteX90" fmla="*/ 29320 w 447321"/>
                  <a:gd name="connsiteY90" fmla="*/ 391237 h 447322"/>
                  <a:gd name="connsiteX91" fmla="*/ 36435 w 447321"/>
                  <a:gd name="connsiteY91" fmla="*/ 375855 h 447322"/>
                  <a:gd name="connsiteX92" fmla="*/ 29007 w 447321"/>
                  <a:gd name="connsiteY92" fmla="*/ 359107 h 447322"/>
                  <a:gd name="connsiteX93" fmla="*/ 22702 w 447321"/>
                  <a:gd name="connsiteY93" fmla="*/ 344979 h 447322"/>
                  <a:gd name="connsiteX94" fmla="*/ 29052 w 447321"/>
                  <a:gd name="connsiteY94" fmla="*/ 330810 h 447322"/>
                  <a:gd name="connsiteX95" fmla="*/ 36352 w 447321"/>
                  <a:gd name="connsiteY95" fmla="*/ 314649 h 447322"/>
                  <a:gd name="connsiteX96" fmla="*/ 29052 w 447321"/>
                  <a:gd name="connsiteY96" fmla="*/ 298487 h 447322"/>
                  <a:gd name="connsiteX97" fmla="*/ 22702 w 447321"/>
                  <a:gd name="connsiteY97" fmla="*/ 284318 h 447322"/>
                  <a:gd name="connsiteX98" fmla="*/ 29052 w 447321"/>
                  <a:gd name="connsiteY98" fmla="*/ 270149 h 447322"/>
                  <a:gd name="connsiteX99" fmla="*/ 36352 w 447321"/>
                  <a:gd name="connsiteY99" fmla="*/ 253989 h 447322"/>
                  <a:gd name="connsiteX100" fmla="*/ 29054 w 447321"/>
                  <a:gd name="connsiteY100" fmla="*/ 237826 h 447322"/>
                  <a:gd name="connsiteX101" fmla="*/ 22702 w 447321"/>
                  <a:gd name="connsiteY101" fmla="*/ 223658 h 447322"/>
                  <a:gd name="connsiteX102" fmla="*/ 29054 w 447321"/>
                  <a:gd name="connsiteY102" fmla="*/ 209489 h 447322"/>
                  <a:gd name="connsiteX103" fmla="*/ 36352 w 447321"/>
                  <a:gd name="connsiteY103" fmla="*/ 193327 h 447322"/>
                  <a:gd name="connsiteX104" fmla="*/ 29054 w 447321"/>
                  <a:gd name="connsiteY104" fmla="*/ 177167 h 447322"/>
                  <a:gd name="connsiteX105" fmla="*/ 22702 w 447321"/>
                  <a:gd name="connsiteY105" fmla="*/ 162999 h 447322"/>
                  <a:gd name="connsiteX106" fmla="*/ 29054 w 447321"/>
                  <a:gd name="connsiteY106" fmla="*/ 148830 h 447322"/>
                  <a:gd name="connsiteX107" fmla="*/ 36352 w 447321"/>
                  <a:gd name="connsiteY107" fmla="*/ 132667 h 447322"/>
                  <a:gd name="connsiteX108" fmla="*/ 29054 w 447321"/>
                  <a:gd name="connsiteY108" fmla="*/ 116508 h 447322"/>
                  <a:gd name="connsiteX109" fmla="*/ 22702 w 447321"/>
                  <a:gd name="connsiteY109" fmla="*/ 102339 h 447322"/>
                  <a:gd name="connsiteX110" fmla="*/ 29007 w 447321"/>
                  <a:gd name="connsiteY110" fmla="*/ 88213 h 447322"/>
                  <a:gd name="connsiteX111" fmla="*/ 36435 w 447321"/>
                  <a:gd name="connsiteY111" fmla="*/ 71464 h 447322"/>
                  <a:gd name="connsiteX112" fmla="*/ 29320 w 447321"/>
                  <a:gd name="connsiteY112" fmla="*/ 56082 h 447322"/>
                  <a:gd name="connsiteX113" fmla="*/ 23386 w 447321"/>
                  <a:gd name="connsiteY113" fmla="*/ 36438 h 447322"/>
                  <a:gd name="connsiteX114" fmla="*/ 36442 w 447321"/>
                  <a:gd name="connsiteY114" fmla="*/ 23383 h 447322"/>
                  <a:gd name="connsiteX115" fmla="*/ 56082 w 447321"/>
                  <a:gd name="connsiteY115" fmla="*/ 29317 h 447322"/>
                  <a:gd name="connsiteX116" fmla="*/ 79017 w 447321"/>
                  <a:gd name="connsiteY116" fmla="*/ 35165 h 447322"/>
                  <a:gd name="connsiteX117" fmla="*/ 85920 w 447321"/>
                  <a:gd name="connsiteY117" fmla="*/ 20672 h 447322"/>
                  <a:gd name="connsiteX118" fmla="*/ 72375 w 447321"/>
                  <a:gd name="connsiteY118" fmla="*/ 13479 h 447322"/>
                  <a:gd name="connsiteX119" fmla="*/ 30768 w 447321"/>
                  <a:gd name="connsiteY119" fmla="*/ 1401 h 447322"/>
                  <a:gd name="connsiteX120" fmla="*/ 1406 w 447321"/>
                  <a:gd name="connsiteY120" fmla="*/ 30758 h 447322"/>
                  <a:gd name="connsiteX121" fmla="*/ 13090 w 447321"/>
                  <a:gd name="connsiteY121" fmla="*/ 72010 h 447322"/>
                  <a:gd name="connsiteX122" fmla="*/ 0 w 447321"/>
                  <a:gd name="connsiteY122" fmla="*/ 102341 h 447322"/>
                  <a:gd name="connsiteX123" fmla="*/ 13090 w 447321"/>
                  <a:gd name="connsiteY123" fmla="*/ 132670 h 447322"/>
                  <a:gd name="connsiteX124" fmla="*/ 0 w 447321"/>
                  <a:gd name="connsiteY124" fmla="*/ 163002 h 447322"/>
                  <a:gd name="connsiteX125" fmla="*/ 13090 w 447321"/>
                  <a:gd name="connsiteY125" fmla="*/ 193331 h 447322"/>
                  <a:gd name="connsiteX126" fmla="*/ 0 w 447321"/>
                  <a:gd name="connsiteY126" fmla="*/ 223662 h 447322"/>
                  <a:gd name="connsiteX127" fmla="*/ 13090 w 447321"/>
                  <a:gd name="connsiteY127" fmla="*/ 253993 h 447322"/>
                  <a:gd name="connsiteX128" fmla="*/ 0 w 447321"/>
                  <a:gd name="connsiteY128" fmla="*/ 284323 h 447322"/>
                  <a:gd name="connsiteX129" fmla="*/ 13090 w 447321"/>
                  <a:gd name="connsiteY129" fmla="*/ 314654 h 447322"/>
                  <a:gd name="connsiteX130" fmla="*/ 0 w 447321"/>
                  <a:gd name="connsiteY130" fmla="*/ 344983 h 447322"/>
                  <a:gd name="connsiteX131" fmla="*/ 13090 w 447321"/>
                  <a:gd name="connsiteY131" fmla="*/ 375313 h 447322"/>
                  <a:gd name="connsiteX132" fmla="*/ 1401 w 447321"/>
                  <a:gd name="connsiteY132" fmla="*/ 416556 h 447322"/>
                  <a:gd name="connsiteX133" fmla="*/ 30756 w 447321"/>
                  <a:gd name="connsiteY133" fmla="*/ 445918 h 447322"/>
                  <a:gd name="connsiteX134" fmla="*/ 72010 w 447321"/>
                  <a:gd name="connsiteY134" fmla="*/ 434233 h 447322"/>
                  <a:gd name="connsiteX135" fmla="*/ 102339 w 447321"/>
                  <a:gd name="connsiteY135" fmla="*/ 447323 h 447322"/>
                  <a:gd name="connsiteX136" fmla="*/ 132669 w 447321"/>
                  <a:gd name="connsiteY136" fmla="*/ 434233 h 447322"/>
                  <a:gd name="connsiteX137" fmla="*/ 163000 w 447321"/>
                  <a:gd name="connsiteY137" fmla="*/ 447323 h 447322"/>
                  <a:gd name="connsiteX138" fmla="*/ 193330 w 447321"/>
                  <a:gd name="connsiteY138" fmla="*/ 434233 h 447322"/>
                  <a:gd name="connsiteX139" fmla="*/ 223661 w 447321"/>
                  <a:gd name="connsiteY139" fmla="*/ 447323 h 447322"/>
                  <a:gd name="connsiteX140" fmla="*/ 253990 w 447321"/>
                  <a:gd name="connsiteY140" fmla="*/ 434233 h 447322"/>
                  <a:gd name="connsiteX141" fmla="*/ 284321 w 447321"/>
                  <a:gd name="connsiteY141" fmla="*/ 447323 h 447322"/>
                  <a:gd name="connsiteX142" fmla="*/ 314651 w 447321"/>
                  <a:gd name="connsiteY142" fmla="*/ 434233 h 447322"/>
                  <a:gd name="connsiteX143" fmla="*/ 344982 w 447321"/>
                  <a:gd name="connsiteY143" fmla="*/ 447323 h 447322"/>
                  <a:gd name="connsiteX144" fmla="*/ 375311 w 447321"/>
                  <a:gd name="connsiteY144" fmla="*/ 434233 h 447322"/>
                  <a:gd name="connsiteX145" fmla="*/ 416554 w 447321"/>
                  <a:gd name="connsiteY145" fmla="*/ 445921 h 447322"/>
                  <a:gd name="connsiteX146" fmla="*/ 445917 w 447321"/>
                  <a:gd name="connsiteY146" fmla="*/ 416565 h 447322"/>
                  <a:gd name="connsiteX147" fmla="*/ 434231 w 447321"/>
                  <a:gd name="connsiteY147" fmla="*/ 375313 h 447322"/>
                  <a:gd name="connsiteX148" fmla="*/ 447321 w 447321"/>
                  <a:gd name="connsiteY148" fmla="*/ 344983 h 447322"/>
                  <a:gd name="connsiteX149" fmla="*/ 434231 w 447321"/>
                  <a:gd name="connsiteY149" fmla="*/ 314654 h 447322"/>
                  <a:gd name="connsiteX150" fmla="*/ 447321 w 447321"/>
                  <a:gd name="connsiteY150" fmla="*/ 284323 h 447322"/>
                  <a:gd name="connsiteX151" fmla="*/ 434231 w 447321"/>
                  <a:gd name="connsiteY151" fmla="*/ 253993 h 447322"/>
                  <a:gd name="connsiteX152" fmla="*/ 447321 w 447321"/>
                  <a:gd name="connsiteY152" fmla="*/ 223662 h 447322"/>
                  <a:gd name="connsiteX153" fmla="*/ 434231 w 447321"/>
                  <a:gd name="connsiteY153" fmla="*/ 193331 h 447322"/>
                  <a:gd name="connsiteX154" fmla="*/ 447321 w 447321"/>
                  <a:gd name="connsiteY154" fmla="*/ 163002 h 4473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</a:cxnLst>
                <a:rect l="l" t="t" r="r" b="b"/>
                <a:pathLst>
                  <a:path w="447321" h="447322">
                    <a:moveTo>
                      <a:pt x="447321" y="163002"/>
                    </a:moveTo>
                    <a:cubicBezTo>
                      <a:pt x="447321" y="151519"/>
                      <a:pt x="442563" y="140530"/>
                      <a:pt x="434231" y="132670"/>
                    </a:cubicBezTo>
                    <a:cubicBezTo>
                      <a:pt x="442564" y="124811"/>
                      <a:pt x="447321" y="113822"/>
                      <a:pt x="447321" y="102341"/>
                    </a:cubicBezTo>
                    <a:cubicBezTo>
                      <a:pt x="447321" y="90864"/>
                      <a:pt x="442563" y="79871"/>
                      <a:pt x="434231" y="72011"/>
                    </a:cubicBezTo>
                    <a:cubicBezTo>
                      <a:pt x="445355" y="61534"/>
                      <a:pt x="449829" y="45912"/>
                      <a:pt x="445918" y="30767"/>
                    </a:cubicBezTo>
                    <a:cubicBezTo>
                      <a:pt x="442259" y="16592"/>
                      <a:pt x="430735" y="5067"/>
                      <a:pt x="416563" y="1404"/>
                    </a:cubicBezTo>
                    <a:cubicBezTo>
                      <a:pt x="401418" y="-2508"/>
                      <a:pt x="385792" y="1963"/>
                      <a:pt x="375311" y="13090"/>
                    </a:cubicBezTo>
                    <a:cubicBezTo>
                      <a:pt x="367452" y="4758"/>
                      <a:pt x="356457" y="0"/>
                      <a:pt x="344982" y="0"/>
                    </a:cubicBezTo>
                    <a:cubicBezTo>
                      <a:pt x="333501" y="0"/>
                      <a:pt x="322513" y="4757"/>
                      <a:pt x="314652" y="13090"/>
                    </a:cubicBezTo>
                    <a:cubicBezTo>
                      <a:pt x="306793" y="4757"/>
                      <a:pt x="295804" y="0"/>
                      <a:pt x="284321" y="0"/>
                    </a:cubicBezTo>
                    <a:cubicBezTo>
                      <a:pt x="272840" y="0"/>
                      <a:pt x="261852" y="4757"/>
                      <a:pt x="253992" y="13090"/>
                    </a:cubicBezTo>
                    <a:cubicBezTo>
                      <a:pt x="246132" y="4757"/>
                      <a:pt x="235143" y="0"/>
                      <a:pt x="223661" y="0"/>
                    </a:cubicBezTo>
                    <a:cubicBezTo>
                      <a:pt x="212178" y="0"/>
                      <a:pt x="201190" y="4757"/>
                      <a:pt x="193330" y="13090"/>
                    </a:cubicBezTo>
                    <a:cubicBezTo>
                      <a:pt x="185470" y="4757"/>
                      <a:pt x="174483" y="0"/>
                      <a:pt x="163000" y="0"/>
                    </a:cubicBezTo>
                    <a:cubicBezTo>
                      <a:pt x="151502" y="0"/>
                      <a:pt x="140503" y="4769"/>
                      <a:pt x="132642" y="13120"/>
                    </a:cubicBezTo>
                    <a:cubicBezTo>
                      <a:pt x="128397" y="9228"/>
                      <a:pt x="121810" y="9111"/>
                      <a:pt x="117422" y="13025"/>
                    </a:cubicBezTo>
                    <a:cubicBezTo>
                      <a:pt x="112744" y="17197"/>
                      <a:pt x="112336" y="24374"/>
                      <a:pt x="116508" y="29051"/>
                    </a:cubicBezTo>
                    <a:cubicBezTo>
                      <a:pt x="120646" y="33688"/>
                      <a:pt x="126536" y="36349"/>
                      <a:pt x="132669" y="36350"/>
                    </a:cubicBezTo>
                    <a:lnTo>
                      <a:pt x="132669" y="36350"/>
                    </a:lnTo>
                    <a:cubicBezTo>
                      <a:pt x="138801" y="36350"/>
                      <a:pt x="144692" y="33689"/>
                      <a:pt x="148831" y="29051"/>
                    </a:cubicBezTo>
                    <a:cubicBezTo>
                      <a:pt x="152432" y="25014"/>
                      <a:pt x="157597" y="22700"/>
                      <a:pt x="163000" y="22700"/>
                    </a:cubicBezTo>
                    <a:cubicBezTo>
                      <a:pt x="168403" y="22700"/>
                      <a:pt x="173568" y="25016"/>
                      <a:pt x="177169" y="29051"/>
                    </a:cubicBezTo>
                    <a:cubicBezTo>
                      <a:pt x="181307" y="33688"/>
                      <a:pt x="187197" y="36349"/>
                      <a:pt x="193330" y="36350"/>
                    </a:cubicBezTo>
                    <a:lnTo>
                      <a:pt x="193330" y="36350"/>
                    </a:lnTo>
                    <a:cubicBezTo>
                      <a:pt x="199462" y="36350"/>
                      <a:pt x="205352" y="33689"/>
                      <a:pt x="209490" y="29052"/>
                    </a:cubicBezTo>
                    <a:cubicBezTo>
                      <a:pt x="213092" y="25016"/>
                      <a:pt x="218256" y="22700"/>
                      <a:pt x="223659" y="22700"/>
                    </a:cubicBezTo>
                    <a:cubicBezTo>
                      <a:pt x="229062" y="22700"/>
                      <a:pt x="234227" y="25016"/>
                      <a:pt x="237828" y="29052"/>
                    </a:cubicBezTo>
                    <a:cubicBezTo>
                      <a:pt x="241966" y="33691"/>
                      <a:pt x="247858" y="36350"/>
                      <a:pt x="253990" y="36350"/>
                    </a:cubicBezTo>
                    <a:cubicBezTo>
                      <a:pt x="260123" y="36350"/>
                      <a:pt x="266013" y="33689"/>
                      <a:pt x="270149" y="29052"/>
                    </a:cubicBezTo>
                    <a:cubicBezTo>
                      <a:pt x="273751" y="25016"/>
                      <a:pt x="278915" y="22700"/>
                      <a:pt x="284318" y="22700"/>
                    </a:cubicBezTo>
                    <a:cubicBezTo>
                      <a:pt x="289721" y="22700"/>
                      <a:pt x="294887" y="25016"/>
                      <a:pt x="298487" y="29052"/>
                    </a:cubicBezTo>
                    <a:cubicBezTo>
                      <a:pt x="302625" y="33691"/>
                      <a:pt x="308515" y="36350"/>
                      <a:pt x="314649" y="36350"/>
                    </a:cubicBezTo>
                    <a:cubicBezTo>
                      <a:pt x="320782" y="36350"/>
                      <a:pt x="326672" y="33689"/>
                      <a:pt x="330808" y="29052"/>
                    </a:cubicBezTo>
                    <a:cubicBezTo>
                      <a:pt x="334410" y="25016"/>
                      <a:pt x="339574" y="22700"/>
                      <a:pt x="344977" y="22700"/>
                    </a:cubicBezTo>
                    <a:cubicBezTo>
                      <a:pt x="350357" y="22700"/>
                      <a:pt x="355506" y="24999"/>
                      <a:pt x="359104" y="29005"/>
                    </a:cubicBezTo>
                    <a:cubicBezTo>
                      <a:pt x="363406" y="33795"/>
                      <a:pt x="369483" y="36518"/>
                      <a:pt x="375855" y="36433"/>
                    </a:cubicBezTo>
                    <a:cubicBezTo>
                      <a:pt x="381798" y="36370"/>
                      <a:pt x="387404" y="33776"/>
                      <a:pt x="391234" y="29319"/>
                    </a:cubicBezTo>
                    <a:cubicBezTo>
                      <a:pt x="396085" y="23676"/>
                      <a:pt x="403427" y="21459"/>
                      <a:pt x="410880" y="23384"/>
                    </a:cubicBezTo>
                    <a:cubicBezTo>
                      <a:pt x="417085" y="24987"/>
                      <a:pt x="422331" y="30234"/>
                      <a:pt x="423934" y="36441"/>
                    </a:cubicBezTo>
                    <a:cubicBezTo>
                      <a:pt x="425857" y="43892"/>
                      <a:pt x="423639" y="51233"/>
                      <a:pt x="417998" y="56082"/>
                    </a:cubicBezTo>
                    <a:cubicBezTo>
                      <a:pt x="413542" y="59913"/>
                      <a:pt x="410948" y="65520"/>
                      <a:pt x="410883" y="71465"/>
                    </a:cubicBezTo>
                    <a:cubicBezTo>
                      <a:pt x="410815" y="77806"/>
                      <a:pt x="413521" y="83912"/>
                      <a:pt x="418311" y="88213"/>
                    </a:cubicBezTo>
                    <a:cubicBezTo>
                      <a:pt x="422317" y="91812"/>
                      <a:pt x="424616" y="96961"/>
                      <a:pt x="424616" y="102341"/>
                    </a:cubicBezTo>
                    <a:cubicBezTo>
                      <a:pt x="424616" y="107744"/>
                      <a:pt x="422301" y="112908"/>
                      <a:pt x="418266" y="116510"/>
                    </a:cubicBezTo>
                    <a:cubicBezTo>
                      <a:pt x="413629" y="120648"/>
                      <a:pt x="410968" y="126538"/>
                      <a:pt x="410967" y="132670"/>
                    </a:cubicBezTo>
                    <a:cubicBezTo>
                      <a:pt x="410967" y="138803"/>
                      <a:pt x="413626" y="144693"/>
                      <a:pt x="418266" y="148833"/>
                    </a:cubicBezTo>
                    <a:cubicBezTo>
                      <a:pt x="422302" y="152433"/>
                      <a:pt x="424616" y="157598"/>
                      <a:pt x="424616" y="163002"/>
                    </a:cubicBezTo>
                    <a:cubicBezTo>
                      <a:pt x="424616" y="168405"/>
                      <a:pt x="422301" y="173570"/>
                      <a:pt x="418266" y="177170"/>
                    </a:cubicBezTo>
                    <a:cubicBezTo>
                      <a:pt x="413629" y="181308"/>
                      <a:pt x="410968" y="187199"/>
                      <a:pt x="410967" y="193331"/>
                    </a:cubicBezTo>
                    <a:cubicBezTo>
                      <a:pt x="410967" y="199464"/>
                      <a:pt x="413626" y="205354"/>
                      <a:pt x="418264" y="209493"/>
                    </a:cubicBezTo>
                    <a:cubicBezTo>
                      <a:pt x="422301" y="213095"/>
                      <a:pt x="424616" y="218259"/>
                      <a:pt x="424616" y="223662"/>
                    </a:cubicBezTo>
                    <a:cubicBezTo>
                      <a:pt x="424616" y="229065"/>
                      <a:pt x="422301" y="234230"/>
                      <a:pt x="418264" y="237831"/>
                    </a:cubicBezTo>
                    <a:cubicBezTo>
                      <a:pt x="413626" y="241969"/>
                      <a:pt x="410967" y="247861"/>
                      <a:pt x="410967" y="253993"/>
                    </a:cubicBezTo>
                    <a:cubicBezTo>
                      <a:pt x="410967" y="260126"/>
                      <a:pt x="413627" y="266016"/>
                      <a:pt x="418264" y="270152"/>
                    </a:cubicBezTo>
                    <a:cubicBezTo>
                      <a:pt x="422301" y="273754"/>
                      <a:pt x="424616" y="278918"/>
                      <a:pt x="424616" y="284321"/>
                    </a:cubicBezTo>
                    <a:cubicBezTo>
                      <a:pt x="424616" y="289724"/>
                      <a:pt x="422301" y="294890"/>
                      <a:pt x="418264" y="298490"/>
                    </a:cubicBezTo>
                    <a:cubicBezTo>
                      <a:pt x="413626" y="302628"/>
                      <a:pt x="410967" y="308518"/>
                      <a:pt x="410967" y="314652"/>
                    </a:cubicBezTo>
                    <a:cubicBezTo>
                      <a:pt x="410967" y="320785"/>
                      <a:pt x="413627" y="326675"/>
                      <a:pt x="418264" y="330811"/>
                    </a:cubicBezTo>
                    <a:cubicBezTo>
                      <a:pt x="422301" y="334413"/>
                      <a:pt x="424616" y="339577"/>
                      <a:pt x="424616" y="344980"/>
                    </a:cubicBezTo>
                    <a:cubicBezTo>
                      <a:pt x="424616" y="350361"/>
                      <a:pt x="422317" y="355509"/>
                      <a:pt x="418311" y="359107"/>
                    </a:cubicBezTo>
                    <a:cubicBezTo>
                      <a:pt x="413521" y="363409"/>
                      <a:pt x="410814" y="369515"/>
                      <a:pt x="410883" y="375858"/>
                    </a:cubicBezTo>
                    <a:cubicBezTo>
                      <a:pt x="410947" y="381801"/>
                      <a:pt x="413541" y="387407"/>
                      <a:pt x="417998" y="391237"/>
                    </a:cubicBezTo>
                    <a:cubicBezTo>
                      <a:pt x="423640" y="396086"/>
                      <a:pt x="425859" y="403430"/>
                      <a:pt x="423932" y="410882"/>
                    </a:cubicBezTo>
                    <a:cubicBezTo>
                      <a:pt x="422328" y="417088"/>
                      <a:pt x="417081" y="422334"/>
                      <a:pt x="410874" y="423937"/>
                    </a:cubicBezTo>
                    <a:cubicBezTo>
                      <a:pt x="403425" y="425860"/>
                      <a:pt x="396083" y="423643"/>
                      <a:pt x="391234" y="418001"/>
                    </a:cubicBezTo>
                    <a:cubicBezTo>
                      <a:pt x="387404" y="413545"/>
                      <a:pt x="381796" y="410951"/>
                      <a:pt x="375852" y="410886"/>
                    </a:cubicBezTo>
                    <a:cubicBezTo>
                      <a:pt x="369480" y="410786"/>
                      <a:pt x="363405" y="413524"/>
                      <a:pt x="359104" y="418314"/>
                    </a:cubicBezTo>
                    <a:cubicBezTo>
                      <a:pt x="355505" y="422320"/>
                      <a:pt x="350356" y="424619"/>
                      <a:pt x="344976" y="424619"/>
                    </a:cubicBezTo>
                    <a:cubicBezTo>
                      <a:pt x="339573" y="424619"/>
                      <a:pt x="334407" y="422304"/>
                      <a:pt x="330807" y="418269"/>
                    </a:cubicBezTo>
                    <a:cubicBezTo>
                      <a:pt x="326669" y="413632"/>
                      <a:pt x="320779" y="410971"/>
                      <a:pt x="314646" y="410970"/>
                    </a:cubicBezTo>
                    <a:lnTo>
                      <a:pt x="314646" y="410970"/>
                    </a:lnTo>
                    <a:cubicBezTo>
                      <a:pt x="308514" y="410970"/>
                      <a:pt x="302623" y="413630"/>
                      <a:pt x="298485" y="418267"/>
                    </a:cubicBezTo>
                    <a:cubicBezTo>
                      <a:pt x="294884" y="422304"/>
                      <a:pt x="289720" y="424619"/>
                      <a:pt x="284317" y="424619"/>
                    </a:cubicBezTo>
                    <a:cubicBezTo>
                      <a:pt x="278914" y="424619"/>
                      <a:pt x="273748" y="422304"/>
                      <a:pt x="270148" y="418267"/>
                    </a:cubicBezTo>
                    <a:cubicBezTo>
                      <a:pt x="266010" y="413629"/>
                      <a:pt x="260118" y="410970"/>
                      <a:pt x="253986" y="410970"/>
                    </a:cubicBezTo>
                    <a:cubicBezTo>
                      <a:pt x="247853" y="410970"/>
                      <a:pt x="241963" y="413630"/>
                      <a:pt x="237826" y="418267"/>
                    </a:cubicBezTo>
                    <a:cubicBezTo>
                      <a:pt x="234224" y="422304"/>
                      <a:pt x="229061" y="424619"/>
                      <a:pt x="223658" y="424619"/>
                    </a:cubicBezTo>
                    <a:cubicBezTo>
                      <a:pt x="218255" y="424619"/>
                      <a:pt x="213089" y="422304"/>
                      <a:pt x="209489" y="418267"/>
                    </a:cubicBezTo>
                    <a:cubicBezTo>
                      <a:pt x="205351" y="413629"/>
                      <a:pt x="199459" y="410970"/>
                      <a:pt x="193326" y="410970"/>
                    </a:cubicBezTo>
                    <a:cubicBezTo>
                      <a:pt x="187194" y="410970"/>
                      <a:pt x="181304" y="413630"/>
                      <a:pt x="177167" y="418267"/>
                    </a:cubicBezTo>
                    <a:cubicBezTo>
                      <a:pt x="173565" y="422304"/>
                      <a:pt x="168401" y="424619"/>
                      <a:pt x="162998" y="424619"/>
                    </a:cubicBezTo>
                    <a:cubicBezTo>
                      <a:pt x="157595" y="424619"/>
                      <a:pt x="152430" y="422304"/>
                      <a:pt x="148830" y="418267"/>
                    </a:cubicBezTo>
                    <a:cubicBezTo>
                      <a:pt x="144692" y="413629"/>
                      <a:pt x="138801" y="410970"/>
                      <a:pt x="132667" y="410970"/>
                    </a:cubicBezTo>
                    <a:cubicBezTo>
                      <a:pt x="126535" y="410970"/>
                      <a:pt x="120645" y="413630"/>
                      <a:pt x="116508" y="418267"/>
                    </a:cubicBezTo>
                    <a:cubicBezTo>
                      <a:pt x="112906" y="422304"/>
                      <a:pt x="107742" y="424619"/>
                      <a:pt x="102339" y="424619"/>
                    </a:cubicBezTo>
                    <a:cubicBezTo>
                      <a:pt x="96959" y="424619"/>
                      <a:pt x="91810" y="422320"/>
                      <a:pt x="88213" y="418314"/>
                    </a:cubicBezTo>
                    <a:cubicBezTo>
                      <a:pt x="83910" y="413524"/>
                      <a:pt x="77814" y="410747"/>
                      <a:pt x="71462" y="410886"/>
                    </a:cubicBezTo>
                    <a:cubicBezTo>
                      <a:pt x="65519" y="410950"/>
                      <a:pt x="59913" y="413544"/>
                      <a:pt x="56082" y="418001"/>
                    </a:cubicBezTo>
                    <a:cubicBezTo>
                      <a:pt x="51233" y="423645"/>
                      <a:pt x="43889" y="425865"/>
                      <a:pt x="36438" y="423935"/>
                    </a:cubicBezTo>
                    <a:cubicBezTo>
                      <a:pt x="30231" y="422331"/>
                      <a:pt x="24986" y="417084"/>
                      <a:pt x="23383" y="410877"/>
                    </a:cubicBezTo>
                    <a:cubicBezTo>
                      <a:pt x="21459" y="403428"/>
                      <a:pt x="23678" y="396086"/>
                      <a:pt x="29320" y="391237"/>
                    </a:cubicBezTo>
                    <a:cubicBezTo>
                      <a:pt x="33776" y="387407"/>
                      <a:pt x="36370" y="381799"/>
                      <a:pt x="36435" y="375855"/>
                    </a:cubicBezTo>
                    <a:cubicBezTo>
                      <a:pt x="36503" y="369513"/>
                      <a:pt x="33797" y="363408"/>
                      <a:pt x="29007" y="359107"/>
                    </a:cubicBezTo>
                    <a:cubicBezTo>
                      <a:pt x="25001" y="355508"/>
                      <a:pt x="22702" y="350359"/>
                      <a:pt x="22702" y="344979"/>
                    </a:cubicBezTo>
                    <a:cubicBezTo>
                      <a:pt x="22702" y="339576"/>
                      <a:pt x="25017" y="334412"/>
                      <a:pt x="29052" y="330810"/>
                    </a:cubicBezTo>
                    <a:cubicBezTo>
                      <a:pt x="33689" y="326672"/>
                      <a:pt x="36350" y="320782"/>
                      <a:pt x="36352" y="314649"/>
                    </a:cubicBezTo>
                    <a:cubicBezTo>
                      <a:pt x="36352" y="308517"/>
                      <a:pt x="33692" y="302626"/>
                      <a:pt x="29052" y="298487"/>
                    </a:cubicBezTo>
                    <a:cubicBezTo>
                      <a:pt x="25016" y="294887"/>
                      <a:pt x="22702" y="289721"/>
                      <a:pt x="22702" y="284318"/>
                    </a:cubicBezTo>
                    <a:cubicBezTo>
                      <a:pt x="22702" y="278915"/>
                      <a:pt x="25017" y="273750"/>
                      <a:pt x="29052" y="270149"/>
                    </a:cubicBezTo>
                    <a:cubicBezTo>
                      <a:pt x="33689" y="266011"/>
                      <a:pt x="36350" y="260121"/>
                      <a:pt x="36352" y="253989"/>
                    </a:cubicBezTo>
                    <a:cubicBezTo>
                      <a:pt x="36352" y="247856"/>
                      <a:pt x="33692" y="241966"/>
                      <a:pt x="29054" y="237826"/>
                    </a:cubicBezTo>
                    <a:cubicBezTo>
                      <a:pt x="25017" y="234224"/>
                      <a:pt x="22702" y="229061"/>
                      <a:pt x="22702" y="223658"/>
                    </a:cubicBezTo>
                    <a:cubicBezTo>
                      <a:pt x="22702" y="218255"/>
                      <a:pt x="25017" y="213089"/>
                      <a:pt x="29054" y="209489"/>
                    </a:cubicBezTo>
                    <a:cubicBezTo>
                      <a:pt x="33692" y="205351"/>
                      <a:pt x="36352" y="199459"/>
                      <a:pt x="36352" y="193327"/>
                    </a:cubicBezTo>
                    <a:cubicBezTo>
                      <a:pt x="36352" y="187194"/>
                      <a:pt x="33691" y="181304"/>
                      <a:pt x="29054" y="177167"/>
                    </a:cubicBezTo>
                    <a:cubicBezTo>
                      <a:pt x="25017" y="173565"/>
                      <a:pt x="22702" y="168401"/>
                      <a:pt x="22702" y="162999"/>
                    </a:cubicBezTo>
                    <a:cubicBezTo>
                      <a:pt x="22702" y="157595"/>
                      <a:pt x="25017" y="152430"/>
                      <a:pt x="29054" y="148830"/>
                    </a:cubicBezTo>
                    <a:cubicBezTo>
                      <a:pt x="33692" y="144692"/>
                      <a:pt x="36352" y="138801"/>
                      <a:pt x="36352" y="132667"/>
                    </a:cubicBezTo>
                    <a:cubicBezTo>
                      <a:pt x="36352" y="126535"/>
                      <a:pt x="33691" y="120645"/>
                      <a:pt x="29054" y="116508"/>
                    </a:cubicBezTo>
                    <a:cubicBezTo>
                      <a:pt x="25017" y="112906"/>
                      <a:pt x="22702" y="107742"/>
                      <a:pt x="22702" y="102339"/>
                    </a:cubicBezTo>
                    <a:cubicBezTo>
                      <a:pt x="22702" y="96959"/>
                      <a:pt x="25001" y="91810"/>
                      <a:pt x="29007" y="88213"/>
                    </a:cubicBezTo>
                    <a:cubicBezTo>
                      <a:pt x="33797" y="83910"/>
                      <a:pt x="36504" y="77806"/>
                      <a:pt x="36435" y="71464"/>
                    </a:cubicBezTo>
                    <a:cubicBezTo>
                      <a:pt x="36370" y="65520"/>
                      <a:pt x="33777" y="59914"/>
                      <a:pt x="29320" y="56082"/>
                    </a:cubicBezTo>
                    <a:cubicBezTo>
                      <a:pt x="23678" y="51233"/>
                      <a:pt x="21459" y="43890"/>
                      <a:pt x="23386" y="36438"/>
                    </a:cubicBezTo>
                    <a:cubicBezTo>
                      <a:pt x="24990" y="30231"/>
                      <a:pt x="30236" y="24986"/>
                      <a:pt x="36442" y="23383"/>
                    </a:cubicBezTo>
                    <a:cubicBezTo>
                      <a:pt x="43890" y="21461"/>
                      <a:pt x="51235" y="23678"/>
                      <a:pt x="56082" y="29317"/>
                    </a:cubicBezTo>
                    <a:cubicBezTo>
                      <a:pt x="61676" y="35826"/>
                      <a:pt x="70677" y="38124"/>
                      <a:pt x="79017" y="35165"/>
                    </a:cubicBezTo>
                    <a:cubicBezTo>
                      <a:pt x="84926" y="33069"/>
                      <a:pt x="88016" y="26581"/>
                      <a:pt x="85920" y="20672"/>
                    </a:cubicBezTo>
                    <a:cubicBezTo>
                      <a:pt x="83936" y="15078"/>
                      <a:pt x="78012" y="12011"/>
                      <a:pt x="72375" y="13479"/>
                    </a:cubicBezTo>
                    <a:cubicBezTo>
                      <a:pt x="61897" y="2069"/>
                      <a:pt x="46089" y="-2555"/>
                      <a:pt x="30768" y="1401"/>
                    </a:cubicBezTo>
                    <a:cubicBezTo>
                      <a:pt x="16593" y="5059"/>
                      <a:pt x="5069" y="16583"/>
                      <a:pt x="1406" y="30758"/>
                    </a:cubicBezTo>
                    <a:cubicBezTo>
                      <a:pt x="-2508" y="45904"/>
                      <a:pt x="1964" y="61531"/>
                      <a:pt x="13090" y="72010"/>
                    </a:cubicBezTo>
                    <a:cubicBezTo>
                      <a:pt x="4758" y="79869"/>
                      <a:pt x="0" y="90864"/>
                      <a:pt x="0" y="102341"/>
                    </a:cubicBezTo>
                    <a:cubicBezTo>
                      <a:pt x="0" y="113822"/>
                      <a:pt x="4757" y="124810"/>
                      <a:pt x="13090" y="132670"/>
                    </a:cubicBezTo>
                    <a:cubicBezTo>
                      <a:pt x="4757" y="140530"/>
                      <a:pt x="0" y="151519"/>
                      <a:pt x="0" y="163002"/>
                    </a:cubicBezTo>
                    <a:cubicBezTo>
                      <a:pt x="0" y="174483"/>
                      <a:pt x="4757" y="185470"/>
                      <a:pt x="13090" y="193331"/>
                    </a:cubicBezTo>
                    <a:cubicBezTo>
                      <a:pt x="4757" y="201190"/>
                      <a:pt x="0" y="212180"/>
                      <a:pt x="0" y="223662"/>
                    </a:cubicBezTo>
                    <a:cubicBezTo>
                      <a:pt x="0" y="235145"/>
                      <a:pt x="4757" y="246132"/>
                      <a:pt x="13090" y="253993"/>
                    </a:cubicBezTo>
                    <a:cubicBezTo>
                      <a:pt x="4757" y="261852"/>
                      <a:pt x="0" y="272840"/>
                      <a:pt x="0" y="284323"/>
                    </a:cubicBezTo>
                    <a:cubicBezTo>
                      <a:pt x="0" y="295805"/>
                      <a:pt x="4758" y="306794"/>
                      <a:pt x="13090" y="314654"/>
                    </a:cubicBezTo>
                    <a:cubicBezTo>
                      <a:pt x="4757" y="322513"/>
                      <a:pt x="0" y="333502"/>
                      <a:pt x="0" y="344983"/>
                    </a:cubicBezTo>
                    <a:cubicBezTo>
                      <a:pt x="0" y="356460"/>
                      <a:pt x="4758" y="367453"/>
                      <a:pt x="13090" y="375313"/>
                    </a:cubicBezTo>
                    <a:cubicBezTo>
                      <a:pt x="1966" y="385789"/>
                      <a:pt x="-2508" y="401412"/>
                      <a:pt x="1401" y="416556"/>
                    </a:cubicBezTo>
                    <a:cubicBezTo>
                      <a:pt x="5061" y="430731"/>
                      <a:pt x="16583" y="442256"/>
                      <a:pt x="30756" y="445918"/>
                    </a:cubicBezTo>
                    <a:cubicBezTo>
                      <a:pt x="45903" y="449832"/>
                      <a:pt x="61529" y="445357"/>
                      <a:pt x="72010" y="434233"/>
                    </a:cubicBezTo>
                    <a:cubicBezTo>
                      <a:pt x="79869" y="442564"/>
                      <a:pt x="90864" y="447323"/>
                      <a:pt x="102339" y="447323"/>
                    </a:cubicBezTo>
                    <a:cubicBezTo>
                      <a:pt x="113820" y="447323"/>
                      <a:pt x="124808" y="442566"/>
                      <a:pt x="132669" y="434233"/>
                    </a:cubicBezTo>
                    <a:cubicBezTo>
                      <a:pt x="140528" y="442566"/>
                      <a:pt x="151517" y="447323"/>
                      <a:pt x="163000" y="447323"/>
                    </a:cubicBezTo>
                    <a:cubicBezTo>
                      <a:pt x="174481" y="447323"/>
                      <a:pt x="185469" y="442566"/>
                      <a:pt x="193330" y="434233"/>
                    </a:cubicBezTo>
                    <a:cubicBezTo>
                      <a:pt x="201189" y="442566"/>
                      <a:pt x="212178" y="447323"/>
                      <a:pt x="223661" y="447323"/>
                    </a:cubicBezTo>
                    <a:cubicBezTo>
                      <a:pt x="235142" y="447323"/>
                      <a:pt x="246129" y="442566"/>
                      <a:pt x="253990" y="434233"/>
                    </a:cubicBezTo>
                    <a:cubicBezTo>
                      <a:pt x="261849" y="442566"/>
                      <a:pt x="272839" y="447323"/>
                      <a:pt x="284321" y="447323"/>
                    </a:cubicBezTo>
                    <a:cubicBezTo>
                      <a:pt x="295802" y="447323"/>
                      <a:pt x="306791" y="442564"/>
                      <a:pt x="314651" y="434233"/>
                    </a:cubicBezTo>
                    <a:cubicBezTo>
                      <a:pt x="322510" y="442566"/>
                      <a:pt x="333499" y="447323"/>
                      <a:pt x="344982" y="447323"/>
                    </a:cubicBezTo>
                    <a:cubicBezTo>
                      <a:pt x="356458" y="447323"/>
                      <a:pt x="367452" y="442564"/>
                      <a:pt x="375311" y="434233"/>
                    </a:cubicBezTo>
                    <a:cubicBezTo>
                      <a:pt x="385789" y="445358"/>
                      <a:pt x="401412" y="449830"/>
                      <a:pt x="416554" y="445921"/>
                    </a:cubicBezTo>
                    <a:cubicBezTo>
                      <a:pt x="430729" y="442263"/>
                      <a:pt x="442254" y="430740"/>
                      <a:pt x="445917" y="416565"/>
                    </a:cubicBezTo>
                    <a:cubicBezTo>
                      <a:pt x="449830" y="401418"/>
                      <a:pt x="445357" y="385792"/>
                      <a:pt x="434231" y="375313"/>
                    </a:cubicBezTo>
                    <a:cubicBezTo>
                      <a:pt x="442563" y="367453"/>
                      <a:pt x="447321" y="356458"/>
                      <a:pt x="447321" y="344983"/>
                    </a:cubicBezTo>
                    <a:cubicBezTo>
                      <a:pt x="447321" y="333502"/>
                      <a:pt x="442564" y="322515"/>
                      <a:pt x="434231" y="314654"/>
                    </a:cubicBezTo>
                    <a:cubicBezTo>
                      <a:pt x="442564" y="306794"/>
                      <a:pt x="447321" y="295805"/>
                      <a:pt x="447321" y="284323"/>
                    </a:cubicBezTo>
                    <a:cubicBezTo>
                      <a:pt x="447321" y="272842"/>
                      <a:pt x="442564" y="261854"/>
                      <a:pt x="434231" y="253993"/>
                    </a:cubicBezTo>
                    <a:cubicBezTo>
                      <a:pt x="442564" y="246134"/>
                      <a:pt x="447321" y="235145"/>
                      <a:pt x="447321" y="223662"/>
                    </a:cubicBezTo>
                    <a:cubicBezTo>
                      <a:pt x="447321" y="212180"/>
                      <a:pt x="442564" y="201192"/>
                      <a:pt x="434231" y="193331"/>
                    </a:cubicBezTo>
                    <a:cubicBezTo>
                      <a:pt x="442564" y="185472"/>
                      <a:pt x="447321" y="174484"/>
                      <a:pt x="447321" y="163002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07" name="Freeform: Shape 1806">
                <a:extLst>
                  <a:ext uri="{FF2B5EF4-FFF2-40B4-BE49-F238E27FC236}">
                    <a16:creationId xmlns:a16="http://schemas.microsoft.com/office/drawing/2014/main" id="{B9033D83-0D2A-4928-B068-B8CAC6A11551}"/>
                  </a:ext>
                </a:extLst>
              </p:cNvPr>
              <p:cNvSpPr/>
              <p:nvPr/>
            </p:nvSpPr>
            <p:spPr>
              <a:xfrm>
                <a:off x="1824932" y="4406977"/>
                <a:ext cx="532249" cy="532248"/>
              </a:xfrm>
              <a:custGeom>
                <a:avLst/>
                <a:gdLst>
                  <a:gd name="connsiteX0" fmla="*/ 281774 w 532249"/>
                  <a:gd name="connsiteY0" fmla="*/ 31113 h 532248"/>
                  <a:gd name="connsiteX1" fmla="*/ 295726 w 532249"/>
                  <a:gd name="connsiteY1" fmla="*/ 39739 h 532248"/>
                  <a:gd name="connsiteX2" fmla="*/ 311425 w 532249"/>
                  <a:gd name="connsiteY2" fmla="*/ 34991 h 532248"/>
                  <a:gd name="connsiteX3" fmla="*/ 328712 w 532249"/>
                  <a:gd name="connsiteY3" fmla="*/ 30886 h 532248"/>
                  <a:gd name="connsiteX4" fmla="*/ 341738 w 532249"/>
                  <a:gd name="connsiteY4" fmla="*/ 43259 h 532248"/>
                  <a:gd name="connsiteX5" fmla="*/ 353129 w 532249"/>
                  <a:gd name="connsiteY5" fmla="*/ 55548 h 532248"/>
                  <a:gd name="connsiteX6" fmla="*/ 369872 w 532249"/>
                  <a:gd name="connsiteY6" fmla="*/ 54885 h 532248"/>
                  <a:gd name="connsiteX7" fmla="*/ 387835 w 532249"/>
                  <a:gd name="connsiteY7" fmla="*/ 55315 h 532248"/>
                  <a:gd name="connsiteX8" fmla="*/ 397185 w 532249"/>
                  <a:gd name="connsiteY8" fmla="*/ 70450 h 532248"/>
                  <a:gd name="connsiteX9" fmla="*/ 404494 w 532249"/>
                  <a:gd name="connsiteY9" fmla="*/ 84357 h 532248"/>
                  <a:gd name="connsiteX10" fmla="*/ 421438 w 532249"/>
                  <a:gd name="connsiteY10" fmla="*/ 88511 h 532248"/>
                  <a:gd name="connsiteX11" fmla="*/ 437947 w 532249"/>
                  <a:gd name="connsiteY11" fmla="*/ 93696 h 532248"/>
                  <a:gd name="connsiteX12" fmla="*/ 443055 w 532249"/>
                  <a:gd name="connsiteY12" fmla="*/ 110862 h 532248"/>
                  <a:gd name="connsiteX13" fmla="*/ 446672 w 532249"/>
                  <a:gd name="connsiteY13" fmla="*/ 126729 h 532248"/>
                  <a:gd name="connsiteX14" fmla="*/ 462030 w 532249"/>
                  <a:gd name="connsiteY14" fmla="*/ 135087 h 532248"/>
                  <a:gd name="connsiteX15" fmla="*/ 476935 w 532249"/>
                  <a:gd name="connsiteY15" fmla="*/ 144413 h 532248"/>
                  <a:gd name="connsiteX16" fmla="*/ 477475 w 532249"/>
                  <a:gd name="connsiteY16" fmla="*/ 162174 h 532248"/>
                  <a:gd name="connsiteX17" fmla="*/ 476982 w 532249"/>
                  <a:gd name="connsiteY17" fmla="*/ 178567 h 532248"/>
                  <a:gd name="connsiteX18" fmla="*/ 488942 w 532249"/>
                  <a:gd name="connsiteY18" fmla="*/ 189790 h 532248"/>
                  <a:gd name="connsiteX19" fmla="*/ 501141 w 532249"/>
                  <a:gd name="connsiteY19" fmla="*/ 202710 h 532248"/>
                  <a:gd name="connsiteX20" fmla="*/ 496938 w 532249"/>
                  <a:gd name="connsiteY20" fmla="*/ 220178 h 532248"/>
                  <a:gd name="connsiteX21" fmla="*/ 491992 w 532249"/>
                  <a:gd name="connsiteY21" fmla="*/ 236189 h 532248"/>
                  <a:gd name="connsiteX22" fmla="*/ 500940 w 532249"/>
                  <a:gd name="connsiteY22" fmla="*/ 250355 h 532248"/>
                  <a:gd name="connsiteX23" fmla="*/ 509548 w 532249"/>
                  <a:gd name="connsiteY23" fmla="*/ 266125 h 532248"/>
                  <a:gd name="connsiteX24" fmla="*/ 501135 w 532249"/>
                  <a:gd name="connsiteY24" fmla="*/ 281776 h 532248"/>
                  <a:gd name="connsiteX25" fmla="*/ 497981 w 532249"/>
                  <a:gd name="connsiteY25" fmla="*/ 297515 h 532248"/>
                  <a:gd name="connsiteX26" fmla="*/ 513721 w 532249"/>
                  <a:gd name="connsiteY26" fmla="*/ 300669 h 532248"/>
                  <a:gd name="connsiteX27" fmla="*/ 532250 w 532249"/>
                  <a:gd name="connsiteY27" fmla="*/ 266123 h 532248"/>
                  <a:gd name="connsiteX28" fmla="*/ 515762 w 532249"/>
                  <a:gd name="connsiteY28" fmla="*/ 233035 h 532248"/>
                  <a:gd name="connsiteX29" fmla="*/ 523060 w 532249"/>
                  <a:gd name="connsiteY29" fmla="*/ 196795 h 532248"/>
                  <a:gd name="connsiteX30" fmla="*/ 499110 w 532249"/>
                  <a:gd name="connsiteY30" fmla="*/ 169379 h 532248"/>
                  <a:gd name="connsiteX31" fmla="*/ 496596 w 532249"/>
                  <a:gd name="connsiteY31" fmla="*/ 133062 h 532248"/>
                  <a:gd name="connsiteX32" fmla="*/ 465773 w 532249"/>
                  <a:gd name="connsiteY32" fmla="*/ 112652 h 532248"/>
                  <a:gd name="connsiteX33" fmla="*/ 453973 w 532249"/>
                  <a:gd name="connsiteY33" fmla="*/ 77616 h 532248"/>
                  <a:gd name="connsiteX34" fmla="*/ 419524 w 532249"/>
                  <a:gd name="connsiteY34" fmla="*/ 65850 h 532248"/>
                  <a:gd name="connsiteX35" fmla="*/ 399187 w 532249"/>
                  <a:gd name="connsiteY35" fmla="*/ 35654 h 532248"/>
                  <a:gd name="connsiteX36" fmla="*/ 362289 w 532249"/>
                  <a:gd name="connsiteY36" fmla="*/ 33388 h 532248"/>
                  <a:gd name="connsiteX37" fmla="*/ 334552 w 532249"/>
                  <a:gd name="connsiteY37" fmla="*/ 8948 h 532248"/>
                  <a:gd name="connsiteX38" fmla="*/ 298835 w 532249"/>
                  <a:gd name="connsiteY38" fmla="*/ 15982 h 532248"/>
                  <a:gd name="connsiteX39" fmla="*/ 266123 w 532249"/>
                  <a:gd name="connsiteY39" fmla="*/ 0 h 532248"/>
                  <a:gd name="connsiteX40" fmla="*/ 233035 w 532249"/>
                  <a:gd name="connsiteY40" fmla="*/ 16488 h 532248"/>
                  <a:gd name="connsiteX41" fmla="*/ 196792 w 532249"/>
                  <a:gd name="connsiteY41" fmla="*/ 9190 h 532248"/>
                  <a:gd name="connsiteX42" fmla="*/ 169378 w 532249"/>
                  <a:gd name="connsiteY42" fmla="*/ 33140 h 532248"/>
                  <a:gd name="connsiteX43" fmla="*/ 133061 w 532249"/>
                  <a:gd name="connsiteY43" fmla="*/ 35654 h 532248"/>
                  <a:gd name="connsiteX44" fmla="*/ 112651 w 532249"/>
                  <a:gd name="connsiteY44" fmla="*/ 66477 h 532248"/>
                  <a:gd name="connsiteX45" fmla="*/ 77613 w 532249"/>
                  <a:gd name="connsiteY45" fmla="*/ 78276 h 532248"/>
                  <a:gd name="connsiteX46" fmla="*/ 65849 w 532249"/>
                  <a:gd name="connsiteY46" fmla="*/ 112726 h 532248"/>
                  <a:gd name="connsiteX47" fmla="*/ 35652 w 532249"/>
                  <a:gd name="connsiteY47" fmla="*/ 133062 h 532248"/>
                  <a:gd name="connsiteX48" fmla="*/ 33387 w 532249"/>
                  <a:gd name="connsiteY48" fmla="*/ 169960 h 532248"/>
                  <a:gd name="connsiteX49" fmla="*/ 8946 w 532249"/>
                  <a:gd name="connsiteY49" fmla="*/ 197697 h 532248"/>
                  <a:gd name="connsiteX50" fmla="*/ 15981 w 532249"/>
                  <a:gd name="connsiteY50" fmla="*/ 233416 h 532248"/>
                  <a:gd name="connsiteX51" fmla="*/ 0 w 532249"/>
                  <a:gd name="connsiteY51" fmla="*/ 266123 h 532248"/>
                  <a:gd name="connsiteX52" fmla="*/ 16488 w 532249"/>
                  <a:gd name="connsiteY52" fmla="*/ 299212 h 532248"/>
                  <a:gd name="connsiteX53" fmla="*/ 9190 w 532249"/>
                  <a:gd name="connsiteY53" fmla="*/ 335451 h 532248"/>
                  <a:gd name="connsiteX54" fmla="*/ 33142 w 532249"/>
                  <a:gd name="connsiteY54" fmla="*/ 362868 h 532248"/>
                  <a:gd name="connsiteX55" fmla="*/ 35655 w 532249"/>
                  <a:gd name="connsiteY55" fmla="*/ 399186 h 532248"/>
                  <a:gd name="connsiteX56" fmla="*/ 66478 w 532249"/>
                  <a:gd name="connsiteY56" fmla="*/ 419596 h 532248"/>
                  <a:gd name="connsiteX57" fmla="*/ 78277 w 532249"/>
                  <a:gd name="connsiteY57" fmla="*/ 454633 h 532248"/>
                  <a:gd name="connsiteX58" fmla="*/ 112726 w 532249"/>
                  <a:gd name="connsiteY58" fmla="*/ 466397 h 532248"/>
                  <a:gd name="connsiteX59" fmla="*/ 133062 w 532249"/>
                  <a:gd name="connsiteY59" fmla="*/ 496593 h 532248"/>
                  <a:gd name="connsiteX60" fmla="*/ 169962 w 532249"/>
                  <a:gd name="connsiteY60" fmla="*/ 498859 h 532248"/>
                  <a:gd name="connsiteX61" fmla="*/ 197697 w 532249"/>
                  <a:gd name="connsiteY61" fmla="*/ 523301 h 532248"/>
                  <a:gd name="connsiteX62" fmla="*/ 233415 w 532249"/>
                  <a:gd name="connsiteY62" fmla="*/ 516265 h 532248"/>
                  <a:gd name="connsiteX63" fmla="*/ 266123 w 532249"/>
                  <a:gd name="connsiteY63" fmla="*/ 532248 h 532248"/>
                  <a:gd name="connsiteX64" fmla="*/ 300952 w 532249"/>
                  <a:gd name="connsiteY64" fmla="*/ 513273 h 532248"/>
                  <a:gd name="connsiteX65" fmla="*/ 297591 w 532249"/>
                  <a:gd name="connsiteY65" fmla="*/ 497575 h 532248"/>
                  <a:gd name="connsiteX66" fmla="*/ 281894 w 532249"/>
                  <a:gd name="connsiteY66" fmla="*/ 500937 h 532248"/>
                  <a:gd name="connsiteX67" fmla="*/ 266123 w 532249"/>
                  <a:gd name="connsiteY67" fmla="*/ 509545 h 532248"/>
                  <a:gd name="connsiteX68" fmla="*/ 250471 w 532249"/>
                  <a:gd name="connsiteY68" fmla="*/ 501133 h 532248"/>
                  <a:gd name="connsiteX69" fmla="*/ 236520 w 532249"/>
                  <a:gd name="connsiteY69" fmla="*/ 492508 h 532248"/>
                  <a:gd name="connsiteX70" fmla="*/ 220820 w 532249"/>
                  <a:gd name="connsiteY70" fmla="*/ 497256 h 532248"/>
                  <a:gd name="connsiteX71" fmla="*/ 203533 w 532249"/>
                  <a:gd name="connsiteY71" fmla="*/ 501362 h 532248"/>
                  <a:gd name="connsiteX72" fmla="*/ 190508 w 532249"/>
                  <a:gd name="connsiteY72" fmla="*/ 488988 h 532248"/>
                  <a:gd name="connsiteX73" fmla="*/ 179117 w 532249"/>
                  <a:gd name="connsiteY73" fmla="*/ 476699 h 532248"/>
                  <a:gd name="connsiteX74" fmla="*/ 162373 w 532249"/>
                  <a:gd name="connsiteY74" fmla="*/ 477363 h 532248"/>
                  <a:gd name="connsiteX75" fmla="*/ 144412 w 532249"/>
                  <a:gd name="connsiteY75" fmla="*/ 476933 h 532248"/>
                  <a:gd name="connsiteX76" fmla="*/ 135062 w 532249"/>
                  <a:gd name="connsiteY76" fmla="*/ 461799 h 532248"/>
                  <a:gd name="connsiteX77" fmla="*/ 127753 w 532249"/>
                  <a:gd name="connsiteY77" fmla="*/ 447892 h 532248"/>
                  <a:gd name="connsiteX78" fmla="*/ 110807 w 532249"/>
                  <a:gd name="connsiteY78" fmla="*/ 443737 h 532248"/>
                  <a:gd name="connsiteX79" fmla="*/ 94300 w 532249"/>
                  <a:gd name="connsiteY79" fmla="*/ 438552 h 532248"/>
                  <a:gd name="connsiteX80" fmla="*/ 89192 w 532249"/>
                  <a:gd name="connsiteY80" fmla="*/ 421387 h 532248"/>
                  <a:gd name="connsiteX81" fmla="*/ 85575 w 532249"/>
                  <a:gd name="connsiteY81" fmla="*/ 405521 h 532248"/>
                  <a:gd name="connsiteX82" fmla="*/ 70216 w 532249"/>
                  <a:gd name="connsiteY82" fmla="*/ 397162 h 532248"/>
                  <a:gd name="connsiteX83" fmla="*/ 55312 w 532249"/>
                  <a:gd name="connsiteY83" fmla="*/ 387837 h 532248"/>
                  <a:gd name="connsiteX84" fmla="*/ 54772 w 532249"/>
                  <a:gd name="connsiteY84" fmla="*/ 370076 h 532248"/>
                  <a:gd name="connsiteX85" fmla="*/ 55265 w 532249"/>
                  <a:gd name="connsiteY85" fmla="*/ 353682 h 532248"/>
                  <a:gd name="connsiteX86" fmla="*/ 43303 w 532249"/>
                  <a:gd name="connsiteY86" fmla="*/ 342459 h 532248"/>
                  <a:gd name="connsiteX87" fmla="*/ 31104 w 532249"/>
                  <a:gd name="connsiteY87" fmla="*/ 329538 h 532248"/>
                  <a:gd name="connsiteX88" fmla="*/ 35306 w 532249"/>
                  <a:gd name="connsiteY88" fmla="*/ 312072 h 532248"/>
                  <a:gd name="connsiteX89" fmla="*/ 40255 w 532249"/>
                  <a:gd name="connsiteY89" fmla="*/ 296064 h 532248"/>
                  <a:gd name="connsiteX90" fmla="*/ 31307 w 532249"/>
                  <a:gd name="connsiteY90" fmla="*/ 281894 h 532248"/>
                  <a:gd name="connsiteX91" fmla="*/ 22699 w 532249"/>
                  <a:gd name="connsiteY91" fmla="*/ 266125 h 532248"/>
                  <a:gd name="connsiteX92" fmla="*/ 31110 w 532249"/>
                  <a:gd name="connsiteY92" fmla="*/ 250473 h 532248"/>
                  <a:gd name="connsiteX93" fmla="*/ 39736 w 532249"/>
                  <a:gd name="connsiteY93" fmla="*/ 236520 h 532248"/>
                  <a:gd name="connsiteX94" fmla="*/ 34988 w 532249"/>
                  <a:gd name="connsiteY94" fmla="*/ 220823 h 532248"/>
                  <a:gd name="connsiteX95" fmla="*/ 30883 w 532249"/>
                  <a:gd name="connsiteY95" fmla="*/ 203535 h 532248"/>
                  <a:gd name="connsiteX96" fmla="*/ 43257 w 532249"/>
                  <a:gd name="connsiteY96" fmla="*/ 190508 h 532248"/>
                  <a:gd name="connsiteX97" fmla="*/ 55547 w 532249"/>
                  <a:gd name="connsiteY97" fmla="*/ 179117 h 532248"/>
                  <a:gd name="connsiteX98" fmla="*/ 54884 w 532249"/>
                  <a:gd name="connsiteY98" fmla="*/ 162375 h 532248"/>
                  <a:gd name="connsiteX99" fmla="*/ 55314 w 532249"/>
                  <a:gd name="connsiteY99" fmla="*/ 144413 h 532248"/>
                  <a:gd name="connsiteX100" fmla="*/ 70448 w 532249"/>
                  <a:gd name="connsiteY100" fmla="*/ 135063 h 532248"/>
                  <a:gd name="connsiteX101" fmla="*/ 84355 w 532249"/>
                  <a:gd name="connsiteY101" fmla="*/ 127753 h 532248"/>
                  <a:gd name="connsiteX102" fmla="*/ 88510 w 532249"/>
                  <a:gd name="connsiteY102" fmla="*/ 110809 h 532248"/>
                  <a:gd name="connsiteX103" fmla="*/ 93695 w 532249"/>
                  <a:gd name="connsiteY103" fmla="*/ 94300 h 532248"/>
                  <a:gd name="connsiteX104" fmla="*/ 110859 w 532249"/>
                  <a:gd name="connsiteY104" fmla="*/ 89192 h 532248"/>
                  <a:gd name="connsiteX105" fmla="*/ 126727 w 532249"/>
                  <a:gd name="connsiteY105" fmla="*/ 85575 h 532248"/>
                  <a:gd name="connsiteX106" fmla="*/ 135084 w 532249"/>
                  <a:gd name="connsiteY106" fmla="*/ 70216 h 532248"/>
                  <a:gd name="connsiteX107" fmla="*/ 144410 w 532249"/>
                  <a:gd name="connsiteY107" fmla="*/ 55312 h 532248"/>
                  <a:gd name="connsiteX108" fmla="*/ 162171 w 532249"/>
                  <a:gd name="connsiteY108" fmla="*/ 54772 h 532248"/>
                  <a:gd name="connsiteX109" fmla="*/ 178566 w 532249"/>
                  <a:gd name="connsiteY109" fmla="*/ 55265 h 532248"/>
                  <a:gd name="connsiteX110" fmla="*/ 189788 w 532249"/>
                  <a:gd name="connsiteY110" fmla="*/ 43304 h 532248"/>
                  <a:gd name="connsiteX111" fmla="*/ 202708 w 532249"/>
                  <a:gd name="connsiteY111" fmla="*/ 31104 h 532248"/>
                  <a:gd name="connsiteX112" fmla="*/ 220177 w 532249"/>
                  <a:gd name="connsiteY112" fmla="*/ 35307 h 532248"/>
                  <a:gd name="connsiteX113" fmla="*/ 236186 w 532249"/>
                  <a:gd name="connsiteY113" fmla="*/ 40255 h 532248"/>
                  <a:gd name="connsiteX114" fmla="*/ 250353 w 532249"/>
                  <a:gd name="connsiteY114" fmla="*/ 31307 h 532248"/>
                  <a:gd name="connsiteX115" fmla="*/ 266123 w 532249"/>
                  <a:gd name="connsiteY115" fmla="*/ 22699 h 532248"/>
                  <a:gd name="connsiteX116" fmla="*/ 281774 w 532249"/>
                  <a:gd name="connsiteY116" fmla="*/ 31113 h 5322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</a:cxnLst>
                <a:rect l="l" t="t" r="r" b="b"/>
                <a:pathLst>
                  <a:path w="532249" h="532248">
                    <a:moveTo>
                      <a:pt x="281774" y="31113"/>
                    </a:moveTo>
                    <a:cubicBezTo>
                      <a:pt x="284927" y="35848"/>
                      <a:pt x="290012" y="38993"/>
                      <a:pt x="295726" y="39739"/>
                    </a:cubicBezTo>
                    <a:cubicBezTo>
                      <a:pt x="301443" y="40489"/>
                      <a:pt x="307164" y="38755"/>
                      <a:pt x="311425" y="34991"/>
                    </a:cubicBezTo>
                    <a:cubicBezTo>
                      <a:pt x="316170" y="30803"/>
                      <a:pt x="322633" y="29272"/>
                      <a:pt x="328712" y="30886"/>
                    </a:cubicBezTo>
                    <a:cubicBezTo>
                      <a:pt x="334884" y="32529"/>
                      <a:pt x="339753" y="37155"/>
                      <a:pt x="341738" y="43259"/>
                    </a:cubicBezTo>
                    <a:cubicBezTo>
                      <a:pt x="343548" y="48825"/>
                      <a:pt x="347700" y="53305"/>
                      <a:pt x="353129" y="55548"/>
                    </a:cubicBezTo>
                    <a:cubicBezTo>
                      <a:pt x="358559" y="57791"/>
                      <a:pt x="364663" y="57549"/>
                      <a:pt x="369872" y="54885"/>
                    </a:cubicBezTo>
                    <a:cubicBezTo>
                      <a:pt x="375590" y="51961"/>
                      <a:pt x="382305" y="52122"/>
                      <a:pt x="387835" y="55315"/>
                    </a:cubicBezTo>
                    <a:cubicBezTo>
                      <a:pt x="393292" y="58466"/>
                      <a:pt x="396789" y="64125"/>
                      <a:pt x="397185" y="70450"/>
                    </a:cubicBezTo>
                    <a:cubicBezTo>
                      <a:pt x="397532" y="75972"/>
                      <a:pt x="400126" y="80912"/>
                      <a:pt x="404494" y="84357"/>
                    </a:cubicBezTo>
                    <a:cubicBezTo>
                      <a:pt x="409179" y="88054"/>
                      <a:pt x="415356" y="89569"/>
                      <a:pt x="421438" y="88511"/>
                    </a:cubicBezTo>
                    <a:cubicBezTo>
                      <a:pt x="427555" y="87446"/>
                      <a:pt x="433573" y="89337"/>
                      <a:pt x="437947" y="93696"/>
                    </a:cubicBezTo>
                    <a:cubicBezTo>
                      <a:pt x="442452" y="98185"/>
                      <a:pt x="444361" y="104602"/>
                      <a:pt x="443055" y="110862"/>
                    </a:cubicBezTo>
                    <a:cubicBezTo>
                      <a:pt x="441906" y="116369"/>
                      <a:pt x="443223" y="122152"/>
                      <a:pt x="446672" y="126729"/>
                    </a:cubicBezTo>
                    <a:cubicBezTo>
                      <a:pt x="450334" y="131590"/>
                      <a:pt x="455933" y="134638"/>
                      <a:pt x="462030" y="135087"/>
                    </a:cubicBezTo>
                    <a:cubicBezTo>
                      <a:pt x="468257" y="135548"/>
                      <a:pt x="473828" y="139033"/>
                      <a:pt x="476935" y="144413"/>
                    </a:cubicBezTo>
                    <a:cubicBezTo>
                      <a:pt x="480081" y="149863"/>
                      <a:pt x="480283" y="156501"/>
                      <a:pt x="477475" y="162174"/>
                    </a:cubicBezTo>
                    <a:cubicBezTo>
                      <a:pt x="474952" y="167271"/>
                      <a:pt x="474772" y="173246"/>
                      <a:pt x="476982" y="178567"/>
                    </a:cubicBezTo>
                    <a:cubicBezTo>
                      <a:pt x="479191" y="183889"/>
                      <a:pt x="483552" y="187979"/>
                      <a:pt x="488942" y="189790"/>
                    </a:cubicBezTo>
                    <a:cubicBezTo>
                      <a:pt x="494942" y="191804"/>
                      <a:pt x="499502" y="196633"/>
                      <a:pt x="501141" y="202710"/>
                    </a:cubicBezTo>
                    <a:cubicBezTo>
                      <a:pt x="502806" y="208874"/>
                      <a:pt x="501235" y="215405"/>
                      <a:pt x="496938" y="220178"/>
                    </a:cubicBezTo>
                    <a:cubicBezTo>
                      <a:pt x="493023" y="224529"/>
                      <a:pt x="491220" y="230365"/>
                      <a:pt x="491992" y="236189"/>
                    </a:cubicBezTo>
                    <a:cubicBezTo>
                      <a:pt x="492764" y="242011"/>
                      <a:pt x="496027" y="247175"/>
                      <a:pt x="500940" y="250355"/>
                    </a:cubicBezTo>
                    <a:cubicBezTo>
                      <a:pt x="506330" y="253843"/>
                      <a:pt x="509548" y="259740"/>
                      <a:pt x="509548" y="266125"/>
                    </a:cubicBezTo>
                    <a:cubicBezTo>
                      <a:pt x="509548" y="272416"/>
                      <a:pt x="506403" y="278267"/>
                      <a:pt x="501135" y="281776"/>
                    </a:cubicBezTo>
                    <a:cubicBezTo>
                      <a:pt x="495918" y="285250"/>
                      <a:pt x="494506" y="292297"/>
                      <a:pt x="497981" y="297515"/>
                    </a:cubicBezTo>
                    <a:cubicBezTo>
                      <a:pt x="501456" y="302732"/>
                      <a:pt x="508501" y="304144"/>
                      <a:pt x="513721" y="300669"/>
                    </a:cubicBezTo>
                    <a:cubicBezTo>
                      <a:pt x="525323" y="292942"/>
                      <a:pt x="532250" y="280027"/>
                      <a:pt x="532250" y="266123"/>
                    </a:cubicBezTo>
                    <a:cubicBezTo>
                      <a:pt x="532250" y="253020"/>
                      <a:pt x="526140" y="240864"/>
                      <a:pt x="515762" y="233035"/>
                    </a:cubicBezTo>
                    <a:cubicBezTo>
                      <a:pt x="523741" y="222774"/>
                      <a:pt x="526475" y="209445"/>
                      <a:pt x="523060" y="196795"/>
                    </a:cubicBezTo>
                    <a:cubicBezTo>
                      <a:pt x="519711" y="184385"/>
                      <a:pt x="510868" y="174333"/>
                      <a:pt x="499110" y="169379"/>
                    </a:cubicBezTo>
                    <a:cubicBezTo>
                      <a:pt x="503901" y="157553"/>
                      <a:pt x="503022" y="144194"/>
                      <a:pt x="496596" y="133062"/>
                    </a:cubicBezTo>
                    <a:cubicBezTo>
                      <a:pt x="490076" y="121769"/>
                      <a:pt x="478662" y="114250"/>
                      <a:pt x="465773" y="112652"/>
                    </a:cubicBezTo>
                    <a:cubicBezTo>
                      <a:pt x="467551" y="99777"/>
                      <a:pt x="463249" y="86860"/>
                      <a:pt x="453973" y="77616"/>
                    </a:cubicBezTo>
                    <a:cubicBezTo>
                      <a:pt x="444918" y="68593"/>
                      <a:pt x="432165" y="64269"/>
                      <a:pt x="419524" y="65850"/>
                    </a:cubicBezTo>
                    <a:cubicBezTo>
                      <a:pt x="417760" y="53213"/>
                      <a:pt x="410323" y="42083"/>
                      <a:pt x="399187" y="35654"/>
                    </a:cubicBezTo>
                    <a:cubicBezTo>
                      <a:pt x="387840" y="29102"/>
                      <a:pt x="374256" y="28315"/>
                      <a:pt x="362289" y="33388"/>
                    </a:cubicBezTo>
                    <a:cubicBezTo>
                      <a:pt x="357392" y="21347"/>
                      <a:pt x="347216" y="12316"/>
                      <a:pt x="334552" y="8948"/>
                    </a:cubicBezTo>
                    <a:cubicBezTo>
                      <a:pt x="322132" y="5645"/>
                      <a:pt x="309005" y="8277"/>
                      <a:pt x="298835" y="15982"/>
                    </a:cubicBezTo>
                    <a:cubicBezTo>
                      <a:pt x="290985" y="5921"/>
                      <a:pt x="278977" y="0"/>
                      <a:pt x="266123" y="0"/>
                    </a:cubicBezTo>
                    <a:cubicBezTo>
                      <a:pt x="253020" y="0"/>
                      <a:pt x="240864" y="6110"/>
                      <a:pt x="233035" y="16488"/>
                    </a:cubicBezTo>
                    <a:cubicBezTo>
                      <a:pt x="222774" y="8509"/>
                      <a:pt x="209446" y="5775"/>
                      <a:pt x="196792" y="9190"/>
                    </a:cubicBezTo>
                    <a:cubicBezTo>
                      <a:pt x="184384" y="12539"/>
                      <a:pt x="174333" y="21384"/>
                      <a:pt x="169378" y="33140"/>
                    </a:cubicBezTo>
                    <a:cubicBezTo>
                      <a:pt x="157552" y="28348"/>
                      <a:pt x="144191" y="29228"/>
                      <a:pt x="133061" y="35654"/>
                    </a:cubicBezTo>
                    <a:cubicBezTo>
                      <a:pt x="121766" y="42174"/>
                      <a:pt x="114249" y="53588"/>
                      <a:pt x="112651" y="66477"/>
                    </a:cubicBezTo>
                    <a:cubicBezTo>
                      <a:pt x="99773" y="64698"/>
                      <a:pt x="86857" y="69001"/>
                      <a:pt x="77613" y="78276"/>
                    </a:cubicBezTo>
                    <a:cubicBezTo>
                      <a:pt x="68590" y="87331"/>
                      <a:pt x="64269" y="100081"/>
                      <a:pt x="65849" y="112726"/>
                    </a:cubicBezTo>
                    <a:cubicBezTo>
                      <a:pt x="53210" y="114489"/>
                      <a:pt x="42081" y="121926"/>
                      <a:pt x="35652" y="133062"/>
                    </a:cubicBezTo>
                    <a:cubicBezTo>
                      <a:pt x="29101" y="144410"/>
                      <a:pt x="28314" y="157992"/>
                      <a:pt x="33387" y="169960"/>
                    </a:cubicBezTo>
                    <a:cubicBezTo>
                      <a:pt x="21346" y="174858"/>
                      <a:pt x="12315" y="185034"/>
                      <a:pt x="8946" y="197697"/>
                    </a:cubicBezTo>
                    <a:cubicBezTo>
                      <a:pt x="5641" y="210120"/>
                      <a:pt x="8276" y="223246"/>
                      <a:pt x="15981" y="233416"/>
                    </a:cubicBezTo>
                    <a:cubicBezTo>
                      <a:pt x="5921" y="241262"/>
                      <a:pt x="0" y="253270"/>
                      <a:pt x="0" y="266123"/>
                    </a:cubicBezTo>
                    <a:cubicBezTo>
                      <a:pt x="0" y="279227"/>
                      <a:pt x="6111" y="291384"/>
                      <a:pt x="16488" y="299212"/>
                    </a:cubicBezTo>
                    <a:cubicBezTo>
                      <a:pt x="8509" y="309473"/>
                      <a:pt x="5777" y="322802"/>
                      <a:pt x="9190" y="335451"/>
                    </a:cubicBezTo>
                    <a:cubicBezTo>
                      <a:pt x="12539" y="347863"/>
                      <a:pt x="21384" y="357916"/>
                      <a:pt x="33142" y="362868"/>
                    </a:cubicBezTo>
                    <a:cubicBezTo>
                      <a:pt x="28350" y="374694"/>
                      <a:pt x="29228" y="388053"/>
                      <a:pt x="35655" y="399186"/>
                    </a:cubicBezTo>
                    <a:cubicBezTo>
                      <a:pt x="42177" y="410479"/>
                      <a:pt x="53593" y="417998"/>
                      <a:pt x="66478" y="419596"/>
                    </a:cubicBezTo>
                    <a:cubicBezTo>
                      <a:pt x="64700" y="432471"/>
                      <a:pt x="69003" y="445388"/>
                      <a:pt x="78277" y="454633"/>
                    </a:cubicBezTo>
                    <a:cubicBezTo>
                      <a:pt x="87332" y="463654"/>
                      <a:pt x="100080" y="467981"/>
                      <a:pt x="112726" y="466397"/>
                    </a:cubicBezTo>
                    <a:cubicBezTo>
                      <a:pt x="114491" y="479035"/>
                      <a:pt x="121928" y="490164"/>
                      <a:pt x="133062" y="496593"/>
                    </a:cubicBezTo>
                    <a:cubicBezTo>
                      <a:pt x="144410" y="503145"/>
                      <a:pt x="157994" y="503930"/>
                      <a:pt x="169962" y="498859"/>
                    </a:cubicBezTo>
                    <a:cubicBezTo>
                      <a:pt x="174858" y="510900"/>
                      <a:pt x="185036" y="519930"/>
                      <a:pt x="197697" y="523301"/>
                    </a:cubicBezTo>
                    <a:cubicBezTo>
                      <a:pt x="210118" y="526603"/>
                      <a:pt x="223246" y="523971"/>
                      <a:pt x="233415" y="516265"/>
                    </a:cubicBezTo>
                    <a:cubicBezTo>
                      <a:pt x="241260" y="526326"/>
                      <a:pt x="253270" y="532248"/>
                      <a:pt x="266123" y="532248"/>
                    </a:cubicBezTo>
                    <a:cubicBezTo>
                      <a:pt x="280242" y="532248"/>
                      <a:pt x="293261" y="525155"/>
                      <a:pt x="300952" y="513273"/>
                    </a:cubicBezTo>
                    <a:cubicBezTo>
                      <a:pt x="304358" y="508010"/>
                      <a:pt x="302853" y="500982"/>
                      <a:pt x="297591" y="497575"/>
                    </a:cubicBezTo>
                    <a:cubicBezTo>
                      <a:pt x="292327" y="494171"/>
                      <a:pt x="285300" y="495674"/>
                      <a:pt x="281894" y="500937"/>
                    </a:cubicBezTo>
                    <a:cubicBezTo>
                      <a:pt x="278405" y="506327"/>
                      <a:pt x="272509" y="509545"/>
                      <a:pt x="266123" y="509545"/>
                    </a:cubicBezTo>
                    <a:cubicBezTo>
                      <a:pt x="259830" y="509545"/>
                      <a:pt x="253979" y="506400"/>
                      <a:pt x="250471" y="501133"/>
                    </a:cubicBezTo>
                    <a:cubicBezTo>
                      <a:pt x="247319" y="496399"/>
                      <a:pt x="242234" y="493256"/>
                      <a:pt x="236520" y="492508"/>
                    </a:cubicBezTo>
                    <a:cubicBezTo>
                      <a:pt x="230810" y="491762"/>
                      <a:pt x="225086" y="493490"/>
                      <a:pt x="220820" y="497256"/>
                    </a:cubicBezTo>
                    <a:cubicBezTo>
                      <a:pt x="216075" y="501445"/>
                      <a:pt x="209613" y="502978"/>
                      <a:pt x="203533" y="501362"/>
                    </a:cubicBezTo>
                    <a:cubicBezTo>
                      <a:pt x="197363" y="499720"/>
                      <a:pt x="192494" y="495093"/>
                      <a:pt x="190508" y="488988"/>
                    </a:cubicBezTo>
                    <a:cubicBezTo>
                      <a:pt x="188698" y="483421"/>
                      <a:pt x="184547" y="478942"/>
                      <a:pt x="179117" y="476699"/>
                    </a:cubicBezTo>
                    <a:cubicBezTo>
                      <a:pt x="173688" y="474456"/>
                      <a:pt x="167586" y="474698"/>
                      <a:pt x="162373" y="477363"/>
                    </a:cubicBezTo>
                    <a:cubicBezTo>
                      <a:pt x="156654" y="480287"/>
                      <a:pt x="149940" y="480127"/>
                      <a:pt x="144412" y="476933"/>
                    </a:cubicBezTo>
                    <a:cubicBezTo>
                      <a:pt x="138954" y="473782"/>
                      <a:pt x="135458" y="468123"/>
                      <a:pt x="135062" y="461799"/>
                    </a:cubicBezTo>
                    <a:cubicBezTo>
                      <a:pt x="134715" y="456276"/>
                      <a:pt x="132121" y="451336"/>
                      <a:pt x="127753" y="447892"/>
                    </a:cubicBezTo>
                    <a:cubicBezTo>
                      <a:pt x="123068" y="444196"/>
                      <a:pt x="116894" y="442679"/>
                      <a:pt x="110807" y="443737"/>
                    </a:cubicBezTo>
                    <a:cubicBezTo>
                      <a:pt x="104697" y="444800"/>
                      <a:pt x="98675" y="442911"/>
                      <a:pt x="94300" y="438552"/>
                    </a:cubicBezTo>
                    <a:cubicBezTo>
                      <a:pt x="89796" y="434063"/>
                      <a:pt x="87886" y="427646"/>
                      <a:pt x="89192" y="421387"/>
                    </a:cubicBezTo>
                    <a:cubicBezTo>
                      <a:pt x="90341" y="415879"/>
                      <a:pt x="89024" y="410098"/>
                      <a:pt x="85575" y="405521"/>
                    </a:cubicBezTo>
                    <a:cubicBezTo>
                      <a:pt x="81912" y="400660"/>
                      <a:pt x="76314" y="397612"/>
                      <a:pt x="70216" y="397162"/>
                    </a:cubicBezTo>
                    <a:cubicBezTo>
                      <a:pt x="63990" y="396702"/>
                      <a:pt x="58419" y="393217"/>
                      <a:pt x="55312" y="387837"/>
                    </a:cubicBezTo>
                    <a:cubicBezTo>
                      <a:pt x="52166" y="382387"/>
                      <a:pt x="51964" y="375747"/>
                      <a:pt x="54772" y="370076"/>
                    </a:cubicBezTo>
                    <a:cubicBezTo>
                      <a:pt x="57295" y="364979"/>
                      <a:pt x="57475" y="359005"/>
                      <a:pt x="55265" y="353682"/>
                    </a:cubicBezTo>
                    <a:cubicBezTo>
                      <a:pt x="53057" y="348361"/>
                      <a:pt x="48697" y="344270"/>
                      <a:pt x="43303" y="342459"/>
                    </a:cubicBezTo>
                    <a:cubicBezTo>
                      <a:pt x="37303" y="340444"/>
                      <a:pt x="32743" y="335615"/>
                      <a:pt x="31104" y="329538"/>
                    </a:cubicBezTo>
                    <a:cubicBezTo>
                      <a:pt x="29441" y="323374"/>
                      <a:pt x="31012" y="316844"/>
                      <a:pt x="35306" y="312072"/>
                    </a:cubicBezTo>
                    <a:cubicBezTo>
                      <a:pt x="39221" y="307722"/>
                      <a:pt x="41025" y="301888"/>
                      <a:pt x="40255" y="296064"/>
                    </a:cubicBezTo>
                    <a:cubicBezTo>
                      <a:pt x="39484" y="290240"/>
                      <a:pt x="36223" y="285076"/>
                      <a:pt x="31307" y="281894"/>
                    </a:cubicBezTo>
                    <a:cubicBezTo>
                      <a:pt x="25916" y="278405"/>
                      <a:pt x="22699" y="272510"/>
                      <a:pt x="22699" y="266125"/>
                    </a:cubicBezTo>
                    <a:cubicBezTo>
                      <a:pt x="22699" y="259834"/>
                      <a:pt x="25844" y="253983"/>
                      <a:pt x="31110" y="250473"/>
                    </a:cubicBezTo>
                    <a:cubicBezTo>
                      <a:pt x="35845" y="247320"/>
                      <a:pt x="38989" y="242235"/>
                      <a:pt x="39736" y="236520"/>
                    </a:cubicBezTo>
                    <a:cubicBezTo>
                      <a:pt x="40483" y="230807"/>
                      <a:pt x="38752" y="225085"/>
                      <a:pt x="34988" y="220823"/>
                    </a:cubicBezTo>
                    <a:cubicBezTo>
                      <a:pt x="30800" y="216078"/>
                      <a:pt x="29266" y="209616"/>
                      <a:pt x="30883" y="203535"/>
                    </a:cubicBezTo>
                    <a:cubicBezTo>
                      <a:pt x="32526" y="197363"/>
                      <a:pt x="37152" y="192494"/>
                      <a:pt x="43257" y="190508"/>
                    </a:cubicBezTo>
                    <a:cubicBezTo>
                      <a:pt x="48824" y="188698"/>
                      <a:pt x="53304" y="184547"/>
                      <a:pt x="55547" y="179117"/>
                    </a:cubicBezTo>
                    <a:cubicBezTo>
                      <a:pt x="57790" y="173688"/>
                      <a:pt x="57547" y="167586"/>
                      <a:pt x="54884" y="162375"/>
                    </a:cubicBezTo>
                    <a:cubicBezTo>
                      <a:pt x="51960" y="156657"/>
                      <a:pt x="52120" y="149943"/>
                      <a:pt x="55314" y="144413"/>
                    </a:cubicBezTo>
                    <a:cubicBezTo>
                      <a:pt x="58465" y="138956"/>
                      <a:pt x="64122" y="135460"/>
                      <a:pt x="70448" y="135063"/>
                    </a:cubicBezTo>
                    <a:cubicBezTo>
                      <a:pt x="75971" y="134717"/>
                      <a:pt x="80911" y="132121"/>
                      <a:pt x="84355" y="127753"/>
                    </a:cubicBezTo>
                    <a:cubicBezTo>
                      <a:pt x="88052" y="123068"/>
                      <a:pt x="89566" y="116893"/>
                      <a:pt x="88510" y="110809"/>
                    </a:cubicBezTo>
                    <a:cubicBezTo>
                      <a:pt x="87446" y="104691"/>
                      <a:pt x="89336" y="98675"/>
                      <a:pt x="93695" y="94300"/>
                    </a:cubicBezTo>
                    <a:cubicBezTo>
                      <a:pt x="98185" y="89794"/>
                      <a:pt x="104604" y="87884"/>
                      <a:pt x="110859" y="89192"/>
                    </a:cubicBezTo>
                    <a:cubicBezTo>
                      <a:pt x="116368" y="90339"/>
                      <a:pt x="122150" y="89024"/>
                      <a:pt x="126727" y="85575"/>
                    </a:cubicBezTo>
                    <a:cubicBezTo>
                      <a:pt x="131588" y="81912"/>
                      <a:pt x="134636" y="76314"/>
                      <a:pt x="135084" y="70216"/>
                    </a:cubicBezTo>
                    <a:cubicBezTo>
                      <a:pt x="135545" y="63990"/>
                      <a:pt x="139030" y="58419"/>
                      <a:pt x="144410" y="55312"/>
                    </a:cubicBezTo>
                    <a:cubicBezTo>
                      <a:pt x="149859" y="52166"/>
                      <a:pt x="156498" y="51963"/>
                      <a:pt x="162171" y="54772"/>
                    </a:cubicBezTo>
                    <a:cubicBezTo>
                      <a:pt x="167268" y="57295"/>
                      <a:pt x="173243" y="57475"/>
                      <a:pt x="178566" y="55265"/>
                    </a:cubicBezTo>
                    <a:cubicBezTo>
                      <a:pt x="183887" y="53055"/>
                      <a:pt x="187976" y="48697"/>
                      <a:pt x="189788" y="43304"/>
                    </a:cubicBezTo>
                    <a:cubicBezTo>
                      <a:pt x="191802" y="37305"/>
                      <a:pt x="196632" y="32743"/>
                      <a:pt x="202708" y="31104"/>
                    </a:cubicBezTo>
                    <a:cubicBezTo>
                      <a:pt x="208874" y="29441"/>
                      <a:pt x="215403" y="31012"/>
                      <a:pt x="220177" y="35307"/>
                    </a:cubicBezTo>
                    <a:cubicBezTo>
                      <a:pt x="224528" y="39223"/>
                      <a:pt x="230365" y="41021"/>
                      <a:pt x="236186" y="40255"/>
                    </a:cubicBezTo>
                    <a:cubicBezTo>
                      <a:pt x="242010" y="39483"/>
                      <a:pt x="247173" y="36221"/>
                      <a:pt x="250353" y="31307"/>
                    </a:cubicBezTo>
                    <a:cubicBezTo>
                      <a:pt x="253842" y="25916"/>
                      <a:pt x="259738" y="22699"/>
                      <a:pt x="266123" y="22699"/>
                    </a:cubicBezTo>
                    <a:cubicBezTo>
                      <a:pt x="272415" y="22702"/>
                      <a:pt x="278266" y="25847"/>
                      <a:pt x="281774" y="31113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08" name="Freeform: Shape 1807">
                <a:extLst>
                  <a:ext uri="{FF2B5EF4-FFF2-40B4-BE49-F238E27FC236}">
                    <a16:creationId xmlns:a16="http://schemas.microsoft.com/office/drawing/2014/main" id="{8D6808C6-620A-4497-B1EA-73B4EFD74143}"/>
                  </a:ext>
                </a:extLst>
              </p:cNvPr>
              <p:cNvSpPr/>
              <p:nvPr/>
            </p:nvSpPr>
            <p:spPr>
              <a:xfrm>
                <a:off x="2237359" y="4819464"/>
                <a:ext cx="22762" cy="22701"/>
              </a:xfrm>
              <a:custGeom>
                <a:avLst/>
                <a:gdLst>
                  <a:gd name="connsiteX0" fmla="*/ 11411 w 22762"/>
                  <a:gd name="connsiteY0" fmla="*/ 0 h 22701"/>
                  <a:gd name="connsiteX1" fmla="*/ 11290 w 22762"/>
                  <a:gd name="connsiteY1" fmla="*/ 0 h 22701"/>
                  <a:gd name="connsiteX2" fmla="*/ 0 w 22762"/>
                  <a:gd name="connsiteY2" fmla="*/ 11351 h 22701"/>
                  <a:gd name="connsiteX3" fmla="*/ 11411 w 22762"/>
                  <a:gd name="connsiteY3" fmla="*/ 22702 h 22701"/>
                  <a:gd name="connsiteX4" fmla="*/ 22762 w 22762"/>
                  <a:gd name="connsiteY4" fmla="*/ 11351 h 22701"/>
                  <a:gd name="connsiteX5" fmla="*/ 11411 w 22762"/>
                  <a:gd name="connsiteY5" fmla="*/ 0 h 227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2762" h="22701">
                    <a:moveTo>
                      <a:pt x="11411" y="0"/>
                    </a:moveTo>
                    <a:lnTo>
                      <a:pt x="11290" y="0"/>
                    </a:lnTo>
                    <a:cubicBezTo>
                      <a:pt x="5022" y="0"/>
                      <a:pt x="0" y="5082"/>
                      <a:pt x="0" y="11351"/>
                    </a:cubicBezTo>
                    <a:cubicBezTo>
                      <a:pt x="0" y="17620"/>
                      <a:pt x="5143" y="22702"/>
                      <a:pt x="11411" y="22702"/>
                    </a:cubicBezTo>
                    <a:cubicBezTo>
                      <a:pt x="17680" y="22702"/>
                      <a:pt x="22762" y="17620"/>
                      <a:pt x="22762" y="11351"/>
                    </a:cubicBezTo>
                    <a:cubicBezTo>
                      <a:pt x="22762" y="5082"/>
                      <a:pt x="17680" y="0"/>
                      <a:pt x="11411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09" name="Freeform: Shape 1808">
                <a:extLst>
                  <a:ext uri="{FF2B5EF4-FFF2-40B4-BE49-F238E27FC236}">
                    <a16:creationId xmlns:a16="http://schemas.microsoft.com/office/drawing/2014/main" id="{4E186F00-95BF-4C93-840D-940B8FA4DDD3}"/>
                  </a:ext>
                </a:extLst>
              </p:cNvPr>
              <p:cNvSpPr/>
              <p:nvPr/>
            </p:nvSpPr>
            <p:spPr>
              <a:xfrm>
                <a:off x="2407328" y="4819464"/>
                <a:ext cx="22762" cy="22701"/>
              </a:xfrm>
              <a:custGeom>
                <a:avLst/>
                <a:gdLst>
                  <a:gd name="connsiteX0" fmla="*/ 11411 w 22762"/>
                  <a:gd name="connsiteY0" fmla="*/ 22702 h 22701"/>
                  <a:gd name="connsiteX1" fmla="*/ 22762 w 22762"/>
                  <a:gd name="connsiteY1" fmla="*/ 11351 h 22701"/>
                  <a:gd name="connsiteX2" fmla="*/ 11411 w 22762"/>
                  <a:gd name="connsiteY2" fmla="*/ 0 h 22701"/>
                  <a:gd name="connsiteX3" fmla="*/ 11290 w 22762"/>
                  <a:gd name="connsiteY3" fmla="*/ 0 h 22701"/>
                  <a:gd name="connsiteX4" fmla="*/ 0 w 22762"/>
                  <a:gd name="connsiteY4" fmla="*/ 11351 h 22701"/>
                  <a:gd name="connsiteX5" fmla="*/ 11411 w 22762"/>
                  <a:gd name="connsiteY5" fmla="*/ 22702 h 227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2762" h="22701">
                    <a:moveTo>
                      <a:pt x="11411" y="22702"/>
                    </a:moveTo>
                    <a:cubicBezTo>
                      <a:pt x="17680" y="22702"/>
                      <a:pt x="22762" y="17620"/>
                      <a:pt x="22762" y="11351"/>
                    </a:cubicBezTo>
                    <a:cubicBezTo>
                      <a:pt x="22762" y="5082"/>
                      <a:pt x="17680" y="0"/>
                      <a:pt x="11411" y="0"/>
                    </a:cubicBezTo>
                    <a:lnTo>
                      <a:pt x="11290" y="0"/>
                    </a:lnTo>
                    <a:cubicBezTo>
                      <a:pt x="5022" y="0"/>
                      <a:pt x="0" y="5082"/>
                      <a:pt x="0" y="11351"/>
                    </a:cubicBezTo>
                    <a:cubicBezTo>
                      <a:pt x="0" y="17620"/>
                      <a:pt x="5143" y="22702"/>
                      <a:pt x="11411" y="22702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10" name="Freeform: Shape 1809">
                <a:extLst>
                  <a:ext uri="{FF2B5EF4-FFF2-40B4-BE49-F238E27FC236}">
                    <a16:creationId xmlns:a16="http://schemas.microsoft.com/office/drawing/2014/main" id="{9539832B-4495-4C33-9318-D431B8B429FA}"/>
                  </a:ext>
                </a:extLst>
              </p:cNvPr>
              <p:cNvSpPr/>
              <p:nvPr/>
            </p:nvSpPr>
            <p:spPr>
              <a:xfrm>
                <a:off x="2322283" y="4819464"/>
                <a:ext cx="22762" cy="22701"/>
              </a:xfrm>
              <a:custGeom>
                <a:avLst/>
                <a:gdLst>
                  <a:gd name="connsiteX0" fmla="*/ 11411 w 22762"/>
                  <a:gd name="connsiteY0" fmla="*/ 22702 h 22701"/>
                  <a:gd name="connsiteX1" fmla="*/ 22762 w 22762"/>
                  <a:gd name="connsiteY1" fmla="*/ 11351 h 22701"/>
                  <a:gd name="connsiteX2" fmla="*/ 11411 w 22762"/>
                  <a:gd name="connsiteY2" fmla="*/ 0 h 22701"/>
                  <a:gd name="connsiteX3" fmla="*/ 11290 w 22762"/>
                  <a:gd name="connsiteY3" fmla="*/ 0 h 22701"/>
                  <a:gd name="connsiteX4" fmla="*/ 0 w 22762"/>
                  <a:gd name="connsiteY4" fmla="*/ 11351 h 22701"/>
                  <a:gd name="connsiteX5" fmla="*/ 11411 w 22762"/>
                  <a:gd name="connsiteY5" fmla="*/ 22702 h 227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2762" h="22701">
                    <a:moveTo>
                      <a:pt x="11411" y="22702"/>
                    </a:moveTo>
                    <a:cubicBezTo>
                      <a:pt x="17680" y="22702"/>
                      <a:pt x="22762" y="17620"/>
                      <a:pt x="22762" y="11351"/>
                    </a:cubicBezTo>
                    <a:cubicBezTo>
                      <a:pt x="22762" y="5082"/>
                      <a:pt x="17680" y="0"/>
                      <a:pt x="11411" y="0"/>
                    </a:cubicBezTo>
                    <a:lnTo>
                      <a:pt x="11290" y="0"/>
                    </a:lnTo>
                    <a:cubicBezTo>
                      <a:pt x="5022" y="0"/>
                      <a:pt x="0" y="5082"/>
                      <a:pt x="0" y="11351"/>
                    </a:cubicBezTo>
                    <a:cubicBezTo>
                      <a:pt x="0" y="17620"/>
                      <a:pt x="5143" y="22702"/>
                      <a:pt x="11411" y="22702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11" name="Freeform: Shape 1810">
                <a:extLst>
                  <a:ext uri="{FF2B5EF4-FFF2-40B4-BE49-F238E27FC236}">
                    <a16:creationId xmlns:a16="http://schemas.microsoft.com/office/drawing/2014/main" id="{587C7BAB-CAFA-493A-827B-DCA73C5A44E5}"/>
                  </a:ext>
                </a:extLst>
              </p:cNvPr>
              <p:cNvSpPr/>
              <p:nvPr/>
            </p:nvSpPr>
            <p:spPr>
              <a:xfrm>
                <a:off x="2492252" y="4819464"/>
                <a:ext cx="22762" cy="22701"/>
              </a:xfrm>
              <a:custGeom>
                <a:avLst/>
                <a:gdLst>
                  <a:gd name="connsiteX0" fmla="*/ 11411 w 22762"/>
                  <a:gd name="connsiteY0" fmla="*/ 22702 h 22701"/>
                  <a:gd name="connsiteX1" fmla="*/ 22762 w 22762"/>
                  <a:gd name="connsiteY1" fmla="*/ 11351 h 22701"/>
                  <a:gd name="connsiteX2" fmla="*/ 11411 w 22762"/>
                  <a:gd name="connsiteY2" fmla="*/ 0 h 22701"/>
                  <a:gd name="connsiteX3" fmla="*/ 11290 w 22762"/>
                  <a:gd name="connsiteY3" fmla="*/ 0 h 22701"/>
                  <a:gd name="connsiteX4" fmla="*/ 0 w 22762"/>
                  <a:gd name="connsiteY4" fmla="*/ 11351 h 22701"/>
                  <a:gd name="connsiteX5" fmla="*/ 11411 w 22762"/>
                  <a:gd name="connsiteY5" fmla="*/ 22702 h 227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2762" h="22701">
                    <a:moveTo>
                      <a:pt x="11411" y="22702"/>
                    </a:moveTo>
                    <a:cubicBezTo>
                      <a:pt x="17680" y="22702"/>
                      <a:pt x="22762" y="17620"/>
                      <a:pt x="22762" y="11351"/>
                    </a:cubicBezTo>
                    <a:cubicBezTo>
                      <a:pt x="22762" y="5082"/>
                      <a:pt x="17680" y="0"/>
                      <a:pt x="11411" y="0"/>
                    </a:cubicBezTo>
                    <a:lnTo>
                      <a:pt x="11290" y="0"/>
                    </a:lnTo>
                    <a:cubicBezTo>
                      <a:pt x="5022" y="0"/>
                      <a:pt x="0" y="5082"/>
                      <a:pt x="0" y="11351"/>
                    </a:cubicBezTo>
                    <a:cubicBezTo>
                      <a:pt x="0" y="17620"/>
                      <a:pt x="5143" y="22702"/>
                      <a:pt x="11411" y="22702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12" name="Freeform: Shape 1811">
                <a:extLst>
                  <a:ext uri="{FF2B5EF4-FFF2-40B4-BE49-F238E27FC236}">
                    <a16:creationId xmlns:a16="http://schemas.microsoft.com/office/drawing/2014/main" id="{D4CAF4B4-0E4B-46FA-87D0-11389690C32F}"/>
                  </a:ext>
                </a:extLst>
              </p:cNvPr>
              <p:cNvSpPr/>
              <p:nvPr/>
            </p:nvSpPr>
            <p:spPr>
              <a:xfrm>
                <a:off x="2237359" y="4904388"/>
                <a:ext cx="22762" cy="22701"/>
              </a:xfrm>
              <a:custGeom>
                <a:avLst/>
                <a:gdLst>
                  <a:gd name="connsiteX0" fmla="*/ 11411 w 22762"/>
                  <a:gd name="connsiteY0" fmla="*/ 0 h 22701"/>
                  <a:gd name="connsiteX1" fmla="*/ 11290 w 22762"/>
                  <a:gd name="connsiteY1" fmla="*/ 0 h 22701"/>
                  <a:gd name="connsiteX2" fmla="*/ 0 w 22762"/>
                  <a:gd name="connsiteY2" fmla="*/ 11351 h 22701"/>
                  <a:gd name="connsiteX3" fmla="*/ 11411 w 22762"/>
                  <a:gd name="connsiteY3" fmla="*/ 22702 h 22701"/>
                  <a:gd name="connsiteX4" fmla="*/ 22762 w 22762"/>
                  <a:gd name="connsiteY4" fmla="*/ 11351 h 22701"/>
                  <a:gd name="connsiteX5" fmla="*/ 11411 w 22762"/>
                  <a:gd name="connsiteY5" fmla="*/ 0 h 227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2762" h="22701">
                    <a:moveTo>
                      <a:pt x="11411" y="0"/>
                    </a:moveTo>
                    <a:lnTo>
                      <a:pt x="11290" y="0"/>
                    </a:lnTo>
                    <a:cubicBezTo>
                      <a:pt x="5022" y="0"/>
                      <a:pt x="0" y="5082"/>
                      <a:pt x="0" y="11351"/>
                    </a:cubicBezTo>
                    <a:cubicBezTo>
                      <a:pt x="0" y="17620"/>
                      <a:pt x="5143" y="22702"/>
                      <a:pt x="11411" y="22702"/>
                    </a:cubicBezTo>
                    <a:cubicBezTo>
                      <a:pt x="17680" y="22702"/>
                      <a:pt x="22762" y="17620"/>
                      <a:pt x="22762" y="11351"/>
                    </a:cubicBezTo>
                    <a:cubicBezTo>
                      <a:pt x="22762" y="5082"/>
                      <a:pt x="17680" y="0"/>
                      <a:pt x="11411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13" name="Freeform: Shape 1812">
                <a:extLst>
                  <a:ext uri="{FF2B5EF4-FFF2-40B4-BE49-F238E27FC236}">
                    <a16:creationId xmlns:a16="http://schemas.microsoft.com/office/drawing/2014/main" id="{141EE0A2-13ED-4831-A581-6769DFAD7047}"/>
                  </a:ext>
                </a:extLst>
              </p:cNvPr>
              <p:cNvSpPr/>
              <p:nvPr/>
            </p:nvSpPr>
            <p:spPr>
              <a:xfrm>
                <a:off x="2407328" y="4904388"/>
                <a:ext cx="22762" cy="22701"/>
              </a:xfrm>
              <a:custGeom>
                <a:avLst/>
                <a:gdLst>
                  <a:gd name="connsiteX0" fmla="*/ 11411 w 22762"/>
                  <a:gd name="connsiteY0" fmla="*/ 22702 h 22701"/>
                  <a:gd name="connsiteX1" fmla="*/ 22762 w 22762"/>
                  <a:gd name="connsiteY1" fmla="*/ 11351 h 22701"/>
                  <a:gd name="connsiteX2" fmla="*/ 11411 w 22762"/>
                  <a:gd name="connsiteY2" fmla="*/ 0 h 22701"/>
                  <a:gd name="connsiteX3" fmla="*/ 11290 w 22762"/>
                  <a:gd name="connsiteY3" fmla="*/ 0 h 22701"/>
                  <a:gd name="connsiteX4" fmla="*/ 0 w 22762"/>
                  <a:gd name="connsiteY4" fmla="*/ 11351 h 22701"/>
                  <a:gd name="connsiteX5" fmla="*/ 11411 w 22762"/>
                  <a:gd name="connsiteY5" fmla="*/ 22702 h 227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2762" h="22701">
                    <a:moveTo>
                      <a:pt x="11411" y="22702"/>
                    </a:moveTo>
                    <a:cubicBezTo>
                      <a:pt x="17680" y="22702"/>
                      <a:pt x="22762" y="17620"/>
                      <a:pt x="22762" y="11351"/>
                    </a:cubicBezTo>
                    <a:cubicBezTo>
                      <a:pt x="22762" y="5082"/>
                      <a:pt x="17680" y="0"/>
                      <a:pt x="11411" y="0"/>
                    </a:cubicBezTo>
                    <a:lnTo>
                      <a:pt x="11290" y="0"/>
                    </a:lnTo>
                    <a:cubicBezTo>
                      <a:pt x="5022" y="0"/>
                      <a:pt x="0" y="5082"/>
                      <a:pt x="0" y="11351"/>
                    </a:cubicBezTo>
                    <a:cubicBezTo>
                      <a:pt x="0" y="17620"/>
                      <a:pt x="5143" y="22702"/>
                      <a:pt x="11411" y="22702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14" name="Freeform: Shape 1813">
                <a:extLst>
                  <a:ext uri="{FF2B5EF4-FFF2-40B4-BE49-F238E27FC236}">
                    <a16:creationId xmlns:a16="http://schemas.microsoft.com/office/drawing/2014/main" id="{207ACCA1-E5C1-484C-BDD9-69642149EE38}"/>
                  </a:ext>
                </a:extLst>
              </p:cNvPr>
              <p:cNvSpPr/>
              <p:nvPr/>
            </p:nvSpPr>
            <p:spPr>
              <a:xfrm>
                <a:off x="2322283" y="4904388"/>
                <a:ext cx="22762" cy="22701"/>
              </a:xfrm>
              <a:custGeom>
                <a:avLst/>
                <a:gdLst>
                  <a:gd name="connsiteX0" fmla="*/ 11411 w 22762"/>
                  <a:gd name="connsiteY0" fmla="*/ 22702 h 22701"/>
                  <a:gd name="connsiteX1" fmla="*/ 22762 w 22762"/>
                  <a:gd name="connsiteY1" fmla="*/ 11351 h 22701"/>
                  <a:gd name="connsiteX2" fmla="*/ 11411 w 22762"/>
                  <a:gd name="connsiteY2" fmla="*/ 0 h 22701"/>
                  <a:gd name="connsiteX3" fmla="*/ 11290 w 22762"/>
                  <a:gd name="connsiteY3" fmla="*/ 0 h 22701"/>
                  <a:gd name="connsiteX4" fmla="*/ 0 w 22762"/>
                  <a:gd name="connsiteY4" fmla="*/ 11351 h 22701"/>
                  <a:gd name="connsiteX5" fmla="*/ 11411 w 22762"/>
                  <a:gd name="connsiteY5" fmla="*/ 22702 h 227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2762" h="22701">
                    <a:moveTo>
                      <a:pt x="11411" y="22702"/>
                    </a:moveTo>
                    <a:cubicBezTo>
                      <a:pt x="17680" y="22702"/>
                      <a:pt x="22762" y="17620"/>
                      <a:pt x="22762" y="11351"/>
                    </a:cubicBezTo>
                    <a:cubicBezTo>
                      <a:pt x="22762" y="5082"/>
                      <a:pt x="17680" y="0"/>
                      <a:pt x="11411" y="0"/>
                    </a:cubicBezTo>
                    <a:lnTo>
                      <a:pt x="11290" y="0"/>
                    </a:lnTo>
                    <a:cubicBezTo>
                      <a:pt x="5022" y="0"/>
                      <a:pt x="0" y="5082"/>
                      <a:pt x="0" y="11351"/>
                    </a:cubicBezTo>
                    <a:cubicBezTo>
                      <a:pt x="0" y="17620"/>
                      <a:pt x="5143" y="22702"/>
                      <a:pt x="11411" y="22702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15" name="Freeform: Shape 1814">
                <a:extLst>
                  <a:ext uri="{FF2B5EF4-FFF2-40B4-BE49-F238E27FC236}">
                    <a16:creationId xmlns:a16="http://schemas.microsoft.com/office/drawing/2014/main" id="{349373CB-A0A3-4903-9511-3EA073FD9E18}"/>
                  </a:ext>
                </a:extLst>
              </p:cNvPr>
              <p:cNvSpPr/>
              <p:nvPr/>
            </p:nvSpPr>
            <p:spPr>
              <a:xfrm>
                <a:off x="2492252" y="4904388"/>
                <a:ext cx="22762" cy="22701"/>
              </a:xfrm>
              <a:custGeom>
                <a:avLst/>
                <a:gdLst>
                  <a:gd name="connsiteX0" fmla="*/ 11411 w 22762"/>
                  <a:gd name="connsiteY0" fmla="*/ 22702 h 22701"/>
                  <a:gd name="connsiteX1" fmla="*/ 22762 w 22762"/>
                  <a:gd name="connsiteY1" fmla="*/ 11351 h 22701"/>
                  <a:gd name="connsiteX2" fmla="*/ 11411 w 22762"/>
                  <a:gd name="connsiteY2" fmla="*/ 0 h 22701"/>
                  <a:gd name="connsiteX3" fmla="*/ 11290 w 22762"/>
                  <a:gd name="connsiteY3" fmla="*/ 0 h 22701"/>
                  <a:gd name="connsiteX4" fmla="*/ 0 w 22762"/>
                  <a:gd name="connsiteY4" fmla="*/ 11351 h 22701"/>
                  <a:gd name="connsiteX5" fmla="*/ 11411 w 22762"/>
                  <a:gd name="connsiteY5" fmla="*/ 22702 h 227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2762" h="22701">
                    <a:moveTo>
                      <a:pt x="11411" y="22702"/>
                    </a:moveTo>
                    <a:cubicBezTo>
                      <a:pt x="17680" y="22702"/>
                      <a:pt x="22762" y="17620"/>
                      <a:pt x="22762" y="11351"/>
                    </a:cubicBezTo>
                    <a:cubicBezTo>
                      <a:pt x="22762" y="5082"/>
                      <a:pt x="17680" y="0"/>
                      <a:pt x="11411" y="0"/>
                    </a:cubicBezTo>
                    <a:lnTo>
                      <a:pt x="11290" y="0"/>
                    </a:lnTo>
                    <a:cubicBezTo>
                      <a:pt x="5022" y="0"/>
                      <a:pt x="0" y="5082"/>
                      <a:pt x="0" y="11351"/>
                    </a:cubicBezTo>
                    <a:cubicBezTo>
                      <a:pt x="0" y="17620"/>
                      <a:pt x="5143" y="22702"/>
                      <a:pt x="11411" y="22702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16" name="Freeform: Shape 1815">
                <a:extLst>
                  <a:ext uri="{FF2B5EF4-FFF2-40B4-BE49-F238E27FC236}">
                    <a16:creationId xmlns:a16="http://schemas.microsoft.com/office/drawing/2014/main" id="{99F3C484-3871-4A24-AE6E-88A06678A733}"/>
                  </a:ext>
                </a:extLst>
              </p:cNvPr>
              <p:cNvSpPr/>
              <p:nvPr/>
            </p:nvSpPr>
            <p:spPr>
              <a:xfrm>
                <a:off x="2237359" y="4989312"/>
                <a:ext cx="22762" cy="22701"/>
              </a:xfrm>
              <a:custGeom>
                <a:avLst/>
                <a:gdLst>
                  <a:gd name="connsiteX0" fmla="*/ 11411 w 22762"/>
                  <a:gd name="connsiteY0" fmla="*/ 0 h 22701"/>
                  <a:gd name="connsiteX1" fmla="*/ 11290 w 22762"/>
                  <a:gd name="connsiteY1" fmla="*/ 0 h 22701"/>
                  <a:gd name="connsiteX2" fmla="*/ 0 w 22762"/>
                  <a:gd name="connsiteY2" fmla="*/ 11351 h 22701"/>
                  <a:gd name="connsiteX3" fmla="*/ 11411 w 22762"/>
                  <a:gd name="connsiteY3" fmla="*/ 22702 h 22701"/>
                  <a:gd name="connsiteX4" fmla="*/ 22762 w 22762"/>
                  <a:gd name="connsiteY4" fmla="*/ 11351 h 22701"/>
                  <a:gd name="connsiteX5" fmla="*/ 11411 w 22762"/>
                  <a:gd name="connsiteY5" fmla="*/ 0 h 227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2762" h="22701">
                    <a:moveTo>
                      <a:pt x="11411" y="0"/>
                    </a:moveTo>
                    <a:lnTo>
                      <a:pt x="11290" y="0"/>
                    </a:lnTo>
                    <a:cubicBezTo>
                      <a:pt x="5022" y="0"/>
                      <a:pt x="0" y="5082"/>
                      <a:pt x="0" y="11351"/>
                    </a:cubicBezTo>
                    <a:cubicBezTo>
                      <a:pt x="0" y="17620"/>
                      <a:pt x="5143" y="22702"/>
                      <a:pt x="11411" y="22702"/>
                    </a:cubicBezTo>
                    <a:cubicBezTo>
                      <a:pt x="17680" y="22702"/>
                      <a:pt x="22762" y="17620"/>
                      <a:pt x="22762" y="11351"/>
                    </a:cubicBezTo>
                    <a:cubicBezTo>
                      <a:pt x="22762" y="5082"/>
                      <a:pt x="17680" y="0"/>
                      <a:pt x="11411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17" name="Freeform: Shape 1816">
                <a:extLst>
                  <a:ext uri="{FF2B5EF4-FFF2-40B4-BE49-F238E27FC236}">
                    <a16:creationId xmlns:a16="http://schemas.microsoft.com/office/drawing/2014/main" id="{BAEA6770-CCE7-4007-A259-2A76DE0D3133}"/>
                  </a:ext>
                </a:extLst>
              </p:cNvPr>
              <p:cNvSpPr/>
              <p:nvPr/>
            </p:nvSpPr>
            <p:spPr>
              <a:xfrm>
                <a:off x="2407328" y="4989312"/>
                <a:ext cx="22762" cy="22701"/>
              </a:xfrm>
              <a:custGeom>
                <a:avLst/>
                <a:gdLst>
                  <a:gd name="connsiteX0" fmla="*/ 11411 w 22762"/>
                  <a:gd name="connsiteY0" fmla="*/ 22702 h 22701"/>
                  <a:gd name="connsiteX1" fmla="*/ 22762 w 22762"/>
                  <a:gd name="connsiteY1" fmla="*/ 11351 h 22701"/>
                  <a:gd name="connsiteX2" fmla="*/ 11411 w 22762"/>
                  <a:gd name="connsiteY2" fmla="*/ 0 h 22701"/>
                  <a:gd name="connsiteX3" fmla="*/ 11290 w 22762"/>
                  <a:gd name="connsiteY3" fmla="*/ 0 h 22701"/>
                  <a:gd name="connsiteX4" fmla="*/ 0 w 22762"/>
                  <a:gd name="connsiteY4" fmla="*/ 11351 h 22701"/>
                  <a:gd name="connsiteX5" fmla="*/ 11411 w 22762"/>
                  <a:gd name="connsiteY5" fmla="*/ 22702 h 227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2762" h="22701">
                    <a:moveTo>
                      <a:pt x="11411" y="22702"/>
                    </a:moveTo>
                    <a:cubicBezTo>
                      <a:pt x="17680" y="22702"/>
                      <a:pt x="22762" y="17620"/>
                      <a:pt x="22762" y="11351"/>
                    </a:cubicBezTo>
                    <a:cubicBezTo>
                      <a:pt x="22762" y="5082"/>
                      <a:pt x="17680" y="0"/>
                      <a:pt x="11411" y="0"/>
                    </a:cubicBezTo>
                    <a:lnTo>
                      <a:pt x="11290" y="0"/>
                    </a:lnTo>
                    <a:cubicBezTo>
                      <a:pt x="5022" y="0"/>
                      <a:pt x="0" y="5082"/>
                      <a:pt x="0" y="11351"/>
                    </a:cubicBezTo>
                    <a:cubicBezTo>
                      <a:pt x="0" y="17620"/>
                      <a:pt x="5143" y="22702"/>
                      <a:pt x="11411" y="22702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18" name="Freeform: Shape 1817">
                <a:extLst>
                  <a:ext uri="{FF2B5EF4-FFF2-40B4-BE49-F238E27FC236}">
                    <a16:creationId xmlns:a16="http://schemas.microsoft.com/office/drawing/2014/main" id="{D106AE26-5C1E-4CAA-BACC-3D88555986AB}"/>
                  </a:ext>
                </a:extLst>
              </p:cNvPr>
              <p:cNvSpPr/>
              <p:nvPr/>
            </p:nvSpPr>
            <p:spPr>
              <a:xfrm>
                <a:off x="2322283" y="4989312"/>
                <a:ext cx="22762" cy="22701"/>
              </a:xfrm>
              <a:custGeom>
                <a:avLst/>
                <a:gdLst>
                  <a:gd name="connsiteX0" fmla="*/ 11411 w 22762"/>
                  <a:gd name="connsiteY0" fmla="*/ 22702 h 22701"/>
                  <a:gd name="connsiteX1" fmla="*/ 22762 w 22762"/>
                  <a:gd name="connsiteY1" fmla="*/ 11351 h 22701"/>
                  <a:gd name="connsiteX2" fmla="*/ 11411 w 22762"/>
                  <a:gd name="connsiteY2" fmla="*/ 0 h 22701"/>
                  <a:gd name="connsiteX3" fmla="*/ 11290 w 22762"/>
                  <a:gd name="connsiteY3" fmla="*/ 0 h 22701"/>
                  <a:gd name="connsiteX4" fmla="*/ 0 w 22762"/>
                  <a:gd name="connsiteY4" fmla="*/ 11351 h 22701"/>
                  <a:gd name="connsiteX5" fmla="*/ 11411 w 22762"/>
                  <a:gd name="connsiteY5" fmla="*/ 22702 h 227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2762" h="22701">
                    <a:moveTo>
                      <a:pt x="11411" y="22702"/>
                    </a:moveTo>
                    <a:cubicBezTo>
                      <a:pt x="17680" y="22702"/>
                      <a:pt x="22762" y="17620"/>
                      <a:pt x="22762" y="11351"/>
                    </a:cubicBezTo>
                    <a:cubicBezTo>
                      <a:pt x="22762" y="5082"/>
                      <a:pt x="17680" y="0"/>
                      <a:pt x="11411" y="0"/>
                    </a:cubicBezTo>
                    <a:lnTo>
                      <a:pt x="11290" y="0"/>
                    </a:lnTo>
                    <a:cubicBezTo>
                      <a:pt x="5022" y="0"/>
                      <a:pt x="0" y="5082"/>
                      <a:pt x="0" y="11351"/>
                    </a:cubicBezTo>
                    <a:cubicBezTo>
                      <a:pt x="0" y="17620"/>
                      <a:pt x="5143" y="22702"/>
                      <a:pt x="11411" y="22702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19" name="Freeform: Shape 1818">
                <a:extLst>
                  <a:ext uri="{FF2B5EF4-FFF2-40B4-BE49-F238E27FC236}">
                    <a16:creationId xmlns:a16="http://schemas.microsoft.com/office/drawing/2014/main" id="{612429E8-EF5A-404E-96E5-821C8F4DF3BC}"/>
                  </a:ext>
                </a:extLst>
              </p:cNvPr>
              <p:cNvSpPr/>
              <p:nvPr/>
            </p:nvSpPr>
            <p:spPr>
              <a:xfrm>
                <a:off x="2492252" y="4989312"/>
                <a:ext cx="22762" cy="22701"/>
              </a:xfrm>
              <a:custGeom>
                <a:avLst/>
                <a:gdLst>
                  <a:gd name="connsiteX0" fmla="*/ 11411 w 22762"/>
                  <a:gd name="connsiteY0" fmla="*/ 22702 h 22701"/>
                  <a:gd name="connsiteX1" fmla="*/ 22762 w 22762"/>
                  <a:gd name="connsiteY1" fmla="*/ 11351 h 22701"/>
                  <a:gd name="connsiteX2" fmla="*/ 11411 w 22762"/>
                  <a:gd name="connsiteY2" fmla="*/ 0 h 22701"/>
                  <a:gd name="connsiteX3" fmla="*/ 11290 w 22762"/>
                  <a:gd name="connsiteY3" fmla="*/ 0 h 22701"/>
                  <a:gd name="connsiteX4" fmla="*/ 0 w 22762"/>
                  <a:gd name="connsiteY4" fmla="*/ 11351 h 22701"/>
                  <a:gd name="connsiteX5" fmla="*/ 11411 w 22762"/>
                  <a:gd name="connsiteY5" fmla="*/ 22702 h 227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2762" h="22701">
                    <a:moveTo>
                      <a:pt x="11411" y="22702"/>
                    </a:moveTo>
                    <a:cubicBezTo>
                      <a:pt x="17680" y="22702"/>
                      <a:pt x="22762" y="17620"/>
                      <a:pt x="22762" y="11351"/>
                    </a:cubicBezTo>
                    <a:cubicBezTo>
                      <a:pt x="22762" y="5082"/>
                      <a:pt x="17680" y="0"/>
                      <a:pt x="11411" y="0"/>
                    </a:cubicBezTo>
                    <a:lnTo>
                      <a:pt x="11290" y="0"/>
                    </a:lnTo>
                    <a:cubicBezTo>
                      <a:pt x="5022" y="0"/>
                      <a:pt x="0" y="5082"/>
                      <a:pt x="0" y="11351"/>
                    </a:cubicBezTo>
                    <a:cubicBezTo>
                      <a:pt x="0" y="17620"/>
                      <a:pt x="5143" y="22702"/>
                      <a:pt x="11411" y="22702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27" name="Freeform: Shape 1826">
                <a:extLst>
                  <a:ext uri="{FF2B5EF4-FFF2-40B4-BE49-F238E27FC236}">
                    <a16:creationId xmlns:a16="http://schemas.microsoft.com/office/drawing/2014/main" id="{8DF313FB-A7B3-47AA-BCD3-84CE12F5AC36}"/>
                  </a:ext>
                </a:extLst>
              </p:cNvPr>
              <p:cNvSpPr/>
              <p:nvPr/>
            </p:nvSpPr>
            <p:spPr>
              <a:xfrm>
                <a:off x="2237359" y="5074237"/>
                <a:ext cx="22762" cy="22701"/>
              </a:xfrm>
              <a:custGeom>
                <a:avLst/>
                <a:gdLst>
                  <a:gd name="connsiteX0" fmla="*/ 11411 w 22762"/>
                  <a:gd name="connsiteY0" fmla="*/ 0 h 22701"/>
                  <a:gd name="connsiteX1" fmla="*/ 11290 w 22762"/>
                  <a:gd name="connsiteY1" fmla="*/ 0 h 22701"/>
                  <a:gd name="connsiteX2" fmla="*/ 0 w 22762"/>
                  <a:gd name="connsiteY2" fmla="*/ 11351 h 22701"/>
                  <a:gd name="connsiteX3" fmla="*/ 11411 w 22762"/>
                  <a:gd name="connsiteY3" fmla="*/ 22702 h 22701"/>
                  <a:gd name="connsiteX4" fmla="*/ 22762 w 22762"/>
                  <a:gd name="connsiteY4" fmla="*/ 11351 h 22701"/>
                  <a:gd name="connsiteX5" fmla="*/ 11411 w 22762"/>
                  <a:gd name="connsiteY5" fmla="*/ 0 h 227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2762" h="22701">
                    <a:moveTo>
                      <a:pt x="11411" y="0"/>
                    </a:moveTo>
                    <a:lnTo>
                      <a:pt x="11290" y="0"/>
                    </a:lnTo>
                    <a:cubicBezTo>
                      <a:pt x="5022" y="0"/>
                      <a:pt x="0" y="5082"/>
                      <a:pt x="0" y="11351"/>
                    </a:cubicBezTo>
                    <a:cubicBezTo>
                      <a:pt x="0" y="17620"/>
                      <a:pt x="5143" y="22702"/>
                      <a:pt x="11411" y="22702"/>
                    </a:cubicBezTo>
                    <a:cubicBezTo>
                      <a:pt x="17680" y="22702"/>
                      <a:pt x="22762" y="17620"/>
                      <a:pt x="22762" y="11351"/>
                    </a:cubicBezTo>
                    <a:cubicBezTo>
                      <a:pt x="22762" y="5082"/>
                      <a:pt x="17680" y="0"/>
                      <a:pt x="11411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28" name="Freeform: Shape 1827">
                <a:extLst>
                  <a:ext uri="{FF2B5EF4-FFF2-40B4-BE49-F238E27FC236}">
                    <a16:creationId xmlns:a16="http://schemas.microsoft.com/office/drawing/2014/main" id="{AB5925C8-5CA5-4C90-992C-25E8ECD9662B}"/>
                  </a:ext>
                </a:extLst>
              </p:cNvPr>
              <p:cNvSpPr/>
              <p:nvPr/>
            </p:nvSpPr>
            <p:spPr>
              <a:xfrm>
                <a:off x="2407328" y="5074237"/>
                <a:ext cx="22762" cy="22701"/>
              </a:xfrm>
              <a:custGeom>
                <a:avLst/>
                <a:gdLst>
                  <a:gd name="connsiteX0" fmla="*/ 11411 w 22762"/>
                  <a:gd name="connsiteY0" fmla="*/ 22702 h 22701"/>
                  <a:gd name="connsiteX1" fmla="*/ 22762 w 22762"/>
                  <a:gd name="connsiteY1" fmla="*/ 11351 h 22701"/>
                  <a:gd name="connsiteX2" fmla="*/ 11411 w 22762"/>
                  <a:gd name="connsiteY2" fmla="*/ 0 h 22701"/>
                  <a:gd name="connsiteX3" fmla="*/ 11290 w 22762"/>
                  <a:gd name="connsiteY3" fmla="*/ 0 h 22701"/>
                  <a:gd name="connsiteX4" fmla="*/ 0 w 22762"/>
                  <a:gd name="connsiteY4" fmla="*/ 11351 h 22701"/>
                  <a:gd name="connsiteX5" fmla="*/ 11411 w 22762"/>
                  <a:gd name="connsiteY5" fmla="*/ 22702 h 227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2762" h="22701">
                    <a:moveTo>
                      <a:pt x="11411" y="22702"/>
                    </a:moveTo>
                    <a:cubicBezTo>
                      <a:pt x="17680" y="22702"/>
                      <a:pt x="22762" y="17620"/>
                      <a:pt x="22762" y="11351"/>
                    </a:cubicBezTo>
                    <a:cubicBezTo>
                      <a:pt x="22762" y="5082"/>
                      <a:pt x="17680" y="0"/>
                      <a:pt x="11411" y="0"/>
                    </a:cubicBezTo>
                    <a:lnTo>
                      <a:pt x="11290" y="0"/>
                    </a:lnTo>
                    <a:cubicBezTo>
                      <a:pt x="5022" y="0"/>
                      <a:pt x="0" y="5082"/>
                      <a:pt x="0" y="11351"/>
                    </a:cubicBezTo>
                    <a:cubicBezTo>
                      <a:pt x="0" y="17620"/>
                      <a:pt x="5143" y="22702"/>
                      <a:pt x="11411" y="22702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29" name="Freeform: Shape 1828">
                <a:extLst>
                  <a:ext uri="{FF2B5EF4-FFF2-40B4-BE49-F238E27FC236}">
                    <a16:creationId xmlns:a16="http://schemas.microsoft.com/office/drawing/2014/main" id="{EB27322F-B4B0-4B4E-9508-3C657000C190}"/>
                  </a:ext>
                </a:extLst>
              </p:cNvPr>
              <p:cNvSpPr/>
              <p:nvPr/>
            </p:nvSpPr>
            <p:spPr>
              <a:xfrm>
                <a:off x="2322283" y="5074237"/>
                <a:ext cx="22762" cy="22701"/>
              </a:xfrm>
              <a:custGeom>
                <a:avLst/>
                <a:gdLst>
                  <a:gd name="connsiteX0" fmla="*/ 11411 w 22762"/>
                  <a:gd name="connsiteY0" fmla="*/ 22702 h 22701"/>
                  <a:gd name="connsiteX1" fmla="*/ 22762 w 22762"/>
                  <a:gd name="connsiteY1" fmla="*/ 11351 h 22701"/>
                  <a:gd name="connsiteX2" fmla="*/ 11411 w 22762"/>
                  <a:gd name="connsiteY2" fmla="*/ 0 h 22701"/>
                  <a:gd name="connsiteX3" fmla="*/ 11290 w 22762"/>
                  <a:gd name="connsiteY3" fmla="*/ 0 h 22701"/>
                  <a:gd name="connsiteX4" fmla="*/ 0 w 22762"/>
                  <a:gd name="connsiteY4" fmla="*/ 11351 h 22701"/>
                  <a:gd name="connsiteX5" fmla="*/ 11411 w 22762"/>
                  <a:gd name="connsiteY5" fmla="*/ 22702 h 227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2762" h="22701">
                    <a:moveTo>
                      <a:pt x="11411" y="22702"/>
                    </a:moveTo>
                    <a:cubicBezTo>
                      <a:pt x="17680" y="22702"/>
                      <a:pt x="22762" y="17620"/>
                      <a:pt x="22762" y="11351"/>
                    </a:cubicBezTo>
                    <a:cubicBezTo>
                      <a:pt x="22762" y="5082"/>
                      <a:pt x="17680" y="0"/>
                      <a:pt x="11411" y="0"/>
                    </a:cubicBezTo>
                    <a:lnTo>
                      <a:pt x="11290" y="0"/>
                    </a:lnTo>
                    <a:cubicBezTo>
                      <a:pt x="5022" y="0"/>
                      <a:pt x="0" y="5082"/>
                      <a:pt x="0" y="11351"/>
                    </a:cubicBezTo>
                    <a:cubicBezTo>
                      <a:pt x="0" y="17620"/>
                      <a:pt x="5143" y="22702"/>
                      <a:pt x="11411" y="22702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30" name="Freeform: Shape 1829">
                <a:extLst>
                  <a:ext uri="{FF2B5EF4-FFF2-40B4-BE49-F238E27FC236}">
                    <a16:creationId xmlns:a16="http://schemas.microsoft.com/office/drawing/2014/main" id="{5C0E1799-7849-4747-8258-7DBBBA2C9EC2}"/>
                  </a:ext>
                </a:extLst>
              </p:cNvPr>
              <p:cNvSpPr/>
              <p:nvPr/>
            </p:nvSpPr>
            <p:spPr>
              <a:xfrm>
                <a:off x="2492252" y="5074237"/>
                <a:ext cx="22762" cy="22701"/>
              </a:xfrm>
              <a:custGeom>
                <a:avLst/>
                <a:gdLst>
                  <a:gd name="connsiteX0" fmla="*/ 11411 w 22762"/>
                  <a:gd name="connsiteY0" fmla="*/ 22702 h 22701"/>
                  <a:gd name="connsiteX1" fmla="*/ 22762 w 22762"/>
                  <a:gd name="connsiteY1" fmla="*/ 11351 h 22701"/>
                  <a:gd name="connsiteX2" fmla="*/ 11411 w 22762"/>
                  <a:gd name="connsiteY2" fmla="*/ 0 h 22701"/>
                  <a:gd name="connsiteX3" fmla="*/ 11290 w 22762"/>
                  <a:gd name="connsiteY3" fmla="*/ 0 h 22701"/>
                  <a:gd name="connsiteX4" fmla="*/ 0 w 22762"/>
                  <a:gd name="connsiteY4" fmla="*/ 11351 h 22701"/>
                  <a:gd name="connsiteX5" fmla="*/ 11411 w 22762"/>
                  <a:gd name="connsiteY5" fmla="*/ 22702 h 227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2762" h="22701">
                    <a:moveTo>
                      <a:pt x="11411" y="22702"/>
                    </a:moveTo>
                    <a:cubicBezTo>
                      <a:pt x="17680" y="22702"/>
                      <a:pt x="22762" y="17620"/>
                      <a:pt x="22762" y="11351"/>
                    </a:cubicBezTo>
                    <a:cubicBezTo>
                      <a:pt x="22762" y="5082"/>
                      <a:pt x="17680" y="0"/>
                      <a:pt x="11411" y="0"/>
                    </a:cubicBezTo>
                    <a:lnTo>
                      <a:pt x="11290" y="0"/>
                    </a:lnTo>
                    <a:cubicBezTo>
                      <a:pt x="5022" y="0"/>
                      <a:pt x="0" y="5082"/>
                      <a:pt x="0" y="11351"/>
                    </a:cubicBezTo>
                    <a:cubicBezTo>
                      <a:pt x="0" y="17620"/>
                      <a:pt x="5143" y="22702"/>
                      <a:pt x="11411" y="22702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31" name="Freeform: Shape 1830">
                <a:extLst>
                  <a:ext uri="{FF2B5EF4-FFF2-40B4-BE49-F238E27FC236}">
                    <a16:creationId xmlns:a16="http://schemas.microsoft.com/office/drawing/2014/main" id="{71A0D236-3B55-4A4F-ABE2-BEF51C2CC28B}"/>
                  </a:ext>
                </a:extLst>
              </p:cNvPr>
              <p:cNvSpPr/>
              <p:nvPr/>
            </p:nvSpPr>
            <p:spPr>
              <a:xfrm>
                <a:off x="2079682" y="4481532"/>
                <a:ext cx="22723" cy="22766"/>
              </a:xfrm>
              <a:custGeom>
                <a:avLst/>
                <a:gdLst>
                  <a:gd name="connsiteX0" fmla="*/ 11373 w 22723"/>
                  <a:gd name="connsiteY0" fmla="*/ 22767 h 22766"/>
                  <a:gd name="connsiteX1" fmla="*/ 19399 w 22723"/>
                  <a:gd name="connsiteY1" fmla="*/ 19441 h 22766"/>
                  <a:gd name="connsiteX2" fmla="*/ 19399 w 22723"/>
                  <a:gd name="connsiteY2" fmla="*/ 3390 h 22766"/>
                  <a:gd name="connsiteX3" fmla="*/ 19313 w 22723"/>
                  <a:gd name="connsiteY3" fmla="*/ 3304 h 22766"/>
                  <a:gd name="connsiteX4" fmla="*/ 3304 w 22723"/>
                  <a:gd name="connsiteY4" fmla="*/ 3346 h 22766"/>
                  <a:gd name="connsiteX5" fmla="*/ 3346 w 22723"/>
                  <a:gd name="connsiteY5" fmla="*/ 19441 h 22766"/>
                  <a:gd name="connsiteX6" fmla="*/ 11373 w 22723"/>
                  <a:gd name="connsiteY6" fmla="*/ 22767 h 227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2723" h="22766">
                    <a:moveTo>
                      <a:pt x="11373" y="22767"/>
                    </a:moveTo>
                    <a:cubicBezTo>
                      <a:pt x="14278" y="22767"/>
                      <a:pt x="17183" y="21659"/>
                      <a:pt x="19399" y="19441"/>
                    </a:cubicBezTo>
                    <a:cubicBezTo>
                      <a:pt x="23832" y="15009"/>
                      <a:pt x="23832" y="7821"/>
                      <a:pt x="19399" y="3390"/>
                    </a:cubicBezTo>
                    <a:lnTo>
                      <a:pt x="19313" y="3304"/>
                    </a:lnTo>
                    <a:cubicBezTo>
                      <a:pt x="14880" y="-1129"/>
                      <a:pt x="7736" y="-1087"/>
                      <a:pt x="3304" y="3346"/>
                    </a:cubicBezTo>
                    <a:cubicBezTo>
                      <a:pt x="-1129" y="7779"/>
                      <a:pt x="-1087" y="15009"/>
                      <a:pt x="3346" y="19441"/>
                    </a:cubicBezTo>
                    <a:cubicBezTo>
                      <a:pt x="5563" y="21659"/>
                      <a:pt x="8467" y="22767"/>
                      <a:pt x="11373" y="22767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32" name="Freeform: Shape 1831">
                <a:extLst>
                  <a:ext uri="{FF2B5EF4-FFF2-40B4-BE49-F238E27FC236}">
                    <a16:creationId xmlns:a16="http://schemas.microsoft.com/office/drawing/2014/main" id="{76F106FD-3C04-4A82-A7D5-7E2D869DDB64}"/>
                  </a:ext>
                </a:extLst>
              </p:cNvPr>
              <p:cNvSpPr/>
              <p:nvPr/>
            </p:nvSpPr>
            <p:spPr>
              <a:xfrm>
                <a:off x="2199869" y="4601720"/>
                <a:ext cx="22722" cy="22766"/>
              </a:xfrm>
              <a:custGeom>
                <a:avLst/>
                <a:gdLst>
                  <a:gd name="connsiteX0" fmla="*/ 19313 w 22722"/>
                  <a:gd name="connsiteY0" fmla="*/ 3304 h 22766"/>
                  <a:gd name="connsiteX1" fmla="*/ 3304 w 22722"/>
                  <a:gd name="connsiteY1" fmla="*/ 3346 h 22766"/>
                  <a:gd name="connsiteX2" fmla="*/ 3346 w 22722"/>
                  <a:gd name="connsiteY2" fmla="*/ 19441 h 22766"/>
                  <a:gd name="connsiteX3" fmla="*/ 11372 w 22722"/>
                  <a:gd name="connsiteY3" fmla="*/ 22767 h 22766"/>
                  <a:gd name="connsiteX4" fmla="*/ 19398 w 22722"/>
                  <a:gd name="connsiteY4" fmla="*/ 19441 h 22766"/>
                  <a:gd name="connsiteX5" fmla="*/ 19398 w 22722"/>
                  <a:gd name="connsiteY5" fmla="*/ 3390 h 22766"/>
                  <a:gd name="connsiteX6" fmla="*/ 19313 w 22722"/>
                  <a:gd name="connsiteY6" fmla="*/ 3304 h 227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2722" h="22766">
                    <a:moveTo>
                      <a:pt x="19313" y="3304"/>
                    </a:moveTo>
                    <a:cubicBezTo>
                      <a:pt x="14881" y="-1129"/>
                      <a:pt x="7736" y="-1087"/>
                      <a:pt x="3304" y="3346"/>
                    </a:cubicBezTo>
                    <a:cubicBezTo>
                      <a:pt x="-1129" y="7779"/>
                      <a:pt x="-1087" y="15009"/>
                      <a:pt x="3346" y="19441"/>
                    </a:cubicBezTo>
                    <a:cubicBezTo>
                      <a:pt x="5562" y="21657"/>
                      <a:pt x="8467" y="22767"/>
                      <a:pt x="11372" y="22767"/>
                    </a:cubicBezTo>
                    <a:cubicBezTo>
                      <a:pt x="14276" y="22767"/>
                      <a:pt x="17182" y="21659"/>
                      <a:pt x="19398" y="19441"/>
                    </a:cubicBezTo>
                    <a:cubicBezTo>
                      <a:pt x="23830" y="15009"/>
                      <a:pt x="23830" y="7821"/>
                      <a:pt x="19398" y="3390"/>
                    </a:cubicBezTo>
                    <a:lnTo>
                      <a:pt x="19313" y="3304"/>
                    </a:ln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33" name="Freeform: Shape 1832">
                <a:extLst>
                  <a:ext uri="{FF2B5EF4-FFF2-40B4-BE49-F238E27FC236}">
                    <a16:creationId xmlns:a16="http://schemas.microsoft.com/office/drawing/2014/main" id="{AA682C13-C9F8-4734-9F25-9539C8FAA3E4}"/>
                  </a:ext>
                </a:extLst>
              </p:cNvPr>
              <p:cNvSpPr/>
              <p:nvPr/>
            </p:nvSpPr>
            <p:spPr>
              <a:xfrm>
                <a:off x="2139732" y="4541583"/>
                <a:ext cx="22723" cy="22766"/>
              </a:xfrm>
              <a:custGeom>
                <a:avLst/>
                <a:gdLst>
                  <a:gd name="connsiteX0" fmla="*/ 11373 w 22723"/>
                  <a:gd name="connsiteY0" fmla="*/ 22767 h 22766"/>
                  <a:gd name="connsiteX1" fmla="*/ 19399 w 22723"/>
                  <a:gd name="connsiteY1" fmla="*/ 19441 h 22766"/>
                  <a:gd name="connsiteX2" fmla="*/ 19399 w 22723"/>
                  <a:gd name="connsiteY2" fmla="*/ 3390 h 22766"/>
                  <a:gd name="connsiteX3" fmla="*/ 19313 w 22723"/>
                  <a:gd name="connsiteY3" fmla="*/ 3304 h 22766"/>
                  <a:gd name="connsiteX4" fmla="*/ 3304 w 22723"/>
                  <a:gd name="connsiteY4" fmla="*/ 3346 h 22766"/>
                  <a:gd name="connsiteX5" fmla="*/ 3346 w 22723"/>
                  <a:gd name="connsiteY5" fmla="*/ 19441 h 22766"/>
                  <a:gd name="connsiteX6" fmla="*/ 11373 w 22723"/>
                  <a:gd name="connsiteY6" fmla="*/ 22767 h 227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2723" h="22766">
                    <a:moveTo>
                      <a:pt x="11373" y="22767"/>
                    </a:moveTo>
                    <a:cubicBezTo>
                      <a:pt x="14278" y="22767"/>
                      <a:pt x="17183" y="21659"/>
                      <a:pt x="19399" y="19441"/>
                    </a:cubicBezTo>
                    <a:cubicBezTo>
                      <a:pt x="23832" y="15009"/>
                      <a:pt x="23832" y="7821"/>
                      <a:pt x="19399" y="3390"/>
                    </a:cubicBezTo>
                    <a:lnTo>
                      <a:pt x="19313" y="3304"/>
                    </a:lnTo>
                    <a:cubicBezTo>
                      <a:pt x="14880" y="-1129"/>
                      <a:pt x="7736" y="-1087"/>
                      <a:pt x="3304" y="3346"/>
                    </a:cubicBezTo>
                    <a:cubicBezTo>
                      <a:pt x="-1129" y="7779"/>
                      <a:pt x="-1087" y="15009"/>
                      <a:pt x="3346" y="19441"/>
                    </a:cubicBezTo>
                    <a:cubicBezTo>
                      <a:pt x="5563" y="21657"/>
                      <a:pt x="8467" y="22767"/>
                      <a:pt x="11373" y="22767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34" name="Freeform: Shape 1833">
                <a:extLst>
                  <a:ext uri="{FF2B5EF4-FFF2-40B4-BE49-F238E27FC236}">
                    <a16:creationId xmlns:a16="http://schemas.microsoft.com/office/drawing/2014/main" id="{EBFEF64D-B888-4F72-8647-C29E5A647D68}"/>
                  </a:ext>
                </a:extLst>
              </p:cNvPr>
              <p:cNvSpPr/>
              <p:nvPr/>
            </p:nvSpPr>
            <p:spPr>
              <a:xfrm>
                <a:off x="2259918" y="4661771"/>
                <a:ext cx="22723" cy="22766"/>
              </a:xfrm>
              <a:custGeom>
                <a:avLst/>
                <a:gdLst>
                  <a:gd name="connsiteX0" fmla="*/ 11373 w 22723"/>
                  <a:gd name="connsiteY0" fmla="*/ 22767 h 22766"/>
                  <a:gd name="connsiteX1" fmla="*/ 19399 w 22723"/>
                  <a:gd name="connsiteY1" fmla="*/ 19441 h 22766"/>
                  <a:gd name="connsiteX2" fmla="*/ 19399 w 22723"/>
                  <a:gd name="connsiteY2" fmla="*/ 3390 h 22766"/>
                  <a:gd name="connsiteX3" fmla="*/ 19313 w 22723"/>
                  <a:gd name="connsiteY3" fmla="*/ 3304 h 22766"/>
                  <a:gd name="connsiteX4" fmla="*/ 3304 w 22723"/>
                  <a:gd name="connsiteY4" fmla="*/ 3346 h 22766"/>
                  <a:gd name="connsiteX5" fmla="*/ 3346 w 22723"/>
                  <a:gd name="connsiteY5" fmla="*/ 19441 h 22766"/>
                  <a:gd name="connsiteX6" fmla="*/ 11373 w 22723"/>
                  <a:gd name="connsiteY6" fmla="*/ 22767 h 227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2723" h="22766">
                    <a:moveTo>
                      <a:pt x="11373" y="22767"/>
                    </a:moveTo>
                    <a:cubicBezTo>
                      <a:pt x="14278" y="22767"/>
                      <a:pt x="17183" y="21659"/>
                      <a:pt x="19399" y="19441"/>
                    </a:cubicBezTo>
                    <a:cubicBezTo>
                      <a:pt x="23832" y="15009"/>
                      <a:pt x="23832" y="7821"/>
                      <a:pt x="19399" y="3390"/>
                    </a:cubicBezTo>
                    <a:lnTo>
                      <a:pt x="19313" y="3304"/>
                    </a:lnTo>
                    <a:cubicBezTo>
                      <a:pt x="14880" y="-1129"/>
                      <a:pt x="7736" y="-1087"/>
                      <a:pt x="3304" y="3346"/>
                    </a:cubicBezTo>
                    <a:cubicBezTo>
                      <a:pt x="-1129" y="7779"/>
                      <a:pt x="-1087" y="15009"/>
                      <a:pt x="3346" y="19441"/>
                    </a:cubicBezTo>
                    <a:cubicBezTo>
                      <a:pt x="5563" y="21657"/>
                      <a:pt x="8467" y="22767"/>
                      <a:pt x="11373" y="22767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35" name="Freeform: Shape 1834">
                <a:extLst>
                  <a:ext uri="{FF2B5EF4-FFF2-40B4-BE49-F238E27FC236}">
                    <a16:creationId xmlns:a16="http://schemas.microsoft.com/office/drawing/2014/main" id="{541EDA01-B61F-47ED-93EC-15EA17B68AB7}"/>
                  </a:ext>
                </a:extLst>
              </p:cNvPr>
              <p:cNvSpPr/>
              <p:nvPr/>
            </p:nvSpPr>
            <p:spPr>
              <a:xfrm>
                <a:off x="2019630" y="4541583"/>
                <a:ext cx="22724" cy="22766"/>
              </a:xfrm>
              <a:custGeom>
                <a:avLst/>
                <a:gdLst>
                  <a:gd name="connsiteX0" fmla="*/ 11374 w 22724"/>
                  <a:gd name="connsiteY0" fmla="*/ 22767 h 22766"/>
                  <a:gd name="connsiteX1" fmla="*/ 19435 w 22724"/>
                  <a:gd name="connsiteY1" fmla="*/ 19407 h 22766"/>
                  <a:gd name="connsiteX2" fmla="*/ 19365 w 22724"/>
                  <a:gd name="connsiteY2" fmla="*/ 3355 h 22766"/>
                  <a:gd name="connsiteX3" fmla="*/ 19279 w 22724"/>
                  <a:gd name="connsiteY3" fmla="*/ 3269 h 22766"/>
                  <a:gd name="connsiteX4" fmla="*/ 3270 w 22724"/>
                  <a:gd name="connsiteY4" fmla="*/ 3381 h 22766"/>
                  <a:gd name="connsiteX5" fmla="*/ 3382 w 22724"/>
                  <a:gd name="connsiteY5" fmla="*/ 19477 h 22766"/>
                  <a:gd name="connsiteX6" fmla="*/ 11374 w 22724"/>
                  <a:gd name="connsiteY6" fmla="*/ 22767 h 227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2724" h="22766">
                    <a:moveTo>
                      <a:pt x="11374" y="22767"/>
                    </a:moveTo>
                    <a:cubicBezTo>
                      <a:pt x="14295" y="22767"/>
                      <a:pt x="17216" y="21645"/>
                      <a:pt x="19435" y="19407"/>
                    </a:cubicBezTo>
                    <a:cubicBezTo>
                      <a:pt x="23848" y="14956"/>
                      <a:pt x="23818" y="7769"/>
                      <a:pt x="19365" y="3355"/>
                    </a:cubicBezTo>
                    <a:lnTo>
                      <a:pt x="19279" y="3269"/>
                    </a:lnTo>
                    <a:cubicBezTo>
                      <a:pt x="14829" y="-1144"/>
                      <a:pt x="7683" y="-1072"/>
                      <a:pt x="3270" y="3381"/>
                    </a:cubicBezTo>
                    <a:cubicBezTo>
                      <a:pt x="-1145" y="7832"/>
                      <a:pt x="-1071" y="15062"/>
                      <a:pt x="3382" y="19477"/>
                    </a:cubicBezTo>
                    <a:cubicBezTo>
                      <a:pt x="5596" y="21671"/>
                      <a:pt x="8485" y="22767"/>
                      <a:pt x="11374" y="22767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36" name="Freeform: Shape 1835">
                <a:extLst>
                  <a:ext uri="{FF2B5EF4-FFF2-40B4-BE49-F238E27FC236}">
                    <a16:creationId xmlns:a16="http://schemas.microsoft.com/office/drawing/2014/main" id="{C3E6A3C8-F048-4688-9F15-9F532C1BF6C9}"/>
                  </a:ext>
                </a:extLst>
              </p:cNvPr>
              <p:cNvSpPr/>
              <p:nvPr/>
            </p:nvSpPr>
            <p:spPr>
              <a:xfrm>
                <a:off x="2139817" y="4661769"/>
                <a:ext cx="22724" cy="22766"/>
              </a:xfrm>
              <a:custGeom>
                <a:avLst/>
                <a:gdLst>
                  <a:gd name="connsiteX0" fmla="*/ 19399 w 22724"/>
                  <a:gd name="connsiteY0" fmla="*/ 3390 h 22766"/>
                  <a:gd name="connsiteX1" fmla="*/ 19313 w 22724"/>
                  <a:gd name="connsiteY1" fmla="*/ 3304 h 22766"/>
                  <a:gd name="connsiteX2" fmla="*/ 3304 w 22724"/>
                  <a:gd name="connsiteY2" fmla="*/ 3346 h 22766"/>
                  <a:gd name="connsiteX3" fmla="*/ 3346 w 22724"/>
                  <a:gd name="connsiteY3" fmla="*/ 19441 h 22766"/>
                  <a:gd name="connsiteX4" fmla="*/ 11372 w 22724"/>
                  <a:gd name="connsiteY4" fmla="*/ 22767 h 22766"/>
                  <a:gd name="connsiteX5" fmla="*/ 19398 w 22724"/>
                  <a:gd name="connsiteY5" fmla="*/ 19441 h 22766"/>
                  <a:gd name="connsiteX6" fmla="*/ 19399 w 22724"/>
                  <a:gd name="connsiteY6" fmla="*/ 3390 h 227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2724" h="22766">
                    <a:moveTo>
                      <a:pt x="19399" y="3390"/>
                    </a:moveTo>
                    <a:lnTo>
                      <a:pt x="19313" y="3304"/>
                    </a:lnTo>
                    <a:cubicBezTo>
                      <a:pt x="14881" y="-1129"/>
                      <a:pt x="7736" y="-1087"/>
                      <a:pt x="3304" y="3346"/>
                    </a:cubicBezTo>
                    <a:cubicBezTo>
                      <a:pt x="-1129" y="7779"/>
                      <a:pt x="-1087" y="15009"/>
                      <a:pt x="3346" y="19441"/>
                    </a:cubicBezTo>
                    <a:cubicBezTo>
                      <a:pt x="5562" y="21657"/>
                      <a:pt x="8467" y="22767"/>
                      <a:pt x="11372" y="22767"/>
                    </a:cubicBezTo>
                    <a:cubicBezTo>
                      <a:pt x="14276" y="22767"/>
                      <a:pt x="17182" y="21659"/>
                      <a:pt x="19398" y="19441"/>
                    </a:cubicBezTo>
                    <a:cubicBezTo>
                      <a:pt x="23834" y="15010"/>
                      <a:pt x="23834" y="7823"/>
                      <a:pt x="19399" y="339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37" name="Freeform: Shape 1836">
                <a:extLst>
                  <a:ext uri="{FF2B5EF4-FFF2-40B4-BE49-F238E27FC236}">
                    <a16:creationId xmlns:a16="http://schemas.microsoft.com/office/drawing/2014/main" id="{2407B2EE-FB93-430D-B487-635331FC9209}"/>
                  </a:ext>
                </a:extLst>
              </p:cNvPr>
              <p:cNvSpPr/>
              <p:nvPr/>
            </p:nvSpPr>
            <p:spPr>
              <a:xfrm>
                <a:off x="2079682" y="4601634"/>
                <a:ext cx="22723" cy="22765"/>
              </a:xfrm>
              <a:custGeom>
                <a:avLst/>
                <a:gdLst>
                  <a:gd name="connsiteX0" fmla="*/ 11373 w 22723"/>
                  <a:gd name="connsiteY0" fmla="*/ 22766 h 22765"/>
                  <a:gd name="connsiteX1" fmla="*/ 19364 w 22723"/>
                  <a:gd name="connsiteY1" fmla="*/ 19475 h 22765"/>
                  <a:gd name="connsiteX2" fmla="*/ 19434 w 22723"/>
                  <a:gd name="connsiteY2" fmla="*/ 3424 h 22765"/>
                  <a:gd name="connsiteX3" fmla="*/ 19348 w 22723"/>
                  <a:gd name="connsiteY3" fmla="*/ 3338 h 22765"/>
                  <a:gd name="connsiteX4" fmla="*/ 3338 w 22723"/>
                  <a:gd name="connsiteY4" fmla="*/ 3312 h 22765"/>
                  <a:gd name="connsiteX5" fmla="*/ 3311 w 22723"/>
                  <a:gd name="connsiteY5" fmla="*/ 19407 h 22765"/>
                  <a:gd name="connsiteX6" fmla="*/ 11373 w 22723"/>
                  <a:gd name="connsiteY6" fmla="*/ 22766 h 227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2723" h="22765">
                    <a:moveTo>
                      <a:pt x="11373" y="22766"/>
                    </a:moveTo>
                    <a:cubicBezTo>
                      <a:pt x="14262" y="22766"/>
                      <a:pt x="17152" y="21670"/>
                      <a:pt x="19364" y="19475"/>
                    </a:cubicBezTo>
                    <a:cubicBezTo>
                      <a:pt x="23817" y="15061"/>
                      <a:pt x="23847" y="7875"/>
                      <a:pt x="19434" y="3424"/>
                    </a:cubicBezTo>
                    <a:lnTo>
                      <a:pt x="19348" y="3338"/>
                    </a:lnTo>
                    <a:cubicBezTo>
                      <a:pt x="14934" y="-1114"/>
                      <a:pt x="7789" y="-1103"/>
                      <a:pt x="3338" y="3312"/>
                    </a:cubicBezTo>
                    <a:cubicBezTo>
                      <a:pt x="-1114" y="7725"/>
                      <a:pt x="-1102" y="14955"/>
                      <a:pt x="3311" y="19407"/>
                    </a:cubicBezTo>
                    <a:cubicBezTo>
                      <a:pt x="5531" y="21646"/>
                      <a:pt x="8452" y="22766"/>
                      <a:pt x="11373" y="22766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38" name="Freeform: Shape 1837">
                <a:extLst>
                  <a:ext uri="{FF2B5EF4-FFF2-40B4-BE49-F238E27FC236}">
                    <a16:creationId xmlns:a16="http://schemas.microsoft.com/office/drawing/2014/main" id="{E1ADDCDD-7E12-437E-B161-644E1C2AE5B5}"/>
                  </a:ext>
                </a:extLst>
              </p:cNvPr>
              <p:cNvSpPr/>
              <p:nvPr/>
            </p:nvSpPr>
            <p:spPr>
              <a:xfrm>
                <a:off x="1959580" y="4601634"/>
                <a:ext cx="22723" cy="22765"/>
              </a:xfrm>
              <a:custGeom>
                <a:avLst/>
                <a:gdLst>
                  <a:gd name="connsiteX0" fmla="*/ 11373 w 22723"/>
                  <a:gd name="connsiteY0" fmla="*/ 22766 h 22765"/>
                  <a:gd name="connsiteX1" fmla="*/ 19364 w 22723"/>
                  <a:gd name="connsiteY1" fmla="*/ 19475 h 22765"/>
                  <a:gd name="connsiteX2" fmla="*/ 19434 w 22723"/>
                  <a:gd name="connsiteY2" fmla="*/ 3424 h 22765"/>
                  <a:gd name="connsiteX3" fmla="*/ 19348 w 22723"/>
                  <a:gd name="connsiteY3" fmla="*/ 3338 h 22765"/>
                  <a:gd name="connsiteX4" fmla="*/ 3338 w 22723"/>
                  <a:gd name="connsiteY4" fmla="*/ 3312 h 22765"/>
                  <a:gd name="connsiteX5" fmla="*/ 3311 w 22723"/>
                  <a:gd name="connsiteY5" fmla="*/ 19407 h 22765"/>
                  <a:gd name="connsiteX6" fmla="*/ 11373 w 22723"/>
                  <a:gd name="connsiteY6" fmla="*/ 22766 h 227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2723" h="22765">
                    <a:moveTo>
                      <a:pt x="11373" y="22766"/>
                    </a:moveTo>
                    <a:cubicBezTo>
                      <a:pt x="14262" y="22766"/>
                      <a:pt x="17152" y="21670"/>
                      <a:pt x="19364" y="19475"/>
                    </a:cubicBezTo>
                    <a:cubicBezTo>
                      <a:pt x="23817" y="15061"/>
                      <a:pt x="23847" y="7875"/>
                      <a:pt x="19434" y="3424"/>
                    </a:cubicBezTo>
                    <a:lnTo>
                      <a:pt x="19348" y="3338"/>
                    </a:lnTo>
                    <a:cubicBezTo>
                      <a:pt x="14934" y="-1114"/>
                      <a:pt x="7789" y="-1103"/>
                      <a:pt x="3338" y="3312"/>
                    </a:cubicBezTo>
                    <a:cubicBezTo>
                      <a:pt x="-1114" y="7725"/>
                      <a:pt x="-1102" y="14955"/>
                      <a:pt x="3311" y="19407"/>
                    </a:cubicBezTo>
                    <a:cubicBezTo>
                      <a:pt x="5533" y="21646"/>
                      <a:pt x="8452" y="22766"/>
                      <a:pt x="11373" y="22766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39" name="Freeform: Shape 1838">
                <a:extLst>
                  <a:ext uri="{FF2B5EF4-FFF2-40B4-BE49-F238E27FC236}">
                    <a16:creationId xmlns:a16="http://schemas.microsoft.com/office/drawing/2014/main" id="{4A3A1B08-4245-44CE-816E-37DBE1E60741}"/>
                  </a:ext>
                </a:extLst>
              </p:cNvPr>
              <p:cNvSpPr/>
              <p:nvPr/>
            </p:nvSpPr>
            <p:spPr>
              <a:xfrm>
                <a:off x="2079768" y="4721820"/>
                <a:ext cx="22723" cy="22766"/>
              </a:xfrm>
              <a:custGeom>
                <a:avLst/>
                <a:gdLst>
                  <a:gd name="connsiteX0" fmla="*/ 19399 w 22723"/>
                  <a:gd name="connsiteY0" fmla="*/ 3390 h 22766"/>
                  <a:gd name="connsiteX1" fmla="*/ 19313 w 22723"/>
                  <a:gd name="connsiteY1" fmla="*/ 3304 h 22766"/>
                  <a:gd name="connsiteX2" fmla="*/ 3304 w 22723"/>
                  <a:gd name="connsiteY2" fmla="*/ 3346 h 22766"/>
                  <a:gd name="connsiteX3" fmla="*/ 3346 w 22723"/>
                  <a:gd name="connsiteY3" fmla="*/ 19441 h 22766"/>
                  <a:gd name="connsiteX4" fmla="*/ 11372 w 22723"/>
                  <a:gd name="connsiteY4" fmla="*/ 22767 h 22766"/>
                  <a:gd name="connsiteX5" fmla="*/ 19398 w 22723"/>
                  <a:gd name="connsiteY5" fmla="*/ 19441 h 22766"/>
                  <a:gd name="connsiteX6" fmla="*/ 19399 w 22723"/>
                  <a:gd name="connsiteY6" fmla="*/ 3390 h 227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2723" h="22766">
                    <a:moveTo>
                      <a:pt x="19399" y="3390"/>
                    </a:moveTo>
                    <a:lnTo>
                      <a:pt x="19313" y="3304"/>
                    </a:lnTo>
                    <a:cubicBezTo>
                      <a:pt x="14880" y="-1129"/>
                      <a:pt x="7736" y="-1087"/>
                      <a:pt x="3304" y="3346"/>
                    </a:cubicBezTo>
                    <a:cubicBezTo>
                      <a:pt x="-1129" y="7779"/>
                      <a:pt x="-1087" y="15009"/>
                      <a:pt x="3346" y="19441"/>
                    </a:cubicBezTo>
                    <a:cubicBezTo>
                      <a:pt x="5562" y="21657"/>
                      <a:pt x="8467" y="22767"/>
                      <a:pt x="11372" y="22767"/>
                    </a:cubicBezTo>
                    <a:cubicBezTo>
                      <a:pt x="14276" y="22767"/>
                      <a:pt x="17182" y="21659"/>
                      <a:pt x="19398" y="19441"/>
                    </a:cubicBezTo>
                    <a:cubicBezTo>
                      <a:pt x="23832" y="15010"/>
                      <a:pt x="23832" y="7823"/>
                      <a:pt x="19399" y="339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40" name="Freeform: Shape 1839">
                <a:extLst>
                  <a:ext uri="{FF2B5EF4-FFF2-40B4-BE49-F238E27FC236}">
                    <a16:creationId xmlns:a16="http://schemas.microsoft.com/office/drawing/2014/main" id="{D7841796-BB93-4414-BCA8-779DA3549F59}"/>
                  </a:ext>
                </a:extLst>
              </p:cNvPr>
              <p:cNvSpPr/>
              <p:nvPr/>
            </p:nvSpPr>
            <p:spPr>
              <a:xfrm>
                <a:off x="2019631" y="4661684"/>
                <a:ext cx="22723" cy="22766"/>
              </a:xfrm>
              <a:custGeom>
                <a:avLst/>
                <a:gdLst>
                  <a:gd name="connsiteX0" fmla="*/ 3382 w 22723"/>
                  <a:gd name="connsiteY0" fmla="*/ 19477 h 22766"/>
                  <a:gd name="connsiteX1" fmla="*/ 11373 w 22723"/>
                  <a:gd name="connsiteY1" fmla="*/ 22767 h 22766"/>
                  <a:gd name="connsiteX2" fmla="*/ 19433 w 22723"/>
                  <a:gd name="connsiteY2" fmla="*/ 19407 h 22766"/>
                  <a:gd name="connsiteX3" fmla="*/ 19364 w 22723"/>
                  <a:gd name="connsiteY3" fmla="*/ 3355 h 22766"/>
                  <a:gd name="connsiteX4" fmla="*/ 19278 w 22723"/>
                  <a:gd name="connsiteY4" fmla="*/ 3269 h 22766"/>
                  <a:gd name="connsiteX5" fmla="*/ 3268 w 22723"/>
                  <a:gd name="connsiteY5" fmla="*/ 3381 h 22766"/>
                  <a:gd name="connsiteX6" fmla="*/ 3382 w 22723"/>
                  <a:gd name="connsiteY6" fmla="*/ 19477 h 227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2723" h="22766">
                    <a:moveTo>
                      <a:pt x="3382" y="19477"/>
                    </a:moveTo>
                    <a:cubicBezTo>
                      <a:pt x="5594" y="21671"/>
                      <a:pt x="8485" y="22767"/>
                      <a:pt x="11373" y="22767"/>
                    </a:cubicBezTo>
                    <a:cubicBezTo>
                      <a:pt x="14294" y="22767"/>
                      <a:pt x="17215" y="21645"/>
                      <a:pt x="19433" y="19407"/>
                    </a:cubicBezTo>
                    <a:cubicBezTo>
                      <a:pt x="23847" y="14956"/>
                      <a:pt x="23816" y="7769"/>
                      <a:pt x="19364" y="3355"/>
                    </a:cubicBezTo>
                    <a:lnTo>
                      <a:pt x="19278" y="3269"/>
                    </a:lnTo>
                    <a:cubicBezTo>
                      <a:pt x="14828" y="-1144"/>
                      <a:pt x="7682" y="-1072"/>
                      <a:pt x="3268" y="3381"/>
                    </a:cubicBezTo>
                    <a:cubicBezTo>
                      <a:pt x="-1145" y="7834"/>
                      <a:pt x="-1071" y="15063"/>
                      <a:pt x="3382" y="19477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41" name="Freeform: Shape 1840">
                <a:extLst>
                  <a:ext uri="{FF2B5EF4-FFF2-40B4-BE49-F238E27FC236}">
                    <a16:creationId xmlns:a16="http://schemas.microsoft.com/office/drawing/2014/main" id="{C936975E-E495-48D7-ACE7-DC68A53D75C9}"/>
                  </a:ext>
                </a:extLst>
              </p:cNvPr>
              <p:cNvSpPr/>
              <p:nvPr/>
            </p:nvSpPr>
            <p:spPr>
              <a:xfrm>
                <a:off x="1899531" y="4661685"/>
                <a:ext cx="22722" cy="22765"/>
              </a:xfrm>
              <a:custGeom>
                <a:avLst/>
                <a:gdLst>
                  <a:gd name="connsiteX0" fmla="*/ 3304 w 22722"/>
                  <a:gd name="connsiteY0" fmla="*/ 3345 h 22765"/>
                  <a:gd name="connsiteX1" fmla="*/ 3346 w 22722"/>
                  <a:gd name="connsiteY1" fmla="*/ 19441 h 22765"/>
                  <a:gd name="connsiteX2" fmla="*/ 11372 w 22722"/>
                  <a:gd name="connsiteY2" fmla="*/ 22766 h 22765"/>
                  <a:gd name="connsiteX3" fmla="*/ 19398 w 22722"/>
                  <a:gd name="connsiteY3" fmla="*/ 19441 h 22765"/>
                  <a:gd name="connsiteX4" fmla="*/ 19398 w 22722"/>
                  <a:gd name="connsiteY4" fmla="*/ 3389 h 22765"/>
                  <a:gd name="connsiteX5" fmla="*/ 19311 w 22722"/>
                  <a:gd name="connsiteY5" fmla="*/ 3303 h 22765"/>
                  <a:gd name="connsiteX6" fmla="*/ 3304 w 22722"/>
                  <a:gd name="connsiteY6" fmla="*/ 3345 h 227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2722" h="22765">
                    <a:moveTo>
                      <a:pt x="3304" y="3345"/>
                    </a:moveTo>
                    <a:cubicBezTo>
                      <a:pt x="-1129" y="7778"/>
                      <a:pt x="-1087" y="15008"/>
                      <a:pt x="3346" y="19441"/>
                    </a:cubicBezTo>
                    <a:cubicBezTo>
                      <a:pt x="5562" y="21657"/>
                      <a:pt x="8467" y="22766"/>
                      <a:pt x="11372" y="22766"/>
                    </a:cubicBezTo>
                    <a:cubicBezTo>
                      <a:pt x="14276" y="22766"/>
                      <a:pt x="17182" y="21658"/>
                      <a:pt x="19398" y="19441"/>
                    </a:cubicBezTo>
                    <a:cubicBezTo>
                      <a:pt x="23830" y="15008"/>
                      <a:pt x="23830" y="7821"/>
                      <a:pt x="19398" y="3389"/>
                    </a:cubicBezTo>
                    <a:lnTo>
                      <a:pt x="19311" y="3303"/>
                    </a:lnTo>
                    <a:cubicBezTo>
                      <a:pt x="14880" y="-1128"/>
                      <a:pt x="7735" y="-1088"/>
                      <a:pt x="3304" y="3345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42" name="Freeform: Shape 1841">
                <a:extLst>
                  <a:ext uri="{FF2B5EF4-FFF2-40B4-BE49-F238E27FC236}">
                    <a16:creationId xmlns:a16="http://schemas.microsoft.com/office/drawing/2014/main" id="{EB7D30AE-7B48-4CF5-8B40-69E51E2F2E5B}"/>
                  </a:ext>
                </a:extLst>
              </p:cNvPr>
              <p:cNvSpPr/>
              <p:nvPr/>
            </p:nvSpPr>
            <p:spPr>
              <a:xfrm>
                <a:off x="2019717" y="4781871"/>
                <a:ext cx="22723" cy="22765"/>
              </a:xfrm>
              <a:custGeom>
                <a:avLst/>
                <a:gdLst>
                  <a:gd name="connsiteX0" fmla="*/ 11373 w 22723"/>
                  <a:gd name="connsiteY0" fmla="*/ 22766 h 22765"/>
                  <a:gd name="connsiteX1" fmla="*/ 19399 w 22723"/>
                  <a:gd name="connsiteY1" fmla="*/ 19441 h 22765"/>
                  <a:gd name="connsiteX2" fmla="*/ 19399 w 22723"/>
                  <a:gd name="connsiteY2" fmla="*/ 3389 h 22765"/>
                  <a:gd name="connsiteX3" fmla="*/ 19313 w 22723"/>
                  <a:gd name="connsiteY3" fmla="*/ 3303 h 22765"/>
                  <a:gd name="connsiteX4" fmla="*/ 3304 w 22723"/>
                  <a:gd name="connsiteY4" fmla="*/ 3345 h 22765"/>
                  <a:gd name="connsiteX5" fmla="*/ 3346 w 22723"/>
                  <a:gd name="connsiteY5" fmla="*/ 19441 h 22765"/>
                  <a:gd name="connsiteX6" fmla="*/ 11373 w 22723"/>
                  <a:gd name="connsiteY6" fmla="*/ 22766 h 227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2723" h="22765">
                    <a:moveTo>
                      <a:pt x="11373" y="22766"/>
                    </a:moveTo>
                    <a:cubicBezTo>
                      <a:pt x="14278" y="22766"/>
                      <a:pt x="17183" y="21658"/>
                      <a:pt x="19399" y="19441"/>
                    </a:cubicBezTo>
                    <a:cubicBezTo>
                      <a:pt x="23832" y="15008"/>
                      <a:pt x="23832" y="7821"/>
                      <a:pt x="19399" y="3389"/>
                    </a:cubicBezTo>
                    <a:lnTo>
                      <a:pt x="19313" y="3303"/>
                    </a:lnTo>
                    <a:cubicBezTo>
                      <a:pt x="14880" y="-1128"/>
                      <a:pt x="7736" y="-1088"/>
                      <a:pt x="3304" y="3345"/>
                    </a:cubicBezTo>
                    <a:cubicBezTo>
                      <a:pt x="-1129" y="7778"/>
                      <a:pt x="-1087" y="15008"/>
                      <a:pt x="3346" y="19441"/>
                    </a:cubicBezTo>
                    <a:cubicBezTo>
                      <a:pt x="5563" y="21658"/>
                      <a:pt x="8467" y="22766"/>
                      <a:pt x="11373" y="22766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43" name="Freeform: Shape 1842">
                <a:extLst>
                  <a:ext uri="{FF2B5EF4-FFF2-40B4-BE49-F238E27FC236}">
                    <a16:creationId xmlns:a16="http://schemas.microsoft.com/office/drawing/2014/main" id="{436BD68D-B8DE-4301-8A2E-B7504EF85093}"/>
                  </a:ext>
                </a:extLst>
              </p:cNvPr>
              <p:cNvSpPr/>
              <p:nvPr/>
            </p:nvSpPr>
            <p:spPr>
              <a:xfrm>
                <a:off x="1959581" y="4721735"/>
                <a:ext cx="22723" cy="22766"/>
              </a:xfrm>
              <a:custGeom>
                <a:avLst/>
                <a:gdLst>
                  <a:gd name="connsiteX0" fmla="*/ 3347 w 22723"/>
                  <a:gd name="connsiteY0" fmla="*/ 19441 h 22766"/>
                  <a:gd name="connsiteX1" fmla="*/ 11373 w 22723"/>
                  <a:gd name="connsiteY1" fmla="*/ 22767 h 22766"/>
                  <a:gd name="connsiteX2" fmla="*/ 19399 w 22723"/>
                  <a:gd name="connsiteY2" fmla="*/ 19441 h 22766"/>
                  <a:gd name="connsiteX3" fmla="*/ 19399 w 22723"/>
                  <a:gd name="connsiteY3" fmla="*/ 3390 h 22766"/>
                  <a:gd name="connsiteX4" fmla="*/ 19313 w 22723"/>
                  <a:gd name="connsiteY4" fmla="*/ 3304 h 22766"/>
                  <a:gd name="connsiteX5" fmla="*/ 3303 w 22723"/>
                  <a:gd name="connsiteY5" fmla="*/ 3346 h 22766"/>
                  <a:gd name="connsiteX6" fmla="*/ 3347 w 22723"/>
                  <a:gd name="connsiteY6" fmla="*/ 19441 h 227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2723" h="22766">
                    <a:moveTo>
                      <a:pt x="3347" y="19441"/>
                    </a:moveTo>
                    <a:cubicBezTo>
                      <a:pt x="5563" y="21657"/>
                      <a:pt x="8469" y="22767"/>
                      <a:pt x="11373" y="22767"/>
                    </a:cubicBezTo>
                    <a:cubicBezTo>
                      <a:pt x="14277" y="22767"/>
                      <a:pt x="17183" y="21659"/>
                      <a:pt x="19399" y="19441"/>
                    </a:cubicBezTo>
                    <a:cubicBezTo>
                      <a:pt x="23832" y="15009"/>
                      <a:pt x="23832" y="7821"/>
                      <a:pt x="19399" y="3390"/>
                    </a:cubicBezTo>
                    <a:lnTo>
                      <a:pt x="19313" y="3304"/>
                    </a:lnTo>
                    <a:cubicBezTo>
                      <a:pt x="14881" y="-1129"/>
                      <a:pt x="7736" y="-1087"/>
                      <a:pt x="3303" y="3346"/>
                    </a:cubicBezTo>
                    <a:cubicBezTo>
                      <a:pt x="-1130" y="7779"/>
                      <a:pt x="-1087" y="15009"/>
                      <a:pt x="3347" y="19441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44" name="Freeform: Shape 1843">
                <a:extLst>
                  <a:ext uri="{FF2B5EF4-FFF2-40B4-BE49-F238E27FC236}">
                    <a16:creationId xmlns:a16="http://schemas.microsoft.com/office/drawing/2014/main" id="{744A1512-20FD-4660-9EA4-197E88AD8E2A}"/>
                  </a:ext>
                </a:extLst>
              </p:cNvPr>
              <p:cNvSpPr/>
              <p:nvPr/>
            </p:nvSpPr>
            <p:spPr>
              <a:xfrm>
                <a:off x="2079768" y="4841921"/>
                <a:ext cx="22722" cy="22765"/>
              </a:xfrm>
              <a:custGeom>
                <a:avLst/>
                <a:gdLst>
                  <a:gd name="connsiteX0" fmla="*/ 19313 w 22722"/>
                  <a:gd name="connsiteY0" fmla="*/ 3303 h 22765"/>
                  <a:gd name="connsiteX1" fmla="*/ 3304 w 22722"/>
                  <a:gd name="connsiteY1" fmla="*/ 3345 h 22765"/>
                  <a:gd name="connsiteX2" fmla="*/ 3346 w 22722"/>
                  <a:gd name="connsiteY2" fmla="*/ 19441 h 22765"/>
                  <a:gd name="connsiteX3" fmla="*/ 11372 w 22722"/>
                  <a:gd name="connsiteY3" fmla="*/ 22766 h 22765"/>
                  <a:gd name="connsiteX4" fmla="*/ 19398 w 22722"/>
                  <a:gd name="connsiteY4" fmla="*/ 19441 h 22765"/>
                  <a:gd name="connsiteX5" fmla="*/ 19398 w 22722"/>
                  <a:gd name="connsiteY5" fmla="*/ 3389 h 22765"/>
                  <a:gd name="connsiteX6" fmla="*/ 19313 w 22722"/>
                  <a:gd name="connsiteY6" fmla="*/ 3303 h 227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2722" h="22765">
                    <a:moveTo>
                      <a:pt x="19313" y="3303"/>
                    </a:moveTo>
                    <a:cubicBezTo>
                      <a:pt x="14880" y="-1128"/>
                      <a:pt x="7736" y="-1088"/>
                      <a:pt x="3304" y="3345"/>
                    </a:cubicBezTo>
                    <a:cubicBezTo>
                      <a:pt x="-1129" y="7778"/>
                      <a:pt x="-1087" y="15008"/>
                      <a:pt x="3346" y="19441"/>
                    </a:cubicBezTo>
                    <a:cubicBezTo>
                      <a:pt x="5562" y="21657"/>
                      <a:pt x="8467" y="22766"/>
                      <a:pt x="11372" y="22766"/>
                    </a:cubicBezTo>
                    <a:cubicBezTo>
                      <a:pt x="14276" y="22766"/>
                      <a:pt x="17182" y="21658"/>
                      <a:pt x="19398" y="19441"/>
                    </a:cubicBezTo>
                    <a:cubicBezTo>
                      <a:pt x="23830" y="15008"/>
                      <a:pt x="23830" y="7821"/>
                      <a:pt x="19398" y="3389"/>
                    </a:cubicBezTo>
                    <a:lnTo>
                      <a:pt x="19313" y="3303"/>
                    </a:ln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1845" name="Graphic 23">
            <a:extLst>
              <a:ext uri="{FF2B5EF4-FFF2-40B4-BE49-F238E27FC236}">
                <a16:creationId xmlns:a16="http://schemas.microsoft.com/office/drawing/2014/main" id="{00723586-114B-4BA0-9CC8-16FBB21AC585}"/>
              </a:ext>
            </a:extLst>
          </p:cNvPr>
          <p:cNvGrpSpPr/>
          <p:nvPr/>
        </p:nvGrpSpPr>
        <p:grpSpPr>
          <a:xfrm>
            <a:off x="771337" y="4281704"/>
            <a:ext cx="774884" cy="774906"/>
            <a:chOff x="771337" y="4281704"/>
            <a:chExt cx="774884" cy="774906"/>
          </a:xfrm>
          <a:solidFill>
            <a:srgbClr val="FFFFFF"/>
          </a:solidFill>
        </p:grpSpPr>
        <p:grpSp>
          <p:nvGrpSpPr>
            <p:cNvPr id="1846" name="Graphic 23">
              <a:extLst>
                <a:ext uri="{FF2B5EF4-FFF2-40B4-BE49-F238E27FC236}">
                  <a16:creationId xmlns:a16="http://schemas.microsoft.com/office/drawing/2014/main" id="{00723586-114B-4BA0-9CC8-16FBB21AC585}"/>
                </a:ext>
              </a:extLst>
            </p:cNvPr>
            <p:cNvGrpSpPr/>
            <p:nvPr/>
          </p:nvGrpSpPr>
          <p:grpSpPr>
            <a:xfrm>
              <a:off x="782688" y="4293075"/>
              <a:ext cx="752184" cy="752184"/>
              <a:chOff x="782688" y="4293075"/>
              <a:chExt cx="752184" cy="752184"/>
            </a:xfrm>
            <a:solidFill>
              <a:srgbClr val="FFFFFF"/>
            </a:solidFill>
          </p:grpSpPr>
          <p:sp>
            <p:nvSpPr>
              <p:cNvPr id="1847" name="Freeform: Shape 1846">
                <a:extLst>
                  <a:ext uri="{FF2B5EF4-FFF2-40B4-BE49-F238E27FC236}">
                    <a16:creationId xmlns:a16="http://schemas.microsoft.com/office/drawing/2014/main" id="{DED2BADA-1B1F-444F-B33C-71E092DAEF0F}"/>
                  </a:ext>
                </a:extLst>
              </p:cNvPr>
              <p:cNvSpPr/>
              <p:nvPr/>
            </p:nvSpPr>
            <p:spPr>
              <a:xfrm>
                <a:off x="782688" y="4390132"/>
                <a:ext cx="121319" cy="339695"/>
              </a:xfrm>
              <a:custGeom>
                <a:avLst/>
                <a:gdLst>
                  <a:gd name="connsiteX0" fmla="*/ 0 w 121319"/>
                  <a:gd name="connsiteY0" fmla="*/ 121320 h 339695"/>
                  <a:gd name="connsiteX1" fmla="*/ 0 w 121319"/>
                  <a:gd name="connsiteY1" fmla="*/ 303300 h 339695"/>
                  <a:gd name="connsiteX2" fmla="*/ 36395 w 121319"/>
                  <a:gd name="connsiteY2" fmla="*/ 339695 h 339695"/>
                  <a:gd name="connsiteX3" fmla="*/ 72791 w 121319"/>
                  <a:gd name="connsiteY3" fmla="*/ 303300 h 339695"/>
                  <a:gd name="connsiteX4" fmla="*/ 72791 w 121319"/>
                  <a:gd name="connsiteY4" fmla="*/ 48527 h 339695"/>
                  <a:gd name="connsiteX5" fmla="*/ 121320 w 121319"/>
                  <a:gd name="connsiteY5" fmla="*/ 0 h 339695"/>
                  <a:gd name="connsiteX6" fmla="*/ 0 w 121319"/>
                  <a:gd name="connsiteY6" fmla="*/ 121320 h 3396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1319" h="339695">
                    <a:moveTo>
                      <a:pt x="0" y="121320"/>
                    </a:moveTo>
                    <a:lnTo>
                      <a:pt x="0" y="303300"/>
                    </a:lnTo>
                    <a:cubicBezTo>
                      <a:pt x="0" y="323401"/>
                      <a:pt x="16295" y="339695"/>
                      <a:pt x="36395" y="339695"/>
                    </a:cubicBezTo>
                    <a:cubicBezTo>
                      <a:pt x="56496" y="339695"/>
                      <a:pt x="72791" y="323400"/>
                      <a:pt x="72791" y="303300"/>
                    </a:cubicBezTo>
                    <a:lnTo>
                      <a:pt x="72791" y="48527"/>
                    </a:lnTo>
                    <a:cubicBezTo>
                      <a:pt x="72791" y="21726"/>
                      <a:pt x="94516" y="0"/>
                      <a:pt x="121320" y="0"/>
                    </a:cubicBezTo>
                    <a:cubicBezTo>
                      <a:pt x="54318" y="0"/>
                      <a:pt x="0" y="54316"/>
                      <a:pt x="0" y="12132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48" name="Freeform: Shape 1847">
                <a:extLst>
                  <a:ext uri="{FF2B5EF4-FFF2-40B4-BE49-F238E27FC236}">
                    <a16:creationId xmlns:a16="http://schemas.microsoft.com/office/drawing/2014/main" id="{ACF095B0-A950-4D1E-9327-F593F1DB2463}"/>
                  </a:ext>
                </a:extLst>
              </p:cNvPr>
              <p:cNvSpPr/>
              <p:nvPr/>
            </p:nvSpPr>
            <p:spPr>
              <a:xfrm>
                <a:off x="904008" y="4390132"/>
                <a:ext cx="169846" cy="194111"/>
              </a:xfrm>
              <a:custGeom>
                <a:avLst/>
                <a:gdLst>
                  <a:gd name="connsiteX0" fmla="*/ 0 w 169846"/>
                  <a:gd name="connsiteY0" fmla="*/ 0 h 194111"/>
                  <a:gd name="connsiteX1" fmla="*/ 121320 w 169846"/>
                  <a:gd name="connsiteY1" fmla="*/ 121320 h 194111"/>
                  <a:gd name="connsiteX2" fmla="*/ 121320 w 169846"/>
                  <a:gd name="connsiteY2" fmla="*/ 194112 h 194111"/>
                  <a:gd name="connsiteX3" fmla="*/ 169847 w 169846"/>
                  <a:gd name="connsiteY3" fmla="*/ 194112 h 194111"/>
                  <a:gd name="connsiteX4" fmla="*/ 169847 w 169846"/>
                  <a:gd name="connsiteY4" fmla="*/ 169847 h 194111"/>
                  <a:gd name="connsiteX5" fmla="*/ 0 w 169846"/>
                  <a:gd name="connsiteY5" fmla="*/ 0 h 1941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69846" h="194111">
                    <a:moveTo>
                      <a:pt x="0" y="0"/>
                    </a:moveTo>
                    <a:cubicBezTo>
                      <a:pt x="67003" y="0"/>
                      <a:pt x="121320" y="54316"/>
                      <a:pt x="121320" y="121320"/>
                    </a:cubicBezTo>
                    <a:lnTo>
                      <a:pt x="121320" y="194112"/>
                    </a:lnTo>
                    <a:lnTo>
                      <a:pt x="169847" y="194112"/>
                    </a:lnTo>
                    <a:lnTo>
                      <a:pt x="169847" y="169847"/>
                    </a:lnTo>
                    <a:cubicBezTo>
                      <a:pt x="169848" y="76043"/>
                      <a:pt x="93804" y="0"/>
                      <a:pt x="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49" name="Freeform: Shape 1848">
                <a:extLst>
                  <a:ext uri="{FF2B5EF4-FFF2-40B4-BE49-F238E27FC236}">
                    <a16:creationId xmlns:a16="http://schemas.microsoft.com/office/drawing/2014/main" id="{9A05EE25-8904-403C-A3FB-0181B644C1C2}"/>
                  </a:ext>
                </a:extLst>
              </p:cNvPr>
              <p:cNvSpPr/>
              <p:nvPr/>
            </p:nvSpPr>
            <p:spPr>
              <a:xfrm>
                <a:off x="1037460" y="4632772"/>
                <a:ext cx="461014" cy="412487"/>
              </a:xfrm>
              <a:custGeom>
                <a:avLst/>
                <a:gdLst>
                  <a:gd name="connsiteX0" fmla="*/ 0 w 461014"/>
                  <a:gd name="connsiteY0" fmla="*/ 0 h 412487"/>
                  <a:gd name="connsiteX1" fmla="*/ 34443 w 461014"/>
                  <a:gd name="connsiteY1" fmla="*/ 390356 h 412487"/>
                  <a:gd name="connsiteX2" fmla="*/ 58613 w 461014"/>
                  <a:gd name="connsiteY2" fmla="*/ 412488 h 412487"/>
                  <a:gd name="connsiteX3" fmla="*/ 402402 w 461014"/>
                  <a:gd name="connsiteY3" fmla="*/ 412488 h 412487"/>
                  <a:gd name="connsiteX4" fmla="*/ 426572 w 461014"/>
                  <a:gd name="connsiteY4" fmla="*/ 390356 h 412487"/>
                  <a:gd name="connsiteX5" fmla="*/ 461015 w 461014"/>
                  <a:gd name="connsiteY5" fmla="*/ 0 h 412487"/>
                  <a:gd name="connsiteX6" fmla="*/ 0 w 461014"/>
                  <a:gd name="connsiteY6" fmla="*/ 0 h 4124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61014" h="412487">
                    <a:moveTo>
                      <a:pt x="0" y="0"/>
                    </a:moveTo>
                    <a:lnTo>
                      <a:pt x="34443" y="390356"/>
                    </a:lnTo>
                    <a:cubicBezTo>
                      <a:pt x="35548" y="402882"/>
                      <a:pt x="46039" y="412488"/>
                      <a:pt x="58613" y="412488"/>
                    </a:cubicBezTo>
                    <a:lnTo>
                      <a:pt x="402402" y="412488"/>
                    </a:lnTo>
                    <a:cubicBezTo>
                      <a:pt x="414976" y="412488"/>
                      <a:pt x="425467" y="402882"/>
                      <a:pt x="426572" y="390356"/>
                    </a:cubicBezTo>
                    <a:lnTo>
                      <a:pt x="46101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50" name="Freeform: Shape 1849">
                <a:extLst>
                  <a:ext uri="{FF2B5EF4-FFF2-40B4-BE49-F238E27FC236}">
                    <a16:creationId xmlns:a16="http://schemas.microsoft.com/office/drawing/2014/main" id="{03FD0034-6F7E-4965-9386-86CA46857F21}"/>
                  </a:ext>
                </a:extLst>
              </p:cNvPr>
              <p:cNvSpPr/>
              <p:nvPr/>
            </p:nvSpPr>
            <p:spPr>
              <a:xfrm>
                <a:off x="1337438" y="4293075"/>
                <a:ext cx="161038" cy="291168"/>
              </a:xfrm>
              <a:custGeom>
                <a:avLst/>
                <a:gdLst>
                  <a:gd name="connsiteX0" fmla="*/ 143210 w 161038"/>
                  <a:gd name="connsiteY0" fmla="*/ 2340 h 291168"/>
                  <a:gd name="connsiteX1" fmla="*/ 104437 w 161038"/>
                  <a:gd name="connsiteY1" fmla="*/ 18797 h 291168"/>
                  <a:gd name="connsiteX2" fmla="*/ 0 w 161038"/>
                  <a:gd name="connsiteY2" fmla="*/ 291168 h 291168"/>
                  <a:gd name="connsiteX3" fmla="*/ 41564 w 161038"/>
                  <a:gd name="connsiteY3" fmla="*/ 291168 h 291168"/>
                  <a:gd name="connsiteX4" fmla="*/ 158274 w 161038"/>
                  <a:gd name="connsiteY4" fmla="*/ 41676 h 291168"/>
                  <a:gd name="connsiteX5" fmla="*/ 143210 w 161038"/>
                  <a:gd name="connsiteY5" fmla="*/ 2340 h 2911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61038" h="291168">
                    <a:moveTo>
                      <a:pt x="143210" y="2340"/>
                    </a:moveTo>
                    <a:cubicBezTo>
                      <a:pt x="127958" y="-4142"/>
                      <a:pt x="110371" y="3322"/>
                      <a:pt x="104437" y="18797"/>
                    </a:cubicBezTo>
                    <a:lnTo>
                      <a:pt x="0" y="291168"/>
                    </a:lnTo>
                    <a:lnTo>
                      <a:pt x="41564" y="291168"/>
                    </a:lnTo>
                    <a:lnTo>
                      <a:pt x="158274" y="41676"/>
                    </a:lnTo>
                    <a:cubicBezTo>
                      <a:pt x="165294" y="26664"/>
                      <a:pt x="158463" y="8822"/>
                      <a:pt x="143210" y="234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51" name="Freeform: Shape 1850">
                <a:extLst>
                  <a:ext uri="{FF2B5EF4-FFF2-40B4-BE49-F238E27FC236}">
                    <a16:creationId xmlns:a16="http://schemas.microsoft.com/office/drawing/2014/main" id="{6A90818C-BC57-4413-93F3-BED3A3768D9D}"/>
                  </a:ext>
                </a:extLst>
              </p:cNvPr>
              <p:cNvSpPr/>
              <p:nvPr/>
            </p:nvSpPr>
            <p:spPr>
              <a:xfrm>
                <a:off x="1001064" y="4584245"/>
                <a:ext cx="533807" cy="48527"/>
              </a:xfrm>
              <a:custGeom>
                <a:avLst/>
                <a:gdLst>
                  <a:gd name="connsiteX0" fmla="*/ 509545 w 533807"/>
                  <a:gd name="connsiteY0" fmla="*/ 48527 h 48527"/>
                  <a:gd name="connsiteX1" fmla="*/ 24264 w 533807"/>
                  <a:gd name="connsiteY1" fmla="*/ 48527 h 48527"/>
                  <a:gd name="connsiteX2" fmla="*/ 0 w 533807"/>
                  <a:gd name="connsiteY2" fmla="*/ 24264 h 48527"/>
                  <a:gd name="connsiteX3" fmla="*/ 0 w 533807"/>
                  <a:gd name="connsiteY3" fmla="*/ 24264 h 48527"/>
                  <a:gd name="connsiteX4" fmla="*/ 24264 w 533807"/>
                  <a:gd name="connsiteY4" fmla="*/ 0 h 48527"/>
                  <a:gd name="connsiteX5" fmla="*/ 509544 w 533807"/>
                  <a:gd name="connsiteY5" fmla="*/ 0 h 48527"/>
                  <a:gd name="connsiteX6" fmla="*/ 533807 w 533807"/>
                  <a:gd name="connsiteY6" fmla="*/ 24264 h 48527"/>
                  <a:gd name="connsiteX7" fmla="*/ 533807 w 533807"/>
                  <a:gd name="connsiteY7" fmla="*/ 24264 h 48527"/>
                  <a:gd name="connsiteX8" fmla="*/ 509545 w 533807"/>
                  <a:gd name="connsiteY8" fmla="*/ 48527 h 485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33807" h="48527">
                    <a:moveTo>
                      <a:pt x="509545" y="48527"/>
                    </a:moveTo>
                    <a:lnTo>
                      <a:pt x="24264" y="48527"/>
                    </a:lnTo>
                    <a:cubicBezTo>
                      <a:pt x="10864" y="48527"/>
                      <a:pt x="0" y="37664"/>
                      <a:pt x="0" y="24264"/>
                    </a:cubicBezTo>
                    <a:lnTo>
                      <a:pt x="0" y="24264"/>
                    </a:lnTo>
                    <a:cubicBezTo>
                      <a:pt x="0" y="10864"/>
                      <a:pt x="10864" y="0"/>
                      <a:pt x="24264" y="0"/>
                    </a:cubicBezTo>
                    <a:lnTo>
                      <a:pt x="509544" y="0"/>
                    </a:lnTo>
                    <a:cubicBezTo>
                      <a:pt x="522944" y="0"/>
                      <a:pt x="533807" y="10864"/>
                      <a:pt x="533807" y="24264"/>
                    </a:cubicBezTo>
                    <a:lnTo>
                      <a:pt x="533807" y="24264"/>
                    </a:lnTo>
                    <a:cubicBezTo>
                      <a:pt x="533809" y="37664"/>
                      <a:pt x="522945" y="48527"/>
                      <a:pt x="509545" y="48527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52" name="Freeform: Shape 1851">
                <a:extLst>
                  <a:ext uri="{FF2B5EF4-FFF2-40B4-BE49-F238E27FC236}">
                    <a16:creationId xmlns:a16="http://schemas.microsoft.com/office/drawing/2014/main" id="{07E06593-186B-4D53-B494-065C893A7253}"/>
                  </a:ext>
                </a:extLst>
              </p:cNvPr>
              <p:cNvSpPr/>
              <p:nvPr/>
            </p:nvSpPr>
            <p:spPr>
              <a:xfrm>
                <a:off x="1037460" y="4632772"/>
                <a:ext cx="461014" cy="412487"/>
              </a:xfrm>
              <a:custGeom>
                <a:avLst/>
                <a:gdLst>
                  <a:gd name="connsiteX0" fmla="*/ 188685 w 461014"/>
                  <a:gd name="connsiteY0" fmla="*/ 36395 h 412487"/>
                  <a:gd name="connsiteX1" fmla="*/ 457805 w 461014"/>
                  <a:gd name="connsiteY1" fmla="*/ 36395 h 412487"/>
                  <a:gd name="connsiteX2" fmla="*/ 461015 w 461014"/>
                  <a:gd name="connsiteY2" fmla="*/ 0 h 412487"/>
                  <a:gd name="connsiteX3" fmla="*/ 0 w 461014"/>
                  <a:gd name="connsiteY3" fmla="*/ 0 h 412487"/>
                  <a:gd name="connsiteX4" fmla="*/ 34445 w 461014"/>
                  <a:gd name="connsiteY4" fmla="*/ 390356 h 412487"/>
                  <a:gd name="connsiteX5" fmla="*/ 58614 w 461014"/>
                  <a:gd name="connsiteY5" fmla="*/ 412488 h 412487"/>
                  <a:gd name="connsiteX6" fmla="*/ 155623 w 461014"/>
                  <a:gd name="connsiteY6" fmla="*/ 412488 h 412487"/>
                  <a:gd name="connsiteX7" fmla="*/ 155530 w 461014"/>
                  <a:gd name="connsiteY7" fmla="*/ 411421 h 412487"/>
                  <a:gd name="connsiteX8" fmla="*/ 128260 w 461014"/>
                  <a:gd name="connsiteY8" fmla="*/ 102386 h 412487"/>
                  <a:gd name="connsiteX9" fmla="*/ 143947 w 461014"/>
                  <a:gd name="connsiteY9" fmla="*/ 56091 h 412487"/>
                  <a:gd name="connsiteX10" fmla="*/ 188685 w 461014"/>
                  <a:gd name="connsiteY10" fmla="*/ 36395 h 4124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61014" h="412487">
                    <a:moveTo>
                      <a:pt x="188685" y="36395"/>
                    </a:moveTo>
                    <a:lnTo>
                      <a:pt x="457805" y="36395"/>
                    </a:lnTo>
                    <a:lnTo>
                      <a:pt x="461015" y="0"/>
                    </a:lnTo>
                    <a:lnTo>
                      <a:pt x="0" y="0"/>
                    </a:lnTo>
                    <a:lnTo>
                      <a:pt x="34445" y="390356"/>
                    </a:lnTo>
                    <a:cubicBezTo>
                      <a:pt x="35549" y="402882"/>
                      <a:pt x="46041" y="412488"/>
                      <a:pt x="58614" y="412488"/>
                    </a:cubicBezTo>
                    <a:lnTo>
                      <a:pt x="155623" y="412488"/>
                    </a:lnTo>
                    <a:lnTo>
                      <a:pt x="155530" y="411421"/>
                    </a:lnTo>
                    <a:lnTo>
                      <a:pt x="128260" y="102386"/>
                    </a:lnTo>
                    <a:cubicBezTo>
                      <a:pt x="126747" y="85233"/>
                      <a:pt x="132318" y="68792"/>
                      <a:pt x="143947" y="56091"/>
                    </a:cubicBezTo>
                    <a:cubicBezTo>
                      <a:pt x="155575" y="43389"/>
                      <a:pt x="171465" y="36395"/>
                      <a:pt x="188685" y="36395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53" name="Freeform: Shape 1852">
                <a:extLst>
                  <a:ext uri="{FF2B5EF4-FFF2-40B4-BE49-F238E27FC236}">
                    <a16:creationId xmlns:a16="http://schemas.microsoft.com/office/drawing/2014/main" id="{1B5B2D4A-116F-46C7-B88E-215EBE19FA93}"/>
                  </a:ext>
                </a:extLst>
              </p:cNvPr>
              <p:cNvSpPr/>
              <p:nvPr/>
            </p:nvSpPr>
            <p:spPr>
              <a:xfrm>
                <a:off x="1134516" y="4705565"/>
                <a:ext cx="266902" cy="266902"/>
              </a:xfrm>
              <a:custGeom>
                <a:avLst/>
                <a:gdLst>
                  <a:gd name="connsiteX0" fmla="*/ 266903 w 266902"/>
                  <a:gd name="connsiteY0" fmla="*/ 133451 h 266902"/>
                  <a:gd name="connsiteX1" fmla="*/ 133451 w 266902"/>
                  <a:gd name="connsiteY1" fmla="*/ 266903 h 266902"/>
                  <a:gd name="connsiteX2" fmla="*/ 0 w 266902"/>
                  <a:gd name="connsiteY2" fmla="*/ 133451 h 266902"/>
                  <a:gd name="connsiteX3" fmla="*/ 133451 w 266902"/>
                  <a:gd name="connsiteY3" fmla="*/ 0 h 266902"/>
                  <a:gd name="connsiteX4" fmla="*/ 266903 w 266902"/>
                  <a:gd name="connsiteY4" fmla="*/ 133451 h 2669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6902" h="266902">
                    <a:moveTo>
                      <a:pt x="266903" y="133451"/>
                    </a:moveTo>
                    <a:cubicBezTo>
                      <a:pt x="266903" y="207155"/>
                      <a:pt x="207155" y="266903"/>
                      <a:pt x="133451" y="266903"/>
                    </a:cubicBezTo>
                    <a:cubicBezTo>
                      <a:pt x="59748" y="266903"/>
                      <a:pt x="0" y="207155"/>
                      <a:pt x="0" y="133451"/>
                    </a:cubicBezTo>
                    <a:cubicBezTo>
                      <a:pt x="0" y="59748"/>
                      <a:pt x="59748" y="0"/>
                      <a:pt x="133451" y="0"/>
                    </a:cubicBezTo>
                    <a:cubicBezTo>
                      <a:pt x="207155" y="0"/>
                      <a:pt x="266903" y="59748"/>
                      <a:pt x="266903" y="133451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54" name="Freeform: Shape 1853">
                <a:extLst>
                  <a:ext uri="{FF2B5EF4-FFF2-40B4-BE49-F238E27FC236}">
                    <a16:creationId xmlns:a16="http://schemas.microsoft.com/office/drawing/2014/main" id="{AEF6D671-3EAC-4599-9513-31C852001E3C}"/>
                  </a:ext>
                </a:extLst>
              </p:cNvPr>
              <p:cNvSpPr/>
              <p:nvPr/>
            </p:nvSpPr>
            <p:spPr>
              <a:xfrm>
                <a:off x="1205414" y="4809672"/>
                <a:ext cx="125106" cy="104787"/>
              </a:xfrm>
              <a:custGeom>
                <a:avLst/>
                <a:gdLst>
                  <a:gd name="connsiteX0" fmla="*/ 97944 w 125106"/>
                  <a:gd name="connsiteY0" fmla="*/ 0 h 104787"/>
                  <a:gd name="connsiteX1" fmla="*/ 27162 w 125106"/>
                  <a:gd name="connsiteY1" fmla="*/ 0 h 104787"/>
                  <a:gd name="connsiteX2" fmla="*/ 4949 w 125106"/>
                  <a:gd name="connsiteY2" fmla="*/ 42664 h 104787"/>
                  <a:gd name="connsiteX3" fmla="*/ 40339 w 125106"/>
                  <a:gd name="connsiteY3" fmla="*/ 93222 h 104787"/>
                  <a:gd name="connsiteX4" fmla="*/ 84766 w 125106"/>
                  <a:gd name="connsiteY4" fmla="*/ 93222 h 104787"/>
                  <a:gd name="connsiteX5" fmla="*/ 120157 w 125106"/>
                  <a:gd name="connsiteY5" fmla="*/ 42664 h 104787"/>
                  <a:gd name="connsiteX6" fmla="*/ 97944 w 125106"/>
                  <a:gd name="connsiteY6" fmla="*/ 0 h 1047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5106" h="104787">
                    <a:moveTo>
                      <a:pt x="97944" y="0"/>
                    </a:moveTo>
                    <a:lnTo>
                      <a:pt x="27162" y="0"/>
                    </a:lnTo>
                    <a:cubicBezTo>
                      <a:pt x="5226" y="0"/>
                      <a:pt x="-7631" y="24693"/>
                      <a:pt x="4949" y="42664"/>
                    </a:cubicBezTo>
                    <a:lnTo>
                      <a:pt x="40339" y="93222"/>
                    </a:lnTo>
                    <a:cubicBezTo>
                      <a:pt x="51135" y="108643"/>
                      <a:pt x="73971" y="108643"/>
                      <a:pt x="84766" y="93222"/>
                    </a:cubicBezTo>
                    <a:lnTo>
                      <a:pt x="120157" y="42664"/>
                    </a:lnTo>
                    <a:cubicBezTo>
                      <a:pt x="132738" y="24692"/>
                      <a:pt x="119882" y="0"/>
                      <a:pt x="97944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55" name="Freeform: Shape 1854">
                <a:extLst>
                  <a:ext uri="{FF2B5EF4-FFF2-40B4-BE49-F238E27FC236}">
                    <a16:creationId xmlns:a16="http://schemas.microsoft.com/office/drawing/2014/main" id="{47C88B99-1D5B-44E3-ADB0-D12FE6C4E69F}"/>
                  </a:ext>
                </a:extLst>
              </p:cNvPr>
              <p:cNvSpPr/>
              <p:nvPr/>
            </p:nvSpPr>
            <p:spPr>
              <a:xfrm>
                <a:off x="1337438" y="4547848"/>
                <a:ext cx="58590" cy="36395"/>
              </a:xfrm>
              <a:custGeom>
                <a:avLst/>
                <a:gdLst>
                  <a:gd name="connsiteX0" fmla="*/ 13956 w 58590"/>
                  <a:gd name="connsiteY0" fmla="*/ 0 h 36395"/>
                  <a:gd name="connsiteX1" fmla="*/ 0 w 58590"/>
                  <a:gd name="connsiteY1" fmla="*/ 36395 h 36395"/>
                  <a:gd name="connsiteX2" fmla="*/ 41562 w 58590"/>
                  <a:gd name="connsiteY2" fmla="*/ 36395 h 36395"/>
                  <a:gd name="connsiteX3" fmla="*/ 58590 w 58590"/>
                  <a:gd name="connsiteY3" fmla="*/ 0 h 36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8590" h="36395">
                    <a:moveTo>
                      <a:pt x="13956" y="0"/>
                    </a:moveTo>
                    <a:lnTo>
                      <a:pt x="0" y="36395"/>
                    </a:lnTo>
                    <a:lnTo>
                      <a:pt x="41562" y="36395"/>
                    </a:lnTo>
                    <a:lnTo>
                      <a:pt x="58590" y="0"/>
                    </a:ln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56" name="Freeform: Shape 1855">
                <a:extLst>
                  <a:ext uri="{FF2B5EF4-FFF2-40B4-BE49-F238E27FC236}">
                    <a16:creationId xmlns:a16="http://schemas.microsoft.com/office/drawing/2014/main" id="{F914D3C4-916F-4BE7-B8EB-BA5615397E7A}"/>
                  </a:ext>
                </a:extLst>
              </p:cNvPr>
              <p:cNvSpPr/>
              <p:nvPr/>
            </p:nvSpPr>
            <p:spPr>
              <a:xfrm>
                <a:off x="1158780" y="4584245"/>
                <a:ext cx="376092" cy="48527"/>
              </a:xfrm>
              <a:custGeom>
                <a:avLst/>
                <a:gdLst>
                  <a:gd name="connsiteX0" fmla="*/ 351829 w 376092"/>
                  <a:gd name="connsiteY0" fmla="*/ 48527 h 48527"/>
                  <a:gd name="connsiteX1" fmla="*/ 0 w 376092"/>
                  <a:gd name="connsiteY1" fmla="*/ 48527 h 48527"/>
                  <a:gd name="connsiteX2" fmla="*/ 0 w 376092"/>
                  <a:gd name="connsiteY2" fmla="*/ 0 h 48527"/>
                  <a:gd name="connsiteX3" fmla="*/ 351829 w 376092"/>
                  <a:gd name="connsiteY3" fmla="*/ 0 h 48527"/>
                  <a:gd name="connsiteX4" fmla="*/ 376092 w 376092"/>
                  <a:gd name="connsiteY4" fmla="*/ 24264 h 48527"/>
                  <a:gd name="connsiteX5" fmla="*/ 376092 w 376092"/>
                  <a:gd name="connsiteY5" fmla="*/ 24264 h 48527"/>
                  <a:gd name="connsiteX6" fmla="*/ 351829 w 376092"/>
                  <a:gd name="connsiteY6" fmla="*/ 48527 h 485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76092" h="48527">
                    <a:moveTo>
                      <a:pt x="351829" y="48527"/>
                    </a:moveTo>
                    <a:lnTo>
                      <a:pt x="0" y="48527"/>
                    </a:lnTo>
                    <a:lnTo>
                      <a:pt x="0" y="0"/>
                    </a:lnTo>
                    <a:lnTo>
                      <a:pt x="351829" y="0"/>
                    </a:lnTo>
                    <a:cubicBezTo>
                      <a:pt x="365229" y="0"/>
                      <a:pt x="376092" y="10864"/>
                      <a:pt x="376092" y="24264"/>
                    </a:cubicBezTo>
                    <a:lnTo>
                      <a:pt x="376092" y="24264"/>
                    </a:lnTo>
                    <a:cubicBezTo>
                      <a:pt x="376092" y="37664"/>
                      <a:pt x="365229" y="48527"/>
                      <a:pt x="351829" y="48527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57" name="Freeform: Shape 1856">
                <a:extLst>
                  <a:ext uri="{FF2B5EF4-FFF2-40B4-BE49-F238E27FC236}">
                    <a16:creationId xmlns:a16="http://schemas.microsoft.com/office/drawing/2014/main" id="{DB367E98-8AB4-481B-8338-9CF589549CC5}"/>
                  </a:ext>
                </a:extLst>
              </p:cNvPr>
              <p:cNvSpPr/>
              <p:nvPr/>
            </p:nvSpPr>
            <p:spPr>
              <a:xfrm>
                <a:off x="1205415" y="4809672"/>
                <a:ext cx="85870" cy="104787"/>
              </a:xfrm>
              <a:custGeom>
                <a:avLst/>
                <a:gdLst>
                  <a:gd name="connsiteX0" fmla="*/ 51585 w 85870"/>
                  <a:gd name="connsiteY0" fmla="*/ 42664 h 104787"/>
                  <a:gd name="connsiteX1" fmla="*/ 73796 w 85870"/>
                  <a:gd name="connsiteY1" fmla="*/ 0 h 104787"/>
                  <a:gd name="connsiteX2" fmla="*/ 27161 w 85870"/>
                  <a:gd name="connsiteY2" fmla="*/ 0 h 104787"/>
                  <a:gd name="connsiteX3" fmla="*/ 4950 w 85870"/>
                  <a:gd name="connsiteY3" fmla="*/ 42664 h 104787"/>
                  <a:gd name="connsiteX4" fmla="*/ 40339 w 85870"/>
                  <a:gd name="connsiteY4" fmla="*/ 93222 h 104787"/>
                  <a:gd name="connsiteX5" fmla="*/ 84767 w 85870"/>
                  <a:gd name="connsiteY5" fmla="*/ 93222 h 104787"/>
                  <a:gd name="connsiteX6" fmla="*/ 85871 w 85870"/>
                  <a:gd name="connsiteY6" fmla="*/ 91645 h 104787"/>
                  <a:gd name="connsiteX7" fmla="*/ 51585 w 85870"/>
                  <a:gd name="connsiteY7" fmla="*/ 42664 h 1047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5870" h="104787">
                    <a:moveTo>
                      <a:pt x="51585" y="42664"/>
                    </a:moveTo>
                    <a:cubicBezTo>
                      <a:pt x="39004" y="24693"/>
                      <a:pt x="51860" y="0"/>
                      <a:pt x="73796" y="0"/>
                    </a:cubicBezTo>
                    <a:lnTo>
                      <a:pt x="27161" y="0"/>
                    </a:lnTo>
                    <a:cubicBezTo>
                      <a:pt x="5225" y="0"/>
                      <a:pt x="-7632" y="24693"/>
                      <a:pt x="4950" y="42664"/>
                    </a:cubicBezTo>
                    <a:lnTo>
                      <a:pt x="40339" y="93222"/>
                    </a:lnTo>
                    <a:cubicBezTo>
                      <a:pt x="51134" y="108643"/>
                      <a:pt x="73970" y="108643"/>
                      <a:pt x="84767" y="93222"/>
                    </a:cubicBezTo>
                    <a:lnTo>
                      <a:pt x="85871" y="91645"/>
                    </a:lnTo>
                    <a:lnTo>
                      <a:pt x="51585" y="42664"/>
                    </a:ln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58" name="Freeform: Shape 1857">
                <a:extLst>
                  <a:ext uri="{FF2B5EF4-FFF2-40B4-BE49-F238E27FC236}">
                    <a16:creationId xmlns:a16="http://schemas.microsoft.com/office/drawing/2014/main" id="{0364FE05-69C5-41AC-9F69-24E1A09363DA}"/>
                  </a:ext>
                </a:extLst>
              </p:cNvPr>
              <p:cNvSpPr/>
              <p:nvPr/>
            </p:nvSpPr>
            <p:spPr>
              <a:xfrm>
                <a:off x="1134516" y="4751717"/>
                <a:ext cx="49517" cy="190989"/>
              </a:xfrm>
              <a:custGeom>
                <a:avLst/>
                <a:gdLst>
                  <a:gd name="connsiteX0" fmla="*/ 0 w 49517"/>
                  <a:gd name="connsiteY0" fmla="*/ 87299 h 190989"/>
                  <a:gd name="connsiteX1" fmla="*/ 49517 w 49517"/>
                  <a:gd name="connsiteY1" fmla="*/ 190990 h 190989"/>
                  <a:gd name="connsiteX2" fmla="*/ 32663 w 49517"/>
                  <a:gd name="connsiteY2" fmla="*/ 0 h 190989"/>
                  <a:gd name="connsiteX3" fmla="*/ 0 w 49517"/>
                  <a:gd name="connsiteY3" fmla="*/ 87299 h 1909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9517" h="190989">
                    <a:moveTo>
                      <a:pt x="0" y="87299"/>
                    </a:moveTo>
                    <a:cubicBezTo>
                      <a:pt x="0" y="129185"/>
                      <a:pt x="19330" y="166523"/>
                      <a:pt x="49517" y="190990"/>
                    </a:cubicBezTo>
                    <a:lnTo>
                      <a:pt x="32663" y="0"/>
                    </a:lnTo>
                    <a:cubicBezTo>
                      <a:pt x="12366" y="23410"/>
                      <a:pt x="0" y="53882"/>
                      <a:pt x="0" y="87299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1859" name="Graphic 23">
              <a:extLst>
                <a:ext uri="{FF2B5EF4-FFF2-40B4-BE49-F238E27FC236}">
                  <a16:creationId xmlns:a16="http://schemas.microsoft.com/office/drawing/2014/main" id="{00723586-114B-4BA0-9CC8-16FBB21AC585}"/>
                </a:ext>
              </a:extLst>
            </p:cNvPr>
            <p:cNvGrpSpPr/>
            <p:nvPr/>
          </p:nvGrpSpPr>
          <p:grpSpPr>
            <a:xfrm>
              <a:off x="771337" y="4281704"/>
              <a:ext cx="774884" cy="774906"/>
              <a:chOff x="771337" y="4281704"/>
              <a:chExt cx="774884" cy="774906"/>
            </a:xfrm>
            <a:solidFill>
              <a:srgbClr val="FFFFFF"/>
            </a:solidFill>
          </p:grpSpPr>
          <p:sp>
            <p:nvSpPr>
              <p:cNvPr id="1860" name="Freeform: Shape 1859">
                <a:extLst>
                  <a:ext uri="{FF2B5EF4-FFF2-40B4-BE49-F238E27FC236}">
                    <a16:creationId xmlns:a16="http://schemas.microsoft.com/office/drawing/2014/main" id="{17A809D5-C7A4-4349-BCB4-B5B1359A154B}"/>
                  </a:ext>
                </a:extLst>
              </p:cNvPr>
              <p:cNvSpPr/>
              <p:nvPr/>
            </p:nvSpPr>
            <p:spPr>
              <a:xfrm>
                <a:off x="771337" y="4281704"/>
                <a:ext cx="774884" cy="774906"/>
              </a:xfrm>
              <a:custGeom>
                <a:avLst/>
                <a:gdLst>
                  <a:gd name="connsiteX0" fmla="*/ 739272 w 774884"/>
                  <a:gd name="connsiteY0" fmla="*/ 291189 h 774906"/>
                  <a:gd name="connsiteX1" fmla="*/ 625506 w 774884"/>
                  <a:gd name="connsiteY1" fmla="*/ 291189 h 774906"/>
                  <a:gd name="connsiteX2" fmla="*/ 734656 w 774884"/>
                  <a:gd name="connsiteY2" fmla="*/ 57857 h 774906"/>
                  <a:gd name="connsiteX3" fmla="*/ 735795 w 774884"/>
                  <a:gd name="connsiteY3" fmla="*/ 26122 h 774906"/>
                  <a:gd name="connsiteX4" fmla="*/ 713750 w 774884"/>
                  <a:gd name="connsiteY4" fmla="*/ 3265 h 774906"/>
                  <a:gd name="connsiteX5" fmla="*/ 681995 w 774884"/>
                  <a:gd name="connsiteY5" fmla="*/ 3258 h 774906"/>
                  <a:gd name="connsiteX6" fmla="*/ 659940 w 774884"/>
                  <a:gd name="connsiteY6" fmla="*/ 26106 h 774906"/>
                  <a:gd name="connsiteX7" fmla="*/ 558296 w 774884"/>
                  <a:gd name="connsiteY7" fmla="*/ 291190 h 774906"/>
                  <a:gd name="connsiteX8" fmla="*/ 313870 w 774884"/>
                  <a:gd name="connsiteY8" fmla="*/ 291190 h 774906"/>
                  <a:gd name="connsiteX9" fmla="*/ 313870 w 774884"/>
                  <a:gd name="connsiteY9" fmla="*/ 278277 h 774906"/>
                  <a:gd name="connsiteX10" fmla="*/ 132725 w 774884"/>
                  <a:gd name="connsiteY10" fmla="*/ 97078 h 774906"/>
                  <a:gd name="connsiteX11" fmla="*/ 132670 w 774884"/>
                  <a:gd name="connsiteY11" fmla="*/ 97078 h 774906"/>
                  <a:gd name="connsiteX12" fmla="*/ 0 w 774884"/>
                  <a:gd name="connsiteY12" fmla="*/ 229749 h 774906"/>
                  <a:gd name="connsiteX13" fmla="*/ 0 w 774884"/>
                  <a:gd name="connsiteY13" fmla="*/ 411729 h 774906"/>
                  <a:gd name="connsiteX14" fmla="*/ 47746 w 774884"/>
                  <a:gd name="connsiteY14" fmla="*/ 459475 h 774906"/>
                  <a:gd name="connsiteX15" fmla="*/ 95493 w 774884"/>
                  <a:gd name="connsiteY15" fmla="*/ 411729 h 774906"/>
                  <a:gd name="connsiteX16" fmla="*/ 95493 w 774884"/>
                  <a:gd name="connsiteY16" fmla="*/ 156956 h 774906"/>
                  <a:gd name="connsiteX17" fmla="*/ 132670 w 774884"/>
                  <a:gd name="connsiteY17" fmla="*/ 119780 h 774906"/>
                  <a:gd name="connsiteX18" fmla="*/ 132714 w 774884"/>
                  <a:gd name="connsiteY18" fmla="*/ 119780 h 774906"/>
                  <a:gd name="connsiteX19" fmla="*/ 242639 w 774884"/>
                  <a:gd name="connsiteY19" fmla="*/ 229749 h 774906"/>
                  <a:gd name="connsiteX20" fmla="*/ 242639 w 774884"/>
                  <a:gd name="connsiteY20" fmla="*/ 293055 h 774906"/>
                  <a:gd name="connsiteX21" fmla="*/ 218376 w 774884"/>
                  <a:gd name="connsiteY21" fmla="*/ 326805 h 774906"/>
                  <a:gd name="connsiteX22" fmla="*/ 253990 w 774884"/>
                  <a:gd name="connsiteY22" fmla="*/ 362419 h 774906"/>
                  <a:gd name="connsiteX23" fmla="*/ 255728 w 774884"/>
                  <a:gd name="connsiteY23" fmla="*/ 362419 h 774906"/>
                  <a:gd name="connsiteX24" fmla="*/ 289256 w 774884"/>
                  <a:gd name="connsiteY24" fmla="*/ 742422 h 774906"/>
                  <a:gd name="connsiteX25" fmla="*/ 324733 w 774884"/>
                  <a:gd name="connsiteY25" fmla="*/ 774907 h 774906"/>
                  <a:gd name="connsiteX26" fmla="*/ 668525 w 774884"/>
                  <a:gd name="connsiteY26" fmla="*/ 774907 h 774906"/>
                  <a:gd name="connsiteX27" fmla="*/ 704002 w 774884"/>
                  <a:gd name="connsiteY27" fmla="*/ 742422 h 774906"/>
                  <a:gd name="connsiteX28" fmla="*/ 737533 w 774884"/>
                  <a:gd name="connsiteY28" fmla="*/ 362419 h 774906"/>
                  <a:gd name="connsiteX29" fmla="*/ 739270 w 774884"/>
                  <a:gd name="connsiteY29" fmla="*/ 362419 h 774906"/>
                  <a:gd name="connsiteX30" fmla="*/ 774884 w 774884"/>
                  <a:gd name="connsiteY30" fmla="*/ 326805 h 774906"/>
                  <a:gd name="connsiteX31" fmla="*/ 739272 w 774884"/>
                  <a:gd name="connsiteY31" fmla="*/ 291189 h 774906"/>
                  <a:gd name="connsiteX32" fmla="*/ 72792 w 774884"/>
                  <a:gd name="connsiteY32" fmla="*/ 156956 h 774906"/>
                  <a:gd name="connsiteX33" fmla="*/ 72792 w 774884"/>
                  <a:gd name="connsiteY33" fmla="*/ 411727 h 774906"/>
                  <a:gd name="connsiteX34" fmla="*/ 47748 w 774884"/>
                  <a:gd name="connsiteY34" fmla="*/ 436772 h 774906"/>
                  <a:gd name="connsiteX35" fmla="*/ 22703 w 774884"/>
                  <a:gd name="connsiteY35" fmla="*/ 411727 h 774906"/>
                  <a:gd name="connsiteX36" fmla="*/ 22703 w 774884"/>
                  <a:gd name="connsiteY36" fmla="*/ 229747 h 774906"/>
                  <a:gd name="connsiteX37" fmla="*/ 76982 w 774884"/>
                  <a:gd name="connsiteY37" fmla="*/ 134949 h 774906"/>
                  <a:gd name="connsiteX38" fmla="*/ 72792 w 774884"/>
                  <a:gd name="connsiteY38" fmla="*/ 156956 h 774906"/>
                  <a:gd name="connsiteX39" fmla="*/ 681137 w 774884"/>
                  <a:gd name="connsiteY39" fmla="*/ 34232 h 774906"/>
                  <a:gd name="connsiteX40" fmla="*/ 690865 w 774884"/>
                  <a:gd name="connsiteY40" fmla="*/ 24154 h 774906"/>
                  <a:gd name="connsiteX41" fmla="*/ 704872 w 774884"/>
                  <a:gd name="connsiteY41" fmla="*/ 24157 h 774906"/>
                  <a:gd name="connsiteX42" fmla="*/ 714595 w 774884"/>
                  <a:gd name="connsiteY42" fmla="*/ 34238 h 774906"/>
                  <a:gd name="connsiteX43" fmla="*/ 714092 w 774884"/>
                  <a:gd name="connsiteY43" fmla="*/ 48238 h 774906"/>
                  <a:gd name="connsiteX44" fmla="*/ 600443 w 774884"/>
                  <a:gd name="connsiteY44" fmla="*/ 291189 h 774906"/>
                  <a:gd name="connsiteX45" fmla="*/ 582610 w 774884"/>
                  <a:gd name="connsiteY45" fmla="*/ 291189 h 774906"/>
                  <a:gd name="connsiteX46" fmla="*/ 681137 w 774884"/>
                  <a:gd name="connsiteY46" fmla="*/ 34232 h 774906"/>
                  <a:gd name="connsiteX47" fmla="*/ 291168 w 774884"/>
                  <a:gd name="connsiteY47" fmla="*/ 278276 h 774906"/>
                  <a:gd name="connsiteX48" fmla="*/ 291168 w 774884"/>
                  <a:gd name="connsiteY48" fmla="*/ 291189 h 774906"/>
                  <a:gd name="connsiteX49" fmla="*/ 265342 w 774884"/>
                  <a:gd name="connsiteY49" fmla="*/ 291189 h 774906"/>
                  <a:gd name="connsiteX50" fmla="*/ 265342 w 774884"/>
                  <a:gd name="connsiteY50" fmla="*/ 229747 h 774906"/>
                  <a:gd name="connsiteX51" fmla="*/ 254294 w 774884"/>
                  <a:gd name="connsiteY51" fmla="*/ 176749 h 774906"/>
                  <a:gd name="connsiteX52" fmla="*/ 291168 w 774884"/>
                  <a:gd name="connsiteY52" fmla="*/ 278276 h 774906"/>
                  <a:gd name="connsiteX53" fmla="*/ 739272 w 774884"/>
                  <a:gd name="connsiteY53" fmla="*/ 339716 h 774906"/>
                  <a:gd name="connsiteX54" fmla="*/ 690743 w 774884"/>
                  <a:gd name="connsiteY54" fmla="*/ 339716 h 774906"/>
                  <a:gd name="connsiteX55" fmla="*/ 679392 w 774884"/>
                  <a:gd name="connsiteY55" fmla="*/ 351067 h 774906"/>
                  <a:gd name="connsiteX56" fmla="*/ 690743 w 774884"/>
                  <a:gd name="connsiteY56" fmla="*/ 362418 h 774906"/>
                  <a:gd name="connsiteX57" fmla="*/ 714743 w 774884"/>
                  <a:gd name="connsiteY57" fmla="*/ 362418 h 774906"/>
                  <a:gd name="connsiteX58" fmla="*/ 681390 w 774884"/>
                  <a:gd name="connsiteY58" fmla="*/ 740426 h 774906"/>
                  <a:gd name="connsiteX59" fmla="*/ 668527 w 774884"/>
                  <a:gd name="connsiteY59" fmla="*/ 752203 h 774906"/>
                  <a:gd name="connsiteX60" fmla="*/ 324736 w 774884"/>
                  <a:gd name="connsiteY60" fmla="*/ 752203 h 774906"/>
                  <a:gd name="connsiteX61" fmla="*/ 311873 w 774884"/>
                  <a:gd name="connsiteY61" fmla="*/ 740426 h 774906"/>
                  <a:gd name="connsiteX62" fmla="*/ 278520 w 774884"/>
                  <a:gd name="connsiteY62" fmla="*/ 362418 h 774906"/>
                  <a:gd name="connsiteX63" fmla="*/ 642216 w 774884"/>
                  <a:gd name="connsiteY63" fmla="*/ 362418 h 774906"/>
                  <a:gd name="connsiteX64" fmla="*/ 653566 w 774884"/>
                  <a:gd name="connsiteY64" fmla="*/ 351067 h 774906"/>
                  <a:gd name="connsiteX65" fmla="*/ 642216 w 774884"/>
                  <a:gd name="connsiteY65" fmla="*/ 339716 h 774906"/>
                  <a:gd name="connsiteX66" fmla="*/ 253992 w 774884"/>
                  <a:gd name="connsiteY66" fmla="*/ 339716 h 774906"/>
                  <a:gd name="connsiteX67" fmla="*/ 241079 w 774884"/>
                  <a:gd name="connsiteY67" fmla="*/ 326803 h 774906"/>
                  <a:gd name="connsiteX68" fmla="*/ 253992 w 774884"/>
                  <a:gd name="connsiteY68" fmla="*/ 313890 h 774906"/>
                  <a:gd name="connsiteX69" fmla="*/ 739272 w 774884"/>
                  <a:gd name="connsiteY69" fmla="*/ 313890 h 774906"/>
                  <a:gd name="connsiteX70" fmla="*/ 752184 w 774884"/>
                  <a:gd name="connsiteY70" fmla="*/ 326803 h 774906"/>
                  <a:gd name="connsiteX71" fmla="*/ 739272 w 774884"/>
                  <a:gd name="connsiteY71" fmla="*/ 339716 h 774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</a:cxnLst>
                <a:rect l="l" t="t" r="r" b="b"/>
                <a:pathLst>
                  <a:path w="774884" h="774906">
                    <a:moveTo>
                      <a:pt x="739272" y="291189"/>
                    </a:moveTo>
                    <a:lnTo>
                      <a:pt x="625506" y="291189"/>
                    </a:lnTo>
                    <a:lnTo>
                      <a:pt x="734656" y="57857"/>
                    </a:lnTo>
                    <a:cubicBezTo>
                      <a:pt x="739368" y="47781"/>
                      <a:pt x="739774" y="36510"/>
                      <a:pt x="735795" y="26122"/>
                    </a:cubicBezTo>
                    <a:cubicBezTo>
                      <a:pt x="731816" y="15733"/>
                      <a:pt x="723987" y="7617"/>
                      <a:pt x="713750" y="3265"/>
                    </a:cubicBezTo>
                    <a:cubicBezTo>
                      <a:pt x="703512" y="-1086"/>
                      <a:pt x="692235" y="-1089"/>
                      <a:pt x="681995" y="3258"/>
                    </a:cubicBezTo>
                    <a:cubicBezTo>
                      <a:pt x="671755" y="7605"/>
                      <a:pt x="663921" y="15718"/>
                      <a:pt x="659940" y="26106"/>
                    </a:cubicBezTo>
                    <a:lnTo>
                      <a:pt x="558296" y="291190"/>
                    </a:lnTo>
                    <a:lnTo>
                      <a:pt x="313870" y="291190"/>
                    </a:lnTo>
                    <a:lnTo>
                      <a:pt x="313870" y="278277"/>
                    </a:lnTo>
                    <a:cubicBezTo>
                      <a:pt x="313870" y="178382"/>
                      <a:pt x="232613" y="97108"/>
                      <a:pt x="132725" y="97078"/>
                    </a:cubicBezTo>
                    <a:cubicBezTo>
                      <a:pt x="132707" y="97078"/>
                      <a:pt x="132689" y="97078"/>
                      <a:pt x="132670" y="97078"/>
                    </a:cubicBezTo>
                    <a:cubicBezTo>
                      <a:pt x="59516" y="97078"/>
                      <a:pt x="0" y="156595"/>
                      <a:pt x="0" y="229749"/>
                    </a:cubicBezTo>
                    <a:lnTo>
                      <a:pt x="0" y="411729"/>
                    </a:lnTo>
                    <a:cubicBezTo>
                      <a:pt x="0" y="438057"/>
                      <a:pt x="21418" y="459475"/>
                      <a:pt x="47746" y="459475"/>
                    </a:cubicBezTo>
                    <a:cubicBezTo>
                      <a:pt x="74074" y="459475"/>
                      <a:pt x="95493" y="438057"/>
                      <a:pt x="95493" y="411729"/>
                    </a:cubicBezTo>
                    <a:lnTo>
                      <a:pt x="95493" y="156956"/>
                    </a:lnTo>
                    <a:cubicBezTo>
                      <a:pt x="95493" y="136457"/>
                      <a:pt x="112171" y="119780"/>
                      <a:pt x="132670" y="119780"/>
                    </a:cubicBezTo>
                    <a:cubicBezTo>
                      <a:pt x="132687" y="119780"/>
                      <a:pt x="132699" y="119780"/>
                      <a:pt x="132714" y="119780"/>
                    </a:cubicBezTo>
                    <a:cubicBezTo>
                      <a:pt x="193331" y="119804"/>
                      <a:pt x="242639" y="169126"/>
                      <a:pt x="242639" y="229749"/>
                    </a:cubicBezTo>
                    <a:lnTo>
                      <a:pt x="242639" y="293055"/>
                    </a:lnTo>
                    <a:cubicBezTo>
                      <a:pt x="228552" y="297805"/>
                      <a:pt x="218376" y="311134"/>
                      <a:pt x="218376" y="326805"/>
                    </a:cubicBezTo>
                    <a:cubicBezTo>
                      <a:pt x="218376" y="346443"/>
                      <a:pt x="234353" y="362419"/>
                      <a:pt x="253990" y="362419"/>
                    </a:cubicBezTo>
                    <a:lnTo>
                      <a:pt x="255728" y="362419"/>
                    </a:lnTo>
                    <a:lnTo>
                      <a:pt x="289256" y="742422"/>
                    </a:lnTo>
                    <a:cubicBezTo>
                      <a:pt x="290891" y="760941"/>
                      <a:pt x="306144" y="774907"/>
                      <a:pt x="324733" y="774907"/>
                    </a:cubicBezTo>
                    <a:lnTo>
                      <a:pt x="668525" y="774907"/>
                    </a:lnTo>
                    <a:cubicBezTo>
                      <a:pt x="687117" y="774907"/>
                      <a:pt x="702369" y="760941"/>
                      <a:pt x="704002" y="742422"/>
                    </a:cubicBezTo>
                    <a:lnTo>
                      <a:pt x="737533" y="362419"/>
                    </a:lnTo>
                    <a:lnTo>
                      <a:pt x="739270" y="362419"/>
                    </a:lnTo>
                    <a:cubicBezTo>
                      <a:pt x="758909" y="362419"/>
                      <a:pt x="774884" y="346442"/>
                      <a:pt x="774884" y="326805"/>
                    </a:cubicBezTo>
                    <a:cubicBezTo>
                      <a:pt x="774884" y="307168"/>
                      <a:pt x="758909" y="291189"/>
                      <a:pt x="739272" y="291189"/>
                    </a:cubicBezTo>
                    <a:close/>
                    <a:moveTo>
                      <a:pt x="72792" y="156956"/>
                    </a:moveTo>
                    <a:lnTo>
                      <a:pt x="72792" y="411727"/>
                    </a:lnTo>
                    <a:cubicBezTo>
                      <a:pt x="72792" y="425537"/>
                      <a:pt x="61558" y="436772"/>
                      <a:pt x="47748" y="436772"/>
                    </a:cubicBezTo>
                    <a:cubicBezTo>
                      <a:pt x="33938" y="436772"/>
                      <a:pt x="22703" y="425537"/>
                      <a:pt x="22703" y="411727"/>
                    </a:cubicBezTo>
                    <a:lnTo>
                      <a:pt x="22703" y="229747"/>
                    </a:lnTo>
                    <a:cubicBezTo>
                      <a:pt x="22703" y="189418"/>
                      <a:pt x="44524" y="154090"/>
                      <a:pt x="76982" y="134949"/>
                    </a:cubicBezTo>
                    <a:cubicBezTo>
                      <a:pt x="74277" y="141766"/>
                      <a:pt x="72792" y="149189"/>
                      <a:pt x="72792" y="156956"/>
                    </a:cubicBezTo>
                    <a:close/>
                    <a:moveTo>
                      <a:pt x="681137" y="34232"/>
                    </a:moveTo>
                    <a:cubicBezTo>
                      <a:pt x="682894" y="29651"/>
                      <a:pt x="686348" y="26072"/>
                      <a:pt x="690865" y="24154"/>
                    </a:cubicBezTo>
                    <a:cubicBezTo>
                      <a:pt x="695383" y="22237"/>
                      <a:pt x="700356" y="22238"/>
                      <a:pt x="704872" y="24157"/>
                    </a:cubicBezTo>
                    <a:cubicBezTo>
                      <a:pt x="709387" y="26076"/>
                      <a:pt x="712841" y="29655"/>
                      <a:pt x="714595" y="34238"/>
                    </a:cubicBezTo>
                    <a:cubicBezTo>
                      <a:pt x="716350" y="38821"/>
                      <a:pt x="716172" y="43793"/>
                      <a:pt x="714092" y="48238"/>
                    </a:cubicBezTo>
                    <a:lnTo>
                      <a:pt x="600443" y="291189"/>
                    </a:lnTo>
                    <a:lnTo>
                      <a:pt x="582610" y="291189"/>
                    </a:lnTo>
                    <a:lnTo>
                      <a:pt x="681137" y="34232"/>
                    </a:lnTo>
                    <a:close/>
                    <a:moveTo>
                      <a:pt x="291168" y="278276"/>
                    </a:moveTo>
                    <a:lnTo>
                      <a:pt x="291168" y="291189"/>
                    </a:lnTo>
                    <a:lnTo>
                      <a:pt x="265342" y="291189"/>
                    </a:lnTo>
                    <a:lnTo>
                      <a:pt x="265342" y="229747"/>
                    </a:lnTo>
                    <a:cubicBezTo>
                      <a:pt x="265342" y="210918"/>
                      <a:pt x="261398" y="192988"/>
                      <a:pt x="254294" y="176749"/>
                    </a:cubicBezTo>
                    <a:cubicBezTo>
                      <a:pt x="277305" y="204268"/>
                      <a:pt x="291168" y="239683"/>
                      <a:pt x="291168" y="278276"/>
                    </a:cubicBezTo>
                    <a:close/>
                    <a:moveTo>
                      <a:pt x="739272" y="339716"/>
                    </a:moveTo>
                    <a:lnTo>
                      <a:pt x="690743" y="339716"/>
                    </a:lnTo>
                    <a:cubicBezTo>
                      <a:pt x="684474" y="339716"/>
                      <a:pt x="679392" y="344798"/>
                      <a:pt x="679392" y="351067"/>
                    </a:cubicBezTo>
                    <a:cubicBezTo>
                      <a:pt x="679392" y="357335"/>
                      <a:pt x="684474" y="362418"/>
                      <a:pt x="690743" y="362418"/>
                    </a:cubicBezTo>
                    <a:lnTo>
                      <a:pt x="714743" y="362418"/>
                    </a:lnTo>
                    <a:lnTo>
                      <a:pt x="681390" y="740426"/>
                    </a:lnTo>
                    <a:cubicBezTo>
                      <a:pt x="680798" y="747141"/>
                      <a:pt x="675268" y="752203"/>
                      <a:pt x="668527" y="752203"/>
                    </a:cubicBezTo>
                    <a:lnTo>
                      <a:pt x="324736" y="752203"/>
                    </a:lnTo>
                    <a:cubicBezTo>
                      <a:pt x="317995" y="752203"/>
                      <a:pt x="312467" y="747139"/>
                      <a:pt x="311873" y="740426"/>
                    </a:cubicBezTo>
                    <a:lnTo>
                      <a:pt x="278520" y="362418"/>
                    </a:lnTo>
                    <a:lnTo>
                      <a:pt x="642216" y="362418"/>
                    </a:lnTo>
                    <a:cubicBezTo>
                      <a:pt x="648484" y="362418"/>
                      <a:pt x="653566" y="357335"/>
                      <a:pt x="653566" y="351067"/>
                    </a:cubicBezTo>
                    <a:cubicBezTo>
                      <a:pt x="653566" y="344798"/>
                      <a:pt x="648484" y="339716"/>
                      <a:pt x="642216" y="339716"/>
                    </a:cubicBezTo>
                    <a:lnTo>
                      <a:pt x="253992" y="339716"/>
                    </a:lnTo>
                    <a:cubicBezTo>
                      <a:pt x="246871" y="339716"/>
                      <a:pt x="241079" y="333922"/>
                      <a:pt x="241079" y="326803"/>
                    </a:cubicBezTo>
                    <a:cubicBezTo>
                      <a:pt x="241079" y="319684"/>
                      <a:pt x="246872" y="313890"/>
                      <a:pt x="253992" y="313890"/>
                    </a:cubicBezTo>
                    <a:lnTo>
                      <a:pt x="739272" y="313890"/>
                    </a:lnTo>
                    <a:cubicBezTo>
                      <a:pt x="746392" y="313890"/>
                      <a:pt x="752184" y="319684"/>
                      <a:pt x="752184" y="326803"/>
                    </a:cubicBezTo>
                    <a:cubicBezTo>
                      <a:pt x="752184" y="333922"/>
                      <a:pt x="746391" y="339716"/>
                      <a:pt x="739272" y="339716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61" name="Freeform: Shape 1860">
                <a:extLst>
                  <a:ext uri="{FF2B5EF4-FFF2-40B4-BE49-F238E27FC236}">
                    <a16:creationId xmlns:a16="http://schemas.microsoft.com/office/drawing/2014/main" id="{2D6FFA8D-02F9-465C-AAE4-9F4133233AAF}"/>
                  </a:ext>
                </a:extLst>
              </p:cNvPr>
              <p:cNvSpPr/>
              <p:nvPr/>
            </p:nvSpPr>
            <p:spPr>
              <a:xfrm>
                <a:off x="1123166" y="4694212"/>
                <a:ext cx="289606" cy="289606"/>
              </a:xfrm>
              <a:custGeom>
                <a:avLst/>
                <a:gdLst>
                  <a:gd name="connsiteX0" fmla="*/ 144802 w 289606"/>
                  <a:gd name="connsiteY0" fmla="*/ 0 h 289606"/>
                  <a:gd name="connsiteX1" fmla="*/ 0 w 289606"/>
                  <a:gd name="connsiteY1" fmla="*/ 144804 h 289606"/>
                  <a:gd name="connsiteX2" fmla="*/ 144802 w 289606"/>
                  <a:gd name="connsiteY2" fmla="*/ 289606 h 289606"/>
                  <a:gd name="connsiteX3" fmla="*/ 289606 w 289606"/>
                  <a:gd name="connsiteY3" fmla="*/ 144804 h 289606"/>
                  <a:gd name="connsiteX4" fmla="*/ 144802 w 289606"/>
                  <a:gd name="connsiteY4" fmla="*/ 0 h 289606"/>
                  <a:gd name="connsiteX5" fmla="*/ 144802 w 289606"/>
                  <a:gd name="connsiteY5" fmla="*/ 266904 h 289606"/>
                  <a:gd name="connsiteX6" fmla="*/ 22702 w 289606"/>
                  <a:gd name="connsiteY6" fmla="*/ 144804 h 289606"/>
                  <a:gd name="connsiteX7" fmla="*/ 144802 w 289606"/>
                  <a:gd name="connsiteY7" fmla="*/ 22702 h 289606"/>
                  <a:gd name="connsiteX8" fmla="*/ 266904 w 289606"/>
                  <a:gd name="connsiteY8" fmla="*/ 144804 h 289606"/>
                  <a:gd name="connsiteX9" fmla="*/ 144802 w 289606"/>
                  <a:gd name="connsiteY9" fmla="*/ 266904 h 2896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89606" h="289606">
                    <a:moveTo>
                      <a:pt x="144802" y="0"/>
                    </a:moveTo>
                    <a:cubicBezTo>
                      <a:pt x="64957" y="0"/>
                      <a:pt x="0" y="64959"/>
                      <a:pt x="0" y="144804"/>
                    </a:cubicBezTo>
                    <a:cubicBezTo>
                      <a:pt x="0" y="224649"/>
                      <a:pt x="64957" y="289606"/>
                      <a:pt x="144802" y="289606"/>
                    </a:cubicBezTo>
                    <a:cubicBezTo>
                      <a:pt x="224647" y="289606"/>
                      <a:pt x="289606" y="224649"/>
                      <a:pt x="289606" y="144804"/>
                    </a:cubicBezTo>
                    <a:cubicBezTo>
                      <a:pt x="289606" y="64959"/>
                      <a:pt x="224647" y="0"/>
                      <a:pt x="144802" y="0"/>
                    </a:cubicBezTo>
                    <a:close/>
                    <a:moveTo>
                      <a:pt x="144802" y="266904"/>
                    </a:moveTo>
                    <a:cubicBezTo>
                      <a:pt x="77476" y="266904"/>
                      <a:pt x="22702" y="212130"/>
                      <a:pt x="22702" y="144804"/>
                    </a:cubicBezTo>
                    <a:cubicBezTo>
                      <a:pt x="22702" y="77476"/>
                      <a:pt x="77476" y="22702"/>
                      <a:pt x="144802" y="22702"/>
                    </a:cubicBezTo>
                    <a:cubicBezTo>
                      <a:pt x="212130" y="22702"/>
                      <a:pt x="266904" y="77476"/>
                      <a:pt x="266904" y="144804"/>
                    </a:cubicBezTo>
                    <a:cubicBezTo>
                      <a:pt x="266904" y="212130"/>
                      <a:pt x="212130" y="266904"/>
                      <a:pt x="144802" y="266904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62" name="Freeform: Shape 1861">
                <a:extLst>
                  <a:ext uri="{FF2B5EF4-FFF2-40B4-BE49-F238E27FC236}">
                    <a16:creationId xmlns:a16="http://schemas.microsoft.com/office/drawing/2014/main" id="{0D6C9B94-EDF2-4B1F-820D-419FDA625531}"/>
                  </a:ext>
                </a:extLst>
              </p:cNvPr>
              <p:cNvSpPr/>
              <p:nvPr/>
            </p:nvSpPr>
            <p:spPr>
              <a:xfrm>
                <a:off x="1194090" y="4754872"/>
                <a:ext cx="147753" cy="170938"/>
              </a:xfrm>
              <a:custGeom>
                <a:avLst/>
                <a:gdLst>
                  <a:gd name="connsiteX0" fmla="*/ 109268 w 147753"/>
                  <a:gd name="connsiteY0" fmla="*/ 43449 h 170938"/>
                  <a:gd name="connsiteX1" fmla="*/ 95270 w 147753"/>
                  <a:gd name="connsiteY1" fmla="*/ 43449 h 170938"/>
                  <a:gd name="connsiteX2" fmla="*/ 114235 w 147753"/>
                  <a:gd name="connsiteY2" fmla="*/ 18162 h 170938"/>
                  <a:gd name="connsiteX3" fmla="*/ 111965 w 147753"/>
                  <a:gd name="connsiteY3" fmla="*/ 2271 h 170938"/>
                  <a:gd name="connsiteX4" fmla="*/ 96074 w 147753"/>
                  <a:gd name="connsiteY4" fmla="*/ 4541 h 170938"/>
                  <a:gd name="connsiteX5" fmla="*/ 73877 w 147753"/>
                  <a:gd name="connsiteY5" fmla="*/ 34136 h 170938"/>
                  <a:gd name="connsiteX6" fmla="*/ 51681 w 147753"/>
                  <a:gd name="connsiteY6" fmla="*/ 4541 h 170938"/>
                  <a:gd name="connsiteX7" fmla="*/ 35790 w 147753"/>
                  <a:gd name="connsiteY7" fmla="*/ 2271 h 170938"/>
                  <a:gd name="connsiteX8" fmla="*/ 33520 w 147753"/>
                  <a:gd name="connsiteY8" fmla="*/ 18162 h 170938"/>
                  <a:gd name="connsiteX9" fmla="*/ 52485 w 147753"/>
                  <a:gd name="connsiteY9" fmla="*/ 43449 h 170938"/>
                  <a:gd name="connsiteX10" fmla="*/ 38485 w 147753"/>
                  <a:gd name="connsiteY10" fmla="*/ 43449 h 170938"/>
                  <a:gd name="connsiteX11" fmla="*/ 4368 w 147753"/>
                  <a:gd name="connsiteY11" fmla="*/ 64150 h 170938"/>
                  <a:gd name="connsiteX12" fmla="*/ 6974 w 147753"/>
                  <a:gd name="connsiteY12" fmla="*/ 103973 h 170938"/>
                  <a:gd name="connsiteX13" fmla="*/ 42364 w 147753"/>
                  <a:gd name="connsiteY13" fmla="*/ 154531 h 170938"/>
                  <a:gd name="connsiteX14" fmla="*/ 73876 w 147753"/>
                  <a:gd name="connsiteY14" fmla="*/ 170939 h 170938"/>
                  <a:gd name="connsiteX15" fmla="*/ 105387 w 147753"/>
                  <a:gd name="connsiteY15" fmla="*/ 154531 h 170938"/>
                  <a:gd name="connsiteX16" fmla="*/ 102598 w 147753"/>
                  <a:gd name="connsiteY16" fmla="*/ 138723 h 170938"/>
                  <a:gd name="connsiteX17" fmla="*/ 86790 w 147753"/>
                  <a:gd name="connsiteY17" fmla="*/ 141513 h 170938"/>
                  <a:gd name="connsiteX18" fmla="*/ 73876 w 147753"/>
                  <a:gd name="connsiteY18" fmla="*/ 148235 h 170938"/>
                  <a:gd name="connsiteX19" fmla="*/ 60962 w 147753"/>
                  <a:gd name="connsiteY19" fmla="*/ 141513 h 170938"/>
                  <a:gd name="connsiteX20" fmla="*/ 25571 w 147753"/>
                  <a:gd name="connsiteY20" fmla="*/ 90954 h 170938"/>
                  <a:gd name="connsiteX21" fmla="*/ 24503 w 147753"/>
                  <a:gd name="connsiteY21" fmla="*/ 74633 h 170938"/>
                  <a:gd name="connsiteX22" fmla="*/ 38485 w 147753"/>
                  <a:gd name="connsiteY22" fmla="*/ 66150 h 170938"/>
                  <a:gd name="connsiteX23" fmla="*/ 109268 w 147753"/>
                  <a:gd name="connsiteY23" fmla="*/ 66150 h 170938"/>
                  <a:gd name="connsiteX24" fmla="*/ 123251 w 147753"/>
                  <a:gd name="connsiteY24" fmla="*/ 74633 h 170938"/>
                  <a:gd name="connsiteX25" fmla="*/ 122182 w 147753"/>
                  <a:gd name="connsiteY25" fmla="*/ 90954 h 170938"/>
                  <a:gd name="connsiteX26" fmla="*/ 114521 w 147753"/>
                  <a:gd name="connsiteY26" fmla="*/ 101898 h 170938"/>
                  <a:gd name="connsiteX27" fmla="*/ 117312 w 147753"/>
                  <a:gd name="connsiteY27" fmla="*/ 117706 h 170938"/>
                  <a:gd name="connsiteX28" fmla="*/ 133120 w 147753"/>
                  <a:gd name="connsiteY28" fmla="*/ 114915 h 170938"/>
                  <a:gd name="connsiteX29" fmla="*/ 140779 w 147753"/>
                  <a:gd name="connsiteY29" fmla="*/ 103972 h 170938"/>
                  <a:gd name="connsiteX30" fmla="*/ 143386 w 147753"/>
                  <a:gd name="connsiteY30" fmla="*/ 64148 h 170938"/>
                  <a:gd name="connsiteX31" fmla="*/ 109268 w 147753"/>
                  <a:gd name="connsiteY31" fmla="*/ 43449 h 1709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147753" h="170938">
                    <a:moveTo>
                      <a:pt x="109268" y="43449"/>
                    </a:moveTo>
                    <a:lnTo>
                      <a:pt x="95270" y="43449"/>
                    </a:lnTo>
                    <a:lnTo>
                      <a:pt x="114235" y="18162"/>
                    </a:lnTo>
                    <a:cubicBezTo>
                      <a:pt x="117996" y="13148"/>
                      <a:pt x="116979" y="6032"/>
                      <a:pt x="111965" y="2271"/>
                    </a:cubicBezTo>
                    <a:cubicBezTo>
                      <a:pt x="106951" y="-1489"/>
                      <a:pt x="99835" y="-473"/>
                      <a:pt x="96074" y="4541"/>
                    </a:cubicBezTo>
                    <a:lnTo>
                      <a:pt x="73877" y="34136"/>
                    </a:lnTo>
                    <a:lnTo>
                      <a:pt x="51681" y="4541"/>
                    </a:lnTo>
                    <a:cubicBezTo>
                      <a:pt x="47920" y="-475"/>
                      <a:pt x="40804" y="-1490"/>
                      <a:pt x="35790" y="2271"/>
                    </a:cubicBezTo>
                    <a:cubicBezTo>
                      <a:pt x="30776" y="6032"/>
                      <a:pt x="29759" y="13146"/>
                      <a:pt x="33520" y="18162"/>
                    </a:cubicBezTo>
                    <a:lnTo>
                      <a:pt x="52485" y="43449"/>
                    </a:lnTo>
                    <a:lnTo>
                      <a:pt x="38485" y="43449"/>
                    </a:lnTo>
                    <a:cubicBezTo>
                      <a:pt x="24090" y="43449"/>
                      <a:pt x="11016" y="51381"/>
                      <a:pt x="4368" y="64150"/>
                    </a:cubicBezTo>
                    <a:cubicBezTo>
                      <a:pt x="-2281" y="76920"/>
                      <a:pt x="-1282" y="92179"/>
                      <a:pt x="6974" y="103973"/>
                    </a:cubicBezTo>
                    <a:lnTo>
                      <a:pt x="42364" y="154531"/>
                    </a:lnTo>
                    <a:cubicBezTo>
                      <a:pt x="49555" y="164806"/>
                      <a:pt x="61335" y="170939"/>
                      <a:pt x="73876" y="170939"/>
                    </a:cubicBezTo>
                    <a:cubicBezTo>
                      <a:pt x="86416" y="170939"/>
                      <a:pt x="98197" y="164806"/>
                      <a:pt x="105387" y="154531"/>
                    </a:cubicBezTo>
                    <a:cubicBezTo>
                      <a:pt x="108982" y="149396"/>
                      <a:pt x="107733" y="142318"/>
                      <a:pt x="102598" y="138723"/>
                    </a:cubicBezTo>
                    <a:cubicBezTo>
                      <a:pt x="97463" y="135129"/>
                      <a:pt x="90386" y="136376"/>
                      <a:pt x="86790" y="141513"/>
                    </a:cubicBezTo>
                    <a:cubicBezTo>
                      <a:pt x="83798" y="145785"/>
                      <a:pt x="79091" y="148235"/>
                      <a:pt x="73876" y="148235"/>
                    </a:cubicBezTo>
                    <a:cubicBezTo>
                      <a:pt x="68661" y="148235"/>
                      <a:pt x="63952" y="145785"/>
                      <a:pt x="60962" y="141513"/>
                    </a:cubicBezTo>
                    <a:lnTo>
                      <a:pt x="25571" y="90954"/>
                    </a:lnTo>
                    <a:cubicBezTo>
                      <a:pt x="22136" y="86048"/>
                      <a:pt x="21736" y="79947"/>
                      <a:pt x="24503" y="74633"/>
                    </a:cubicBezTo>
                    <a:cubicBezTo>
                      <a:pt x="27269" y="69321"/>
                      <a:pt x="32495" y="66150"/>
                      <a:pt x="38485" y="66150"/>
                    </a:cubicBezTo>
                    <a:lnTo>
                      <a:pt x="109268" y="66150"/>
                    </a:lnTo>
                    <a:cubicBezTo>
                      <a:pt x="115258" y="66150"/>
                      <a:pt x="120484" y="69323"/>
                      <a:pt x="123251" y="74633"/>
                    </a:cubicBezTo>
                    <a:cubicBezTo>
                      <a:pt x="126017" y="79946"/>
                      <a:pt x="125616" y="86048"/>
                      <a:pt x="122182" y="90954"/>
                    </a:cubicBezTo>
                    <a:lnTo>
                      <a:pt x="114521" y="101898"/>
                    </a:lnTo>
                    <a:cubicBezTo>
                      <a:pt x="110927" y="107035"/>
                      <a:pt x="112175" y="114112"/>
                      <a:pt x="117312" y="117706"/>
                    </a:cubicBezTo>
                    <a:cubicBezTo>
                      <a:pt x="122449" y="121301"/>
                      <a:pt x="129525" y="120052"/>
                      <a:pt x="133120" y="114915"/>
                    </a:cubicBezTo>
                    <a:lnTo>
                      <a:pt x="140779" y="103972"/>
                    </a:lnTo>
                    <a:cubicBezTo>
                      <a:pt x="149035" y="92177"/>
                      <a:pt x="150034" y="76919"/>
                      <a:pt x="143386" y="64148"/>
                    </a:cubicBezTo>
                    <a:cubicBezTo>
                      <a:pt x="136739" y="51381"/>
                      <a:pt x="123664" y="43449"/>
                      <a:pt x="109268" y="43449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1863" name="Graphic 25">
            <a:extLst>
              <a:ext uri="{FF2B5EF4-FFF2-40B4-BE49-F238E27FC236}">
                <a16:creationId xmlns:a16="http://schemas.microsoft.com/office/drawing/2014/main" id="{3AA333C6-CFA2-4024-AC30-445F510C51CA}"/>
              </a:ext>
            </a:extLst>
          </p:cNvPr>
          <p:cNvGrpSpPr/>
          <p:nvPr/>
        </p:nvGrpSpPr>
        <p:grpSpPr>
          <a:xfrm>
            <a:off x="93019" y="4203566"/>
            <a:ext cx="459452" cy="774890"/>
            <a:chOff x="93019" y="4203566"/>
            <a:chExt cx="459452" cy="774890"/>
          </a:xfrm>
          <a:solidFill>
            <a:srgbClr val="FFFFFF"/>
          </a:solidFill>
        </p:grpSpPr>
        <p:grpSp>
          <p:nvGrpSpPr>
            <p:cNvPr id="1888" name="Graphic 25">
              <a:extLst>
                <a:ext uri="{FF2B5EF4-FFF2-40B4-BE49-F238E27FC236}">
                  <a16:creationId xmlns:a16="http://schemas.microsoft.com/office/drawing/2014/main" id="{3AA333C6-CFA2-4024-AC30-445F510C51CA}"/>
                </a:ext>
              </a:extLst>
            </p:cNvPr>
            <p:cNvGrpSpPr/>
            <p:nvPr/>
          </p:nvGrpSpPr>
          <p:grpSpPr>
            <a:xfrm>
              <a:off x="152900" y="4275580"/>
              <a:ext cx="388225" cy="691524"/>
              <a:chOff x="152900" y="4275580"/>
              <a:chExt cx="388225" cy="691524"/>
            </a:xfrm>
            <a:solidFill>
              <a:srgbClr val="FFFFFF"/>
            </a:solidFill>
          </p:grpSpPr>
          <p:sp>
            <p:nvSpPr>
              <p:cNvPr id="1889" name="Freeform: Shape 1888">
                <a:extLst>
                  <a:ext uri="{FF2B5EF4-FFF2-40B4-BE49-F238E27FC236}">
                    <a16:creationId xmlns:a16="http://schemas.microsoft.com/office/drawing/2014/main" id="{EC60799D-F168-4D67-AD81-26E5DEAD7AC4}"/>
                  </a:ext>
                </a:extLst>
              </p:cNvPr>
              <p:cNvSpPr/>
              <p:nvPr/>
            </p:nvSpPr>
            <p:spPr>
              <a:xfrm>
                <a:off x="313309" y="4275580"/>
                <a:ext cx="227816" cy="227815"/>
              </a:xfrm>
              <a:custGeom>
                <a:avLst/>
                <a:gdLst>
                  <a:gd name="connsiteX0" fmla="*/ 188730 w 227816"/>
                  <a:gd name="connsiteY0" fmla="*/ 39087 h 227815"/>
                  <a:gd name="connsiteX1" fmla="*/ 0 w 227816"/>
                  <a:gd name="connsiteY1" fmla="*/ 39087 h 227815"/>
                  <a:gd name="connsiteX2" fmla="*/ 188730 w 227816"/>
                  <a:gd name="connsiteY2" fmla="*/ 227815 h 227815"/>
                  <a:gd name="connsiteX3" fmla="*/ 188730 w 227816"/>
                  <a:gd name="connsiteY3" fmla="*/ 39087 h 2278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7816" h="227815">
                    <a:moveTo>
                      <a:pt x="188730" y="39087"/>
                    </a:moveTo>
                    <a:cubicBezTo>
                      <a:pt x="136615" y="-13029"/>
                      <a:pt x="52116" y="-13029"/>
                      <a:pt x="0" y="39087"/>
                    </a:cubicBezTo>
                    <a:lnTo>
                      <a:pt x="188730" y="227815"/>
                    </a:lnTo>
                    <a:cubicBezTo>
                      <a:pt x="240846" y="175700"/>
                      <a:pt x="240846" y="91202"/>
                      <a:pt x="188730" y="39087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90" name="Freeform: Shape 1889">
                <a:extLst>
                  <a:ext uri="{FF2B5EF4-FFF2-40B4-BE49-F238E27FC236}">
                    <a16:creationId xmlns:a16="http://schemas.microsoft.com/office/drawing/2014/main" id="{C9EA4EBC-AB87-4228-BC46-FFD10F2B9B8B}"/>
                  </a:ext>
                </a:extLst>
              </p:cNvPr>
              <p:cNvSpPr/>
              <p:nvPr/>
            </p:nvSpPr>
            <p:spPr>
              <a:xfrm>
                <a:off x="339045" y="4311975"/>
                <a:ext cx="165684" cy="165684"/>
              </a:xfrm>
              <a:custGeom>
                <a:avLst/>
                <a:gdLst>
                  <a:gd name="connsiteX0" fmla="*/ 68629 w 165684"/>
                  <a:gd name="connsiteY0" fmla="*/ 0 h 165684"/>
                  <a:gd name="connsiteX1" fmla="*/ 0 w 165684"/>
                  <a:gd name="connsiteY1" fmla="*/ 28427 h 165684"/>
                  <a:gd name="connsiteX2" fmla="*/ 137258 w 165684"/>
                  <a:gd name="connsiteY2" fmla="*/ 165685 h 165684"/>
                  <a:gd name="connsiteX3" fmla="*/ 165685 w 165684"/>
                  <a:gd name="connsiteY3" fmla="*/ 97056 h 165684"/>
                  <a:gd name="connsiteX4" fmla="*/ 68629 w 165684"/>
                  <a:gd name="connsiteY4" fmla="*/ 0 h 165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5684" h="165684">
                    <a:moveTo>
                      <a:pt x="68629" y="0"/>
                    </a:moveTo>
                    <a:cubicBezTo>
                      <a:pt x="41829" y="0"/>
                      <a:pt x="17562" y="10864"/>
                      <a:pt x="0" y="28427"/>
                    </a:cubicBezTo>
                    <a:lnTo>
                      <a:pt x="137258" y="165685"/>
                    </a:lnTo>
                    <a:cubicBezTo>
                      <a:pt x="154820" y="148121"/>
                      <a:pt x="165685" y="123856"/>
                      <a:pt x="165685" y="97056"/>
                    </a:cubicBezTo>
                    <a:cubicBezTo>
                      <a:pt x="165685" y="43453"/>
                      <a:pt x="122231" y="0"/>
                      <a:pt x="68629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91" name="Freeform: Shape 1890">
                <a:extLst>
                  <a:ext uri="{FF2B5EF4-FFF2-40B4-BE49-F238E27FC236}">
                    <a16:creationId xmlns:a16="http://schemas.microsoft.com/office/drawing/2014/main" id="{E3520F45-67E6-4E1D-B8EA-4856A7297534}"/>
                  </a:ext>
                </a:extLst>
              </p:cNvPr>
              <p:cNvSpPr/>
              <p:nvPr/>
            </p:nvSpPr>
            <p:spPr>
              <a:xfrm>
                <a:off x="152901" y="4433293"/>
                <a:ext cx="315431" cy="533808"/>
              </a:xfrm>
              <a:custGeom>
                <a:avLst/>
                <a:gdLst>
                  <a:gd name="connsiteX0" fmla="*/ 301219 w 315431"/>
                  <a:gd name="connsiteY0" fmla="*/ 70711 h 533808"/>
                  <a:gd name="connsiteX1" fmla="*/ 281117 w 315431"/>
                  <a:gd name="connsiteY1" fmla="*/ 50610 h 533808"/>
                  <a:gd name="connsiteX2" fmla="*/ 266904 w 315431"/>
                  <a:gd name="connsiteY2" fmla="*/ 16295 h 533808"/>
                  <a:gd name="connsiteX3" fmla="*/ 266904 w 315431"/>
                  <a:gd name="connsiteY3" fmla="*/ 0 h 533808"/>
                  <a:gd name="connsiteX4" fmla="*/ 48527 w 315431"/>
                  <a:gd name="connsiteY4" fmla="*/ 0 h 533808"/>
                  <a:gd name="connsiteX5" fmla="*/ 48527 w 315431"/>
                  <a:gd name="connsiteY5" fmla="*/ 16295 h 533808"/>
                  <a:gd name="connsiteX6" fmla="*/ 34314 w 315431"/>
                  <a:gd name="connsiteY6" fmla="*/ 50610 h 533808"/>
                  <a:gd name="connsiteX7" fmla="*/ 14213 w 315431"/>
                  <a:gd name="connsiteY7" fmla="*/ 70711 h 533808"/>
                  <a:gd name="connsiteX8" fmla="*/ 0 w 315431"/>
                  <a:gd name="connsiteY8" fmla="*/ 105026 h 533808"/>
                  <a:gd name="connsiteX9" fmla="*/ 0 w 315431"/>
                  <a:gd name="connsiteY9" fmla="*/ 509545 h 533808"/>
                  <a:gd name="connsiteX10" fmla="*/ 24264 w 315431"/>
                  <a:gd name="connsiteY10" fmla="*/ 533809 h 533808"/>
                  <a:gd name="connsiteX11" fmla="*/ 291168 w 315431"/>
                  <a:gd name="connsiteY11" fmla="*/ 533809 h 533808"/>
                  <a:gd name="connsiteX12" fmla="*/ 315432 w 315431"/>
                  <a:gd name="connsiteY12" fmla="*/ 509545 h 533808"/>
                  <a:gd name="connsiteX13" fmla="*/ 315432 w 315431"/>
                  <a:gd name="connsiteY13" fmla="*/ 105027 h 533808"/>
                  <a:gd name="connsiteX14" fmla="*/ 301219 w 315431"/>
                  <a:gd name="connsiteY14" fmla="*/ 70711 h 5338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15431" h="533808">
                    <a:moveTo>
                      <a:pt x="301219" y="70711"/>
                    </a:moveTo>
                    <a:lnTo>
                      <a:pt x="281117" y="50610"/>
                    </a:lnTo>
                    <a:cubicBezTo>
                      <a:pt x="272017" y="41508"/>
                      <a:pt x="266904" y="29166"/>
                      <a:pt x="266904" y="16295"/>
                    </a:cubicBezTo>
                    <a:lnTo>
                      <a:pt x="266904" y="0"/>
                    </a:lnTo>
                    <a:lnTo>
                      <a:pt x="48527" y="0"/>
                    </a:lnTo>
                    <a:lnTo>
                      <a:pt x="48527" y="16295"/>
                    </a:lnTo>
                    <a:cubicBezTo>
                      <a:pt x="48527" y="29166"/>
                      <a:pt x="43415" y="41509"/>
                      <a:pt x="34314" y="50610"/>
                    </a:cubicBezTo>
                    <a:lnTo>
                      <a:pt x="14213" y="70711"/>
                    </a:lnTo>
                    <a:cubicBezTo>
                      <a:pt x="5112" y="79812"/>
                      <a:pt x="0" y="92155"/>
                      <a:pt x="0" y="105026"/>
                    </a:cubicBezTo>
                    <a:lnTo>
                      <a:pt x="0" y="509545"/>
                    </a:lnTo>
                    <a:cubicBezTo>
                      <a:pt x="0" y="522945"/>
                      <a:pt x="10864" y="533809"/>
                      <a:pt x="24264" y="533809"/>
                    </a:cubicBezTo>
                    <a:lnTo>
                      <a:pt x="291168" y="533809"/>
                    </a:lnTo>
                    <a:cubicBezTo>
                      <a:pt x="304568" y="533809"/>
                      <a:pt x="315432" y="522945"/>
                      <a:pt x="315432" y="509545"/>
                    </a:cubicBezTo>
                    <a:lnTo>
                      <a:pt x="315432" y="105027"/>
                    </a:lnTo>
                    <a:cubicBezTo>
                      <a:pt x="315432" y="92155"/>
                      <a:pt x="310319" y="79813"/>
                      <a:pt x="301219" y="70711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92" name="Freeform: Shape 1891">
                <a:extLst>
                  <a:ext uri="{FF2B5EF4-FFF2-40B4-BE49-F238E27FC236}">
                    <a16:creationId xmlns:a16="http://schemas.microsoft.com/office/drawing/2014/main" id="{75CAC342-4BD1-418F-BEA9-5CB3BA72485A}"/>
                  </a:ext>
                </a:extLst>
              </p:cNvPr>
              <p:cNvSpPr/>
              <p:nvPr/>
            </p:nvSpPr>
            <p:spPr>
              <a:xfrm>
                <a:off x="189297" y="4384768"/>
                <a:ext cx="242639" cy="48527"/>
              </a:xfrm>
              <a:custGeom>
                <a:avLst/>
                <a:gdLst>
                  <a:gd name="connsiteX0" fmla="*/ 230509 w 242639"/>
                  <a:gd name="connsiteY0" fmla="*/ 48527 h 48527"/>
                  <a:gd name="connsiteX1" fmla="*/ 12132 w 242639"/>
                  <a:gd name="connsiteY1" fmla="*/ 48527 h 48527"/>
                  <a:gd name="connsiteX2" fmla="*/ 0 w 242639"/>
                  <a:gd name="connsiteY2" fmla="*/ 36395 h 48527"/>
                  <a:gd name="connsiteX3" fmla="*/ 0 w 242639"/>
                  <a:gd name="connsiteY3" fmla="*/ 12132 h 48527"/>
                  <a:gd name="connsiteX4" fmla="*/ 12132 w 242639"/>
                  <a:gd name="connsiteY4" fmla="*/ 0 h 48527"/>
                  <a:gd name="connsiteX5" fmla="*/ 230507 w 242639"/>
                  <a:gd name="connsiteY5" fmla="*/ 0 h 48527"/>
                  <a:gd name="connsiteX6" fmla="*/ 242639 w 242639"/>
                  <a:gd name="connsiteY6" fmla="*/ 12132 h 48527"/>
                  <a:gd name="connsiteX7" fmla="*/ 242639 w 242639"/>
                  <a:gd name="connsiteY7" fmla="*/ 36395 h 48527"/>
                  <a:gd name="connsiteX8" fmla="*/ 230509 w 242639"/>
                  <a:gd name="connsiteY8" fmla="*/ 48527 h 485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42639" h="48527">
                    <a:moveTo>
                      <a:pt x="230509" y="48527"/>
                    </a:moveTo>
                    <a:lnTo>
                      <a:pt x="12132" y="48527"/>
                    </a:lnTo>
                    <a:cubicBezTo>
                      <a:pt x="5432" y="48527"/>
                      <a:pt x="0" y="43095"/>
                      <a:pt x="0" y="36395"/>
                    </a:cubicBezTo>
                    <a:lnTo>
                      <a:pt x="0" y="12132"/>
                    </a:lnTo>
                    <a:cubicBezTo>
                      <a:pt x="0" y="5432"/>
                      <a:pt x="5432" y="0"/>
                      <a:pt x="12132" y="0"/>
                    </a:cubicBezTo>
                    <a:lnTo>
                      <a:pt x="230507" y="0"/>
                    </a:lnTo>
                    <a:cubicBezTo>
                      <a:pt x="237207" y="0"/>
                      <a:pt x="242639" y="5432"/>
                      <a:pt x="242639" y="12132"/>
                    </a:cubicBezTo>
                    <a:lnTo>
                      <a:pt x="242639" y="36395"/>
                    </a:lnTo>
                    <a:cubicBezTo>
                      <a:pt x="242641" y="43095"/>
                      <a:pt x="237209" y="48527"/>
                      <a:pt x="230509" y="48527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93" name="Freeform: Shape 1892">
                <a:extLst>
                  <a:ext uri="{FF2B5EF4-FFF2-40B4-BE49-F238E27FC236}">
                    <a16:creationId xmlns:a16="http://schemas.microsoft.com/office/drawing/2014/main" id="{3A5E778A-E7D2-4263-8E6D-7AF8AC6B6883}"/>
                  </a:ext>
                </a:extLst>
              </p:cNvPr>
              <p:cNvSpPr/>
              <p:nvPr/>
            </p:nvSpPr>
            <p:spPr>
              <a:xfrm>
                <a:off x="152900" y="4433295"/>
                <a:ext cx="315431" cy="533808"/>
              </a:xfrm>
              <a:custGeom>
                <a:avLst/>
                <a:gdLst>
                  <a:gd name="connsiteX0" fmla="*/ 109189 w 315431"/>
                  <a:gd name="connsiteY0" fmla="*/ 473148 h 533808"/>
                  <a:gd name="connsiteX1" fmla="*/ 109189 w 315431"/>
                  <a:gd name="connsiteY1" fmla="*/ 60661 h 533808"/>
                  <a:gd name="connsiteX2" fmla="*/ 133453 w 315431"/>
                  <a:gd name="connsiteY2" fmla="*/ 36397 h 533808"/>
                  <a:gd name="connsiteX3" fmla="*/ 267694 w 315431"/>
                  <a:gd name="connsiteY3" fmla="*/ 36397 h 533808"/>
                  <a:gd name="connsiteX4" fmla="*/ 271416 w 315431"/>
                  <a:gd name="connsiteY4" fmla="*/ 36397 h 533808"/>
                  <a:gd name="connsiteX5" fmla="*/ 266904 w 315431"/>
                  <a:gd name="connsiteY5" fmla="*/ 16295 h 533808"/>
                  <a:gd name="connsiteX6" fmla="*/ 266904 w 315431"/>
                  <a:gd name="connsiteY6" fmla="*/ 0 h 533808"/>
                  <a:gd name="connsiteX7" fmla="*/ 48529 w 315431"/>
                  <a:gd name="connsiteY7" fmla="*/ 0 h 533808"/>
                  <a:gd name="connsiteX8" fmla="*/ 48529 w 315431"/>
                  <a:gd name="connsiteY8" fmla="*/ 16295 h 533808"/>
                  <a:gd name="connsiteX9" fmla="*/ 34314 w 315431"/>
                  <a:gd name="connsiteY9" fmla="*/ 50610 h 533808"/>
                  <a:gd name="connsiteX10" fmla="*/ 14214 w 315431"/>
                  <a:gd name="connsiteY10" fmla="*/ 70711 h 533808"/>
                  <a:gd name="connsiteX11" fmla="*/ 0 w 315431"/>
                  <a:gd name="connsiteY11" fmla="*/ 105026 h 533808"/>
                  <a:gd name="connsiteX12" fmla="*/ 0 w 315431"/>
                  <a:gd name="connsiteY12" fmla="*/ 509545 h 533808"/>
                  <a:gd name="connsiteX13" fmla="*/ 24264 w 315431"/>
                  <a:gd name="connsiteY13" fmla="*/ 533809 h 533808"/>
                  <a:gd name="connsiteX14" fmla="*/ 291168 w 315431"/>
                  <a:gd name="connsiteY14" fmla="*/ 533809 h 533808"/>
                  <a:gd name="connsiteX15" fmla="*/ 315432 w 315431"/>
                  <a:gd name="connsiteY15" fmla="*/ 509545 h 533808"/>
                  <a:gd name="connsiteX16" fmla="*/ 315432 w 315431"/>
                  <a:gd name="connsiteY16" fmla="*/ 497413 h 533808"/>
                  <a:gd name="connsiteX17" fmla="*/ 133453 w 315431"/>
                  <a:gd name="connsiteY17" fmla="*/ 497413 h 533808"/>
                  <a:gd name="connsiteX18" fmla="*/ 109189 w 315431"/>
                  <a:gd name="connsiteY18" fmla="*/ 473148 h 5338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315431" h="533808">
                    <a:moveTo>
                      <a:pt x="109189" y="473148"/>
                    </a:moveTo>
                    <a:lnTo>
                      <a:pt x="109189" y="60661"/>
                    </a:lnTo>
                    <a:cubicBezTo>
                      <a:pt x="109189" y="47280"/>
                      <a:pt x="120074" y="36397"/>
                      <a:pt x="133453" y="36397"/>
                    </a:cubicBezTo>
                    <a:lnTo>
                      <a:pt x="267694" y="36397"/>
                    </a:lnTo>
                    <a:lnTo>
                      <a:pt x="271416" y="36397"/>
                    </a:lnTo>
                    <a:cubicBezTo>
                      <a:pt x="268552" y="30127"/>
                      <a:pt x="266904" y="23321"/>
                      <a:pt x="266904" y="16295"/>
                    </a:cubicBezTo>
                    <a:lnTo>
                      <a:pt x="266904" y="0"/>
                    </a:lnTo>
                    <a:lnTo>
                      <a:pt x="48529" y="0"/>
                    </a:lnTo>
                    <a:lnTo>
                      <a:pt x="48529" y="16295"/>
                    </a:lnTo>
                    <a:cubicBezTo>
                      <a:pt x="48529" y="29166"/>
                      <a:pt x="43416" y="41509"/>
                      <a:pt x="34314" y="50610"/>
                    </a:cubicBezTo>
                    <a:lnTo>
                      <a:pt x="14214" y="70711"/>
                    </a:lnTo>
                    <a:cubicBezTo>
                      <a:pt x="5112" y="79812"/>
                      <a:pt x="0" y="92155"/>
                      <a:pt x="0" y="105026"/>
                    </a:cubicBezTo>
                    <a:lnTo>
                      <a:pt x="0" y="509545"/>
                    </a:lnTo>
                    <a:cubicBezTo>
                      <a:pt x="0" y="522945"/>
                      <a:pt x="10865" y="533809"/>
                      <a:pt x="24264" y="533809"/>
                    </a:cubicBezTo>
                    <a:lnTo>
                      <a:pt x="291168" y="533809"/>
                    </a:lnTo>
                    <a:cubicBezTo>
                      <a:pt x="304568" y="533809"/>
                      <a:pt x="315432" y="522945"/>
                      <a:pt x="315432" y="509545"/>
                    </a:cubicBezTo>
                    <a:lnTo>
                      <a:pt x="315432" y="497413"/>
                    </a:lnTo>
                    <a:lnTo>
                      <a:pt x="133453" y="497413"/>
                    </a:lnTo>
                    <a:cubicBezTo>
                      <a:pt x="120074" y="497412"/>
                      <a:pt x="109189" y="486527"/>
                      <a:pt x="109189" y="473148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94" name="Freeform: Shape 1893">
                <a:extLst>
                  <a:ext uri="{FF2B5EF4-FFF2-40B4-BE49-F238E27FC236}">
                    <a16:creationId xmlns:a16="http://schemas.microsoft.com/office/drawing/2014/main" id="{362AD81E-1DEA-42A9-9583-411A67C76133}"/>
                  </a:ext>
                </a:extLst>
              </p:cNvPr>
              <p:cNvSpPr/>
              <p:nvPr/>
            </p:nvSpPr>
            <p:spPr>
              <a:xfrm>
                <a:off x="189298" y="4530351"/>
                <a:ext cx="242639" cy="400355"/>
              </a:xfrm>
              <a:custGeom>
                <a:avLst/>
                <a:gdLst>
                  <a:gd name="connsiteX0" fmla="*/ 230507 w 242639"/>
                  <a:gd name="connsiteY0" fmla="*/ 400356 h 400355"/>
                  <a:gd name="connsiteX1" fmla="*/ 242639 w 242639"/>
                  <a:gd name="connsiteY1" fmla="*/ 388224 h 400355"/>
                  <a:gd name="connsiteX2" fmla="*/ 242639 w 242639"/>
                  <a:gd name="connsiteY2" fmla="*/ 10049 h 400355"/>
                  <a:gd name="connsiteX3" fmla="*/ 226417 w 242639"/>
                  <a:gd name="connsiteY3" fmla="*/ 12132 h 400355"/>
                  <a:gd name="connsiteX4" fmla="*/ 173798 w 242639"/>
                  <a:gd name="connsiteY4" fmla="*/ 0 h 400355"/>
                  <a:gd name="connsiteX5" fmla="*/ 121215 w 242639"/>
                  <a:gd name="connsiteY5" fmla="*/ 12132 h 400355"/>
                  <a:gd name="connsiteX6" fmla="*/ 68677 w 242639"/>
                  <a:gd name="connsiteY6" fmla="*/ 0 h 400355"/>
                  <a:gd name="connsiteX7" fmla="*/ 16149 w 242639"/>
                  <a:gd name="connsiteY7" fmla="*/ 12132 h 400355"/>
                  <a:gd name="connsiteX8" fmla="*/ 0 w 242639"/>
                  <a:gd name="connsiteY8" fmla="*/ 10063 h 400355"/>
                  <a:gd name="connsiteX9" fmla="*/ 0 w 242639"/>
                  <a:gd name="connsiteY9" fmla="*/ 388224 h 400355"/>
                  <a:gd name="connsiteX10" fmla="*/ 12132 w 242639"/>
                  <a:gd name="connsiteY10" fmla="*/ 400356 h 400355"/>
                  <a:gd name="connsiteX11" fmla="*/ 230507 w 242639"/>
                  <a:gd name="connsiteY11" fmla="*/ 400356 h 4003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42639" h="400355">
                    <a:moveTo>
                      <a:pt x="230507" y="400356"/>
                    </a:moveTo>
                    <a:cubicBezTo>
                      <a:pt x="237207" y="400356"/>
                      <a:pt x="242639" y="394924"/>
                      <a:pt x="242639" y="388224"/>
                    </a:cubicBezTo>
                    <a:lnTo>
                      <a:pt x="242639" y="10049"/>
                    </a:lnTo>
                    <a:cubicBezTo>
                      <a:pt x="238400" y="11283"/>
                      <a:pt x="233330" y="12132"/>
                      <a:pt x="226417" y="12132"/>
                    </a:cubicBezTo>
                    <a:cubicBezTo>
                      <a:pt x="200105" y="12132"/>
                      <a:pt x="200105" y="0"/>
                      <a:pt x="173798" y="0"/>
                    </a:cubicBezTo>
                    <a:cubicBezTo>
                      <a:pt x="147505" y="0"/>
                      <a:pt x="147505" y="12132"/>
                      <a:pt x="121215" y="12132"/>
                    </a:cubicBezTo>
                    <a:cubicBezTo>
                      <a:pt x="94946" y="12132"/>
                      <a:pt x="94946" y="0"/>
                      <a:pt x="68677" y="0"/>
                    </a:cubicBezTo>
                    <a:cubicBezTo>
                      <a:pt x="42414" y="0"/>
                      <a:pt x="42414" y="12132"/>
                      <a:pt x="16149" y="12132"/>
                    </a:cubicBezTo>
                    <a:cubicBezTo>
                      <a:pt x="9274" y="12132"/>
                      <a:pt x="4224" y="11289"/>
                      <a:pt x="0" y="10063"/>
                    </a:cubicBezTo>
                    <a:lnTo>
                      <a:pt x="0" y="388224"/>
                    </a:lnTo>
                    <a:cubicBezTo>
                      <a:pt x="0" y="394924"/>
                      <a:pt x="5432" y="400356"/>
                      <a:pt x="12132" y="400356"/>
                    </a:cubicBezTo>
                    <a:lnTo>
                      <a:pt x="230507" y="400356"/>
                    </a:ln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95" name="Freeform: Shape 1894">
                <a:extLst>
                  <a:ext uri="{FF2B5EF4-FFF2-40B4-BE49-F238E27FC236}">
                    <a16:creationId xmlns:a16="http://schemas.microsoft.com/office/drawing/2014/main" id="{0324F0AA-A353-474A-B7CE-0043566DA55D}"/>
                  </a:ext>
                </a:extLst>
              </p:cNvPr>
              <p:cNvSpPr/>
              <p:nvPr/>
            </p:nvSpPr>
            <p:spPr>
              <a:xfrm>
                <a:off x="189298" y="4530351"/>
                <a:ext cx="97054" cy="400355"/>
              </a:xfrm>
              <a:custGeom>
                <a:avLst/>
                <a:gdLst>
                  <a:gd name="connsiteX0" fmla="*/ 12130 w 97054"/>
                  <a:gd name="connsiteY0" fmla="*/ 400356 h 400355"/>
                  <a:gd name="connsiteX1" fmla="*/ 97054 w 97054"/>
                  <a:gd name="connsiteY1" fmla="*/ 400356 h 400355"/>
                  <a:gd name="connsiteX2" fmla="*/ 72791 w 97054"/>
                  <a:gd name="connsiteY2" fmla="*/ 376092 h 400355"/>
                  <a:gd name="connsiteX3" fmla="*/ 72791 w 97054"/>
                  <a:gd name="connsiteY3" fmla="*/ 245 h 400355"/>
                  <a:gd name="connsiteX4" fmla="*/ 68677 w 97054"/>
                  <a:gd name="connsiteY4" fmla="*/ 0 h 400355"/>
                  <a:gd name="connsiteX5" fmla="*/ 16149 w 97054"/>
                  <a:gd name="connsiteY5" fmla="*/ 12132 h 400355"/>
                  <a:gd name="connsiteX6" fmla="*/ 0 w 97054"/>
                  <a:gd name="connsiteY6" fmla="*/ 10063 h 400355"/>
                  <a:gd name="connsiteX7" fmla="*/ 0 w 97054"/>
                  <a:gd name="connsiteY7" fmla="*/ 388224 h 400355"/>
                  <a:gd name="connsiteX8" fmla="*/ 12130 w 97054"/>
                  <a:gd name="connsiteY8" fmla="*/ 400356 h 4003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7054" h="400355">
                    <a:moveTo>
                      <a:pt x="12130" y="400356"/>
                    </a:moveTo>
                    <a:lnTo>
                      <a:pt x="97054" y="400356"/>
                    </a:lnTo>
                    <a:cubicBezTo>
                      <a:pt x="83676" y="400356"/>
                      <a:pt x="72791" y="389471"/>
                      <a:pt x="72791" y="376092"/>
                    </a:cubicBezTo>
                    <a:lnTo>
                      <a:pt x="72791" y="245"/>
                    </a:lnTo>
                    <a:cubicBezTo>
                      <a:pt x="71414" y="166"/>
                      <a:pt x="70226" y="0"/>
                      <a:pt x="68677" y="0"/>
                    </a:cubicBezTo>
                    <a:cubicBezTo>
                      <a:pt x="42414" y="0"/>
                      <a:pt x="42414" y="12132"/>
                      <a:pt x="16149" y="12132"/>
                    </a:cubicBezTo>
                    <a:cubicBezTo>
                      <a:pt x="9274" y="12132"/>
                      <a:pt x="4224" y="11289"/>
                      <a:pt x="0" y="10063"/>
                    </a:cubicBezTo>
                    <a:lnTo>
                      <a:pt x="0" y="388224"/>
                    </a:lnTo>
                    <a:cubicBezTo>
                      <a:pt x="-2" y="394924"/>
                      <a:pt x="5432" y="400356"/>
                      <a:pt x="12130" y="400356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96" name="Freeform: Shape 1895">
                <a:extLst>
                  <a:ext uri="{FF2B5EF4-FFF2-40B4-BE49-F238E27FC236}">
                    <a16:creationId xmlns:a16="http://schemas.microsoft.com/office/drawing/2014/main" id="{AC303166-A719-4850-A19F-9D3605C6640D}"/>
                  </a:ext>
                </a:extLst>
              </p:cNvPr>
              <p:cNvSpPr/>
              <p:nvPr/>
            </p:nvSpPr>
            <p:spPr>
              <a:xfrm>
                <a:off x="189297" y="4384766"/>
                <a:ext cx="72792" cy="48528"/>
              </a:xfrm>
              <a:custGeom>
                <a:avLst/>
                <a:gdLst>
                  <a:gd name="connsiteX0" fmla="*/ 12132 w 72792"/>
                  <a:gd name="connsiteY0" fmla="*/ 48529 h 48528"/>
                  <a:gd name="connsiteX1" fmla="*/ 72792 w 72792"/>
                  <a:gd name="connsiteY1" fmla="*/ 48529 h 48528"/>
                  <a:gd name="connsiteX2" fmla="*/ 72792 w 72792"/>
                  <a:gd name="connsiteY2" fmla="*/ 0 h 48528"/>
                  <a:gd name="connsiteX3" fmla="*/ 12132 w 72792"/>
                  <a:gd name="connsiteY3" fmla="*/ 0 h 48528"/>
                  <a:gd name="connsiteX4" fmla="*/ 0 w 72792"/>
                  <a:gd name="connsiteY4" fmla="*/ 12132 h 48528"/>
                  <a:gd name="connsiteX5" fmla="*/ 0 w 72792"/>
                  <a:gd name="connsiteY5" fmla="*/ 36395 h 48528"/>
                  <a:gd name="connsiteX6" fmla="*/ 12132 w 72792"/>
                  <a:gd name="connsiteY6" fmla="*/ 48529 h 485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2792" h="48528">
                    <a:moveTo>
                      <a:pt x="12132" y="48529"/>
                    </a:moveTo>
                    <a:lnTo>
                      <a:pt x="72792" y="48529"/>
                    </a:lnTo>
                    <a:lnTo>
                      <a:pt x="72792" y="0"/>
                    </a:lnTo>
                    <a:lnTo>
                      <a:pt x="12132" y="0"/>
                    </a:lnTo>
                    <a:cubicBezTo>
                      <a:pt x="5432" y="0"/>
                      <a:pt x="0" y="5432"/>
                      <a:pt x="0" y="12132"/>
                    </a:cubicBezTo>
                    <a:lnTo>
                      <a:pt x="0" y="36395"/>
                    </a:lnTo>
                    <a:cubicBezTo>
                      <a:pt x="0" y="43097"/>
                      <a:pt x="5432" y="48529"/>
                      <a:pt x="12132" y="48529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897" name="Freeform: Shape 1896">
              <a:extLst>
                <a:ext uri="{FF2B5EF4-FFF2-40B4-BE49-F238E27FC236}">
                  <a16:creationId xmlns:a16="http://schemas.microsoft.com/office/drawing/2014/main" id="{2A9FB34E-BA45-4938-98B9-9369AE3B1A87}"/>
                </a:ext>
              </a:extLst>
            </p:cNvPr>
            <p:cNvSpPr/>
            <p:nvPr/>
          </p:nvSpPr>
          <p:spPr>
            <a:xfrm>
              <a:off x="93019" y="4203566"/>
              <a:ext cx="459452" cy="774890"/>
            </a:xfrm>
            <a:custGeom>
              <a:avLst/>
              <a:gdLst>
                <a:gd name="connsiteX0" fmla="*/ 417046 w 459452"/>
                <a:gd name="connsiteY0" fmla="*/ 103075 h 774890"/>
                <a:gd name="connsiteX1" fmla="*/ 314655 w 459452"/>
                <a:gd name="connsiteY1" fmla="*/ 60663 h 774890"/>
                <a:gd name="connsiteX2" fmla="*/ 212264 w 459452"/>
                <a:gd name="connsiteY2" fmla="*/ 103075 h 774890"/>
                <a:gd name="connsiteX3" fmla="*/ 212264 w 459452"/>
                <a:gd name="connsiteY3" fmla="*/ 119126 h 774890"/>
                <a:gd name="connsiteX4" fmla="*/ 262987 w 459452"/>
                <a:gd name="connsiteY4" fmla="*/ 169850 h 774890"/>
                <a:gd name="connsiteX5" fmla="*/ 184212 w 459452"/>
                <a:gd name="connsiteY5" fmla="*/ 169850 h 774890"/>
                <a:gd name="connsiteX6" fmla="*/ 170322 w 459452"/>
                <a:gd name="connsiteY6" fmla="*/ 62697 h 774890"/>
                <a:gd name="connsiteX7" fmla="*/ 143640 w 459452"/>
                <a:gd name="connsiteY7" fmla="*/ 32724 h 774890"/>
                <a:gd name="connsiteX8" fmla="*/ 14107 w 459452"/>
                <a:gd name="connsiteY8" fmla="*/ 342 h 774890"/>
                <a:gd name="connsiteX9" fmla="*/ 342 w 459452"/>
                <a:gd name="connsiteY9" fmla="*/ 8601 h 774890"/>
                <a:gd name="connsiteX10" fmla="*/ 8601 w 459452"/>
                <a:gd name="connsiteY10" fmla="*/ 22366 h 774890"/>
                <a:gd name="connsiteX11" fmla="*/ 138134 w 459452"/>
                <a:gd name="connsiteY11" fmla="*/ 54749 h 774890"/>
                <a:gd name="connsiteX12" fmla="*/ 147808 w 459452"/>
                <a:gd name="connsiteY12" fmla="*/ 65617 h 774890"/>
                <a:gd name="connsiteX13" fmla="*/ 161320 w 459452"/>
                <a:gd name="connsiteY13" fmla="*/ 169851 h 774890"/>
                <a:gd name="connsiteX14" fmla="*/ 108410 w 459452"/>
                <a:gd name="connsiteY14" fmla="*/ 169851 h 774890"/>
                <a:gd name="connsiteX15" fmla="*/ 84927 w 459452"/>
                <a:gd name="connsiteY15" fmla="*/ 193334 h 774890"/>
                <a:gd name="connsiteX16" fmla="*/ 84927 w 459452"/>
                <a:gd name="connsiteY16" fmla="*/ 217599 h 774890"/>
                <a:gd name="connsiteX17" fmla="*/ 97059 w 459452"/>
                <a:gd name="connsiteY17" fmla="*/ 238143 h 774890"/>
                <a:gd name="connsiteX18" fmla="*/ 97059 w 459452"/>
                <a:gd name="connsiteY18" fmla="*/ 246026 h 774890"/>
                <a:gd name="connsiteX19" fmla="*/ 86170 w 459452"/>
                <a:gd name="connsiteY19" fmla="*/ 272315 h 774890"/>
                <a:gd name="connsiteX20" fmla="*/ 66068 w 459452"/>
                <a:gd name="connsiteY20" fmla="*/ 292416 h 774890"/>
                <a:gd name="connsiteX21" fmla="*/ 48530 w 459452"/>
                <a:gd name="connsiteY21" fmla="*/ 334757 h 774890"/>
                <a:gd name="connsiteX22" fmla="*/ 48530 w 459452"/>
                <a:gd name="connsiteY22" fmla="*/ 739276 h 774890"/>
                <a:gd name="connsiteX23" fmla="*/ 84145 w 459452"/>
                <a:gd name="connsiteY23" fmla="*/ 774890 h 774890"/>
                <a:gd name="connsiteX24" fmla="*/ 351047 w 459452"/>
                <a:gd name="connsiteY24" fmla="*/ 774890 h 774890"/>
                <a:gd name="connsiteX25" fmla="*/ 386662 w 459452"/>
                <a:gd name="connsiteY25" fmla="*/ 739276 h 774890"/>
                <a:gd name="connsiteX26" fmla="*/ 386662 w 459452"/>
                <a:gd name="connsiteY26" fmla="*/ 334754 h 774890"/>
                <a:gd name="connsiteX27" fmla="*/ 369124 w 459452"/>
                <a:gd name="connsiteY27" fmla="*/ 292413 h 774890"/>
                <a:gd name="connsiteX28" fmla="*/ 349022 w 459452"/>
                <a:gd name="connsiteY28" fmla="*/ 272312 h 774890"/>
                <a:gd name="connsiteX29" fmla="*/ 338133 w 459452"/>
                <a:gd name="connsiteY29" fmla="*/ 246023 h 774890"/>
                <a:gd name="connsiteX30" fmla="*/ 338133 w 459452"/>
                <a:gd name="connsiteY30" fmla="*/ 245000 h 774890"/>
                <a:gd name="connsiteX31" fmla="*/ 400990 w 459452"/>
                <a:gd name="connsiteY31" fmla="*/ 307855 h 774890"/>
                <a:gd name="connsiteX32" fmla="*/ 409016 w 459452"/>
                <a:gd name="connsiteY32" fmla="*/ 311180 h 774890"/>
                <a:gd name="connsiteX33" fmla="*/ 417041 w 459452"/>
                <a:gd name="connsiteY33" fmla="*/ 307855 h 774890"/>
                <a:gd name="connsiteX34" fmla="*/ 459453 w 459452"/>
                <a:gd name="connsiteY34" fmla="*/ 205464 h 774890"/>
                <a:gd name="connsiteX35" fmla="*/ 417046 w 459452"/>
                <a:gd name="connsiteY35" fmla="*/ 103075 h 774890"/>
                <a:gd name="connsiteX36" fmla="*/ 349336 w 459452"/>
                <a:gd name="connsiteY36" fmla="*/ 224095 h 774890"/>
                <a:gd name="connsiteX37" fmla="*/ 350269 w 459452"/>
                <a:gd name="connsiteY37" fmla="*/ 217599 h 774890"/>
                <a:gd name="connsiteX38" fmla="*/ 350269 w 459452"/>
                <a:gd name="connsiteY38" fmla="*/ 216818 h 774890"/>
                <a:gd name="connsiteX39" fmla="*/ 436167 w 459452"/>
                <a:gd name="connsiteY39" fmla="*/ 216818 h 774890"/>
                <a:gd name="connsiteX40" fmla="*/ 408633 w 459452"/>
                <a:gd name="connsiteY40" fmla="*/ 283393 h 774890"/>
                <a:gd name="connsiteX41" fmla="*/ 349336 w 459452"/>
                <a:gd name="connsiteY41" fmla="*/ 224095 h 774890"/>
                <a:gd name="connsiteX42" fmla="*/ 350269 w 459452"/>
                <a:gd name="connsiteY42" fmla="*/ 194115 h 774890"/>
                <a:gd name="connsiteX43" fmla="*/ 350269 w 459452"/>
                <a:gd name="connsiteY43" fmla="*/ 193332 h 774890"/>
                <a:gd name="connsiteX44" fmla="*/ 349336 w 459452"/>
                <a:gd name="connsiteY44" fmla="*/ 186837 h 774890"/>
                <a:gd name="connsiteX45" fmla="*/ 367608 w 459452"/>
                <a:gd name="connsiteY45" fmla="*/ 168565 h 774890"/>
                <a:gd name="connsiteX46" fmla="*/ 367608 w 459452"/>
                <a:gd name="connsiteY46" fmla="*/ 152513 h 774890"/>
                <a:gd name="connsiteX47" fmla="*/ 351556 w 459452"/>
                <a:gd name="connsiteY47" fmla="*/ 152513 h 774890"/>
                <a:gd name="connsiteX48" fmla="*/ 333284 w 459452"/>
                <a:gd name="connsiteY48" fmla="*/ 170785 h 774890"/>
                <a:gd name="connsiteX49" fmla="*/ 326787 w 459452"/>
                <a:gd name="connsiteY49" fmla="*/ 169851 h 774890"/>
                <a:gd name="connsiteX50" fmla="*/ 326006 w 459452"/>
                <a:gd name="connsiteY50" fmla="*/ 169851 h 774890"/>
                <a:gd name="connsiteX51" fmla="*/ 326006 w 459452"/>
                <a:gd name="connsiteY51" fmla="*/ 83898 h 774890"/>
                <a:gd name="connsiteX52" fmla="*/ 392590 w 459452"/>
                <a:gd name="connsiteY52" fmla="*/ 111477 h 774890"/>
                <a:gd name="connsiteX53" fmla="*/ 387951 w 459452"/>
                <a:gd name="connsiteY53" fmla="*/ 116116 h 774890"/>
                <a:gd name="connsiteX54" fmla="*/ 387951 w 459452"/>
                <a:gd name="connsiteY54" fmla="*/ 132168 h 774890"/>
                <a:gd name="connsiteX55" fmla="*/ 395977 w 459452"/>
                <a:gd name="connsiteY55" fmla="*/ 135493 h 774890"/>
                <a:gd name="connsiteX56" fmla="*/ 404003 w 459452"/>
                <a:gd name="connsiteY56" fmla="*/ 132168 h 774890"/>
                <a:gd name="connsiteX57" fmla="*/ 408633 w 459452"/>
                <a:gd name="connsiteY57" fmla="*/ 127538 h 774890"/>
                <a:gd name="connsiteX58" fmla="*/ 436167 w 459452"/>
                <a:gd name="connsiteY58" fmla="*/ 194113 h 774890"/>
                <a:gd name="connsiteX59" fmla="*/ 350269 w 459452"/>
                <a:gd name="connsiteY59" fmla="*/ 194113 h 774890"/>
                <a:gd name="connsiteX60" fmla="*/ 236720 w 459452"/>
                <a:gd name="connsiteY60" fmla="*/ 111477 h 774890"/>
                <a:gd name="connsiteX61" fmla="*/ 303304 w 459452"/>
                <a:gd name="connsiteY61" fmla="*/ 83898 h 774890"/>
                <a:gd name="connsiteX62" fmla="*/ 303304 w 459452"/>
                <a:gd name="connsiteY62" fmla="*/ 169850 h 774890"/>
                <a:gd name="connsiteX63" fmla="*/ 295092 w 459452"/>
                <a:gd name="connsiteY63" fmla="*/ 169850 h 774890"/>
                <a:gd name="connsiteX64" fmla="*/ 236720 w 459452"/>
                <a:gd name="connsiteY64" fmla="*/ 111477 h 774890"/>
                <a:gd name="connsiteX65" fmla="*/ 351050 w 459452"/>
                <a:gd name="connsiteY65" fmla="*/ 752187 h 774890"/>
                <a:gd name="connsiteX66" fmla="*/ 84146 w 459452"/>
                <a:gd name="connsiteY66" fmla="*/ 752187 h 774890"/>
                <a:gd name="connsiteX67" fmla="*/ 71233 w 459452"/>
                <a:gd name="connsiteY67" fmla="*/ 739274 h 774890"/>
                <a:gd name="connsiteX68" fmla="*/ 71233 w 459452"/>
                <a:gd name="connsiteY68" fmla="*/ 339308 h 774890"/>
                <a:gd name="connsiteX69" fmla="*/ 81396 w 459452"/>
                <a:gd name="connsiteY69" fmla="*/ 343156 h 774890"/>
                <a:gd name="connsiteX70" fmla="*/ 112426 w 459452"/>
                <a:gd name="connsiteY70" fmla="*/ 350268 h 774890"/>
                <a:gd name="connsiteX71" fmla="*/ 143452 w 459452"/>
                <a:gd name="connsiteY71" fmla="*/ 343156 h 774890"/>
                <a:gd name="connsiteX72" fmla="*/ 164957 w 459452"/>
                <a:gd name="connsiteY72" fmla="*/ 338136 h 774890"/>
                <a:gd name="connsiteX73" fmla="*/ 183618 w 459452"/>
                <a:gd name="connsiteY73" fmla="*/ 341864 h 774890"/>
                <a:gd name="connsiteX74" fmla="*/ 230606 w 459452"/>
                <a:gd name="connsiteY74" fmla="*/ 704338 h 774890"/>
                <a:gd name="connsiteX75" fmla="*/ 241847 w 459452"/>
                <a:gd name="connsiteY75" fmla="*/ 714231 h 774890"/>
                <a:gd name="connsiteX76" fmla="*/ 243322 w 459452"/>
                <a:gd name="connsiteY76" fmla="*/ 714136 h 774890"/>
                <a:gd name="connsiteX77" fmla="*/ 253120 w 459452"/>
                <a:gd name="connsiteY77" fmla="*/ 701420 h 774890"/>
                <a:gd name="connsiteX78" fmla="*/ 207524 w 459452"/>
                <a:gd name="connsiteY78" fmla="*/ 349679 h 774890"/>
                <a:gd name="connsiteX79" fmla="*/ 217495 w 459452"/>
                <a:gd name="connsiteY79" fmla="*/ 350269 h 774890"/>
                <a:gd name="connsiteX80" fmla="*/ 248541 w 459452"/>
                <a:gd name="connsiteY80" fmla="*/ 343159 h 774890"/>
                <a:gd name="connsiteX81" fmla="*/ 270076 w 459452"/>
                <a:gd name="connsiteY81" fmla="*/ 338138 h 774890"/>
                <a:gd name="connsiteX82" fmla="*/ 291632 w 459452"/>
                <a:gd name="connsiteY82" fmla="*/ 343161 h 774890"/>
                <a:gd name="connsiteX83" fmla="*/ 322694 w 459452"/>
                <a:gd name="connsiteY83" fmla="*/ 350269 h 774890"/>
                <a:gd name="connsiteX84" fmla="*/ 353756 w 459452"/>
                <a:gd name="connsiteY84" fmla="*/ 343161 h 774890"/>
                <a:gd name="connsiteX85" fmla="*/ 363962 w 459452"/>
                <a:gd name="connsiteY85" fmla="*/ 339314 h 774890"/>
                <a:gd name="connsiteX86" fmla="*/ 363962 w 459452"/>
                <a:gd name="connsiteY86" fmla="*/ 739274 h 774890"/>
                <a:gd name="connsiteX87" fmla="*/ 351050 w 459452"/>
                <a:gd name="connsiteY87" fmla="*/ 752187 h 774890"/>
                <a:gd name="connsiteX88" fmla="*/ 353075 w 459452"/>
                <a:gd name="connsiteY88" fmla="*/ 308466 h 774890"/>
                <a:gd name="connsiteX89" fmla="*/ 359482 w 459452"/>
                <a:gd name="connsiteY89" fmla="*/ 317033 h 774890"/>
                <a:gd name="connsiteX90" fmla="*/ 344252 w 459452"/>
                <a:gd name="connsiteY90" fmla="*/ 322545 h 774890"/>
                <a:gd name="connsiteX91" fmla="*/ 322696 w 459452"/>
                <a:gd name="connsiteY91" fmla="*/ 327568 h 774890"/>
                <a:gd name="connsiteX92" fmla="*/ 301140 w 459452"/>
                <a:gd name="connsiteY92" fmla="*/ 322545 h 774890"/>
                <a:gd name="connsiteX93" fmla="*/ 270078 w 459452"/>
                <a:gd name="connsiteY93" fmla="*/ 315436 h 774890"/>
                <a:gd name="connsiteX94" fmla="*/ 239029 w 459452"/>
                <a:gd name="connsiteY94" fmla="*/ 322546 h 774890"/>
                <a:gd name="connsiteX95" fmla="*/ 217495 w 459452"/>
                <a:gd name="connsiteY95" fmla="*/ 327568 h 774890"/>
                <a:gd name="connsiteX96" fmla="*/ 204446 w 459452"/>
                <a:gd name="connsiteY96" fmla="*/ 325939 h 774890"/>
                <a:gd name="connsiteX97" fmla="*/ 198075 w 459452"/>
                <a:gd name="connsiteY97" fmla="*/ 276798 h 774890"/>
                <a:gd name="connsiteX98" fmla="*/ 185360 w 459452"/>
                <a:gd name="connsiteY98" fmla="*/ 266999 h 774890"/>
                <a:gd name="connsiteX99" fmla="*/ 175561 w 459452"/>
                <a:gd name="connsiteY99" fmla="*/ 279716 h 774890"/>
                <a:gd name="connsiteX100" fmla="*/ 180388 w 459452"/>
                <a:gd name="connsiteY100" fmla="*/ 316951 h 774890"/>
                <a:gd name="connsiteX101" fmla="*/ 164957 w 459452"/>
                <a:gd name="connsiteY101" fmla="*/ 315434 h 774890"/>
                <a:gd name="connsiteX102" fmla="*/ 133931 w 459452"/>
                <a:gd name="connsiteY102" fmla="*/ 322546 h 774890"/>
                <a:gd name="connsiteX103" fmla="*/ 112426 w 459452"/>
                <a:gd name="connsiteY103" fmla="*/ 327566 h 774890"/>
                <a:gd name="connsiteX104" fmla="*/ 90913 w 459452"/>
                <a:gd name="connsiteY104" fmla="*/ 322546 h 774890"/>
                <a:gd name="connsiteX105" fmla="*/ 75710 w 459452"/>
                <a:gd name="connsiteY105" fmla="*/ 317040 h 774890"/>
                <a:gd name="connsiteX106" fmla="*/ 82121 w 459452"/>
                <a:gd name="connsiteY106" fmla="*/ 308466 h 774890"/>
                <a:gd name="connsiteX107" fmla="*/ 102223 w 459452"/>
                <a:gd name="connsiteY107" fmla="*/ 288365 h 774890"/>
                <a:gd name="connsiteX108" fmla="*/ 119761 w 459452"/>
                <a:gd name="connsiteY108" fmla="*/ 246025 h 774890"/>
                <a:gd name="connsiteX109" fmla="*/ 119761 w 459452"/>
                <a:gd name="connsiteY109" fmla="*/ 241080 h 774890"/>
                <a:gd name="connsiteX110" fmla="*/ 253993 w 459452"/>
                <a:gd name="connsiteY110" fmla="*/ 241080 h 774890"/>
                <a:gd name="connsiteX111" fmla="*/ 265344 w 459452"/>
                <a:gd name="connsiteY111" fmla="*/ 229729 h 774890"/>
                <a:gd name="connsiteX112" fmla="*/ 253993 w 459452"/>
                <a:gd name="connsiteY112" fmla="*/ 218378 h 774890"/>
                <a:gd name="connsiteX113" fmla="*/ 108410 w 459452"/>
                <a:gd name="connsiteY113" fmla="*/ 218378 h 774890"/>
                <a:gd name="connsiteX114" fmla="*/ 107629 w 459452"/>
                <a:gd name="connsiteY114" fmla="*/ 217597 h 774890"/>
                <a:gd name="connsiteX115" fmla="*/ 107629 w 459452"/>
                <a:gd name="connsiteY115" fmla="*/ 193332 h 774890"/>
                <a:gd name="connsiteX116" fmla="*/ 108410 w 459452"/>
                <a:gd name="connsiteY116" fmla="*/ 192551 h 774890"/>
                <a:gd name="connsiteX117" fmla="*/ 326785 w 459452"/>
                <a:gd name="connsiteY117" fmla="*/ 192551 h 774890"/>
                <a:gd name="connsiteX118" fmla="*/ 327566 w 459452"/>
                <a:gd name="connsiteY118" fmla="*/ 193332 h 774890"/>
                <a:gd name="connsiteX119" fmla="*/ 327566 w 459452"/>
                <a:gd name="connsiteY119" fmla="*/ 217597 h 774890"/>
                <a:gd name="connsiteX120" fmla="*/ 326785 w 459452"/>
                <a:gd name="connsiteY120" fmla="*/ 218378 h 774890"/>
                <a:gd name="connsiteX121" fmla="*/ 302522 w 459452"/>
                <a:gd name="connsiteY121" fmla="*/ 218378 h 774890"/>
                <a:gd name="connsiteX122" fmla="*/ 291171 w 459452"/>
                <a:gd name="connsiteY122" fmla="*/ 229729 h 774890"/>
                <a:gd name="connsiteX123" fmla="*/ 302522 w 459452"/>
                <a:gd name="connsiteY123" fmla="*/ 241080 h 774890"/>
                <a:gd name="connsiteX124" fmla="*/ 315434 w 459452"/>
                <a:gd name="connsiteY124" fmla="*/ 241080 h 774890"/>
                <a:gd name="connsiteX125" fmla="*/ 315434 w 459452"/>
                <a:gd name="connsiteY125" fmla="*/ 246025 h 774890"/>
                <a:gd name="connsiteX126" fmla="*/ 332972 w 459452"/>
                <a:gd name="connsiteY126" fmla="*/ 288365 h 774890"/>
                <a:gd name="connsiteX127" fmla="*/ 353075 w 459452"/>
                <a:gd name="connsiteY127" fmla="*/ 308466 h 774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</a:cxnLst>
              <a:rect l="l" t="t" r="r" b="b"/>
              <a:pathLst>
                <a:path w="459452" h="774890">
                  <a:moveTo>
                    <a:pt x="417046" y="103075"/>
                  </a:moveTo>
                  <a:cubicBezTo>
                    <a:pt x="389696" y="75725"/>
                    <a:pt x="353333" y="60663"/>
                    <a:pt x="314655" y="60663"/>
                  </a:cubicBezTo>
                  <a:cubicBezTo>
                    <a:pt x="275977" y="60663"/>
                    <a:pt x="239614" y="75725"/>
                    <a:pt x="212264" y="103075"/>
                  </a:cubicBezTo>
                  <a:cubicBezTo>
                    <a:pt x="207831" y="107508"/>
                    <a:pt x="207831" y="114695"/>
                    <a:pt x="212264" y="119126"/>
                  </a:cubicBezTo>
                  <a:lnTo>
                    <a:pt x="262987" y="169850"/>
                  </a:lnTo>
                  <a:lnTo>
                    <a:pt x="184212" y="169850"/>
                  </a:lnTo>
                  <a:lnTo>
                    <a:pt x="170322" y="62697"/>
                  </a:lnTo>
                  <a:cubicBezTo>
                    <a:pt x="168426" y="48067"/>
                    <a:pt x="157952" y="36303"/>
                    <a:pt x="143640" y="32724"/>
                  </a:cubicBezTo>
                  <a:lnTo>
                    <a:pt x="14107" y="342"/>
                  </a:lnTo>
                  <a:cubicBezTo>
                    <a:pt x="8032" y="-1179"/>
                    <a:pt x="1863" y="2518"/>
                    <a:pt x="342" y="8601"/>
                  </a:cubicBezTo>
                  <a:cubicBezTo>
                    <a:pt x="-1179" y="14682"/>
                    <a:pt x="2518" y="20845"/>
                    <a:pt x="8601" y="22366"/>
                  </a:cubicBezTo>
                  <a:lnTo>
                    <a:pt x="138134" y="54749"/>
                  </a:lnTo>
                  <a:cubicBezTo>
                    <a:pt x="143323" y="56046"/>
                    <a:pt x="147121" y="60312"/>
                    <a:pt x="147808" y="65617"/>
                  </a:cubicBezTo>
                  <a:lnTo>
                    <a:pt x="161320" y="169851"/>
                  </a:lnTo>
                  <a:lnTo>
                    <a:pt x="108410" y="169851"/>
                  </a:lnTo>
                  <a:cubicBezTo>
                    <a:pt x="95461" y="169851"/>
                    <a:pt x="84927" y="180385"/>
                    <a:pt x="84927" y="193334"/>
                  </a:cubicBezTo>
                  <a:lnTo>
                    <a:pt x="84927" y="217599"/>
                  </a:lnTo>
                  <a:cubicBezTo>
                    <a:pt x="84927" y="226431"/>
                    <a:pt x="89834" y="234133"/>
                    <a:pt x="97059" y="238143"/>
                  </a:cubicBezTo>
                  <a:lnTo>
                    <a:pt x="97059" y="246026"/>
                  </a:lnTo>
                  <a:cubicBezTo>
                    <a:pt x="97059" y="255956"/>
                    <a:pt x="93192" y="265292"/>
                    <a:pt x="86170" y="272315"/>
                  </a:cubicBezTo>
                  <a:lnTo>
                    <a:pt x="66068" y="292416"/>
                  </a:lnTo>
                  <a:cubicBezTo>
                    <a:pt x="54758" y="303726"/>
                    <a:pt x="48530" y="318762"/>
                    <a:pt x="48530" y="334757"/>
                  </a:cubicBezTo>
                  <a:lnTo>
                    <a:pt x="48530" y="739276"/>
                  </a:lnTo>
                  <a:cubicBezTo>
                    <a:pt x="48530" y="758914"/>
                    <a:pt x="64508" y="774890"/>
                    <a:pt x="84145" y="774890"/>
                  </a:cubicBezTo>
                  <a:lnTo>
                    <a:pt x="351047" y="774890"/>
                  </a:lnTo>
                  <a:cubicBezTo>
                    <a:pt x="370686" y="774890"/>
                    <a:pt x="386662" y="758913"/>
                    <a:pt x="386662" y="739276"/>
                  </a:cubicBezTo>
                  <a:lnTo>
                    <a:pt x="386662" y="334754"/>
                  </a:lnTo>
                  <a:cubicBezTo>
                    <a:pt x="386662" y="318759"/>
                    <a:pt x="380434" y="303723"/>
                    <a:pt x="369124" y="292413"/>
                  </a:cubicBezTo>
                  <a:lnTo>
                    <a:pt x="349022" y="272312"/>
                  </a:lnTo>
                  <a:cubicBezTo>
                    <a:pt x="342000" y="265289"/>
                    <a:pt x="338133" y="255953"/>
                    <a:pt x="338133" y="246023"/>
                  </a:cubicBezTo>
                  <a:lnTo>
                    <a:pt x="338133" y="245000"/>
                  </a:lnTo>
                  <a:lnTo>
                    <a:pt x="400990" y="307855"/>
                  </a:lnTo>
                  <a:cubicBezTo>
                    <a:pt x="403205" y="310071"/>
                    <a:pt x="406111" y="311180"/>
                    <a:pt x="409016" y="311180"/>
                  </a:cubicBezTo>
                  <a:cubicBezTo>
                    <a:pt x="411920" y="311180"/>
                    <a:pt x="414826" y="310072"/>
                    <a:pt x="417041" y="307855"/>
                  </a:cubicBezTo>
                  <a:cubicBezTo>
                    <a:pt x="444391" y="280506"/>
                    <a:pt x="459453" y="244142"/>
                    <a:pt x="459453" y="205464"/>
                  </a:cubicBezTo>
                  <a:cubicBezTo>
                    <a:pt x="459457" y="166786"/>
                    <a:pt x="444395" y="130424"/>
                    <a:pt x="417046" y="103075"/>
                  </a:cubicBezTo>
                  <a:close/>
                  <a:moveTo>
                    <a:pt x="349336" y="224095"/>
                  </a:moveTo>
                  <a:cubicBezTo>
                    <a:pt x="349932" y="222029"/>
                    <a:pt x="350269" y="219854"/>
                    <a:pt x="350269" y="217599"/>
                  </a:cubicBezTo>
                  <a:lnTo>
                    <a:pt x="350269" y="216818"/>
                  </a:lnTo>
                  <a:lnTo>
                    <a:pt x="436167" y="216818"/>
                  </a:lnTo>
                  <a:cubicBezTo>
                    <a:pt x="433960" y="240656"/>
                    <a:pt x="424774" y="263956"/>
                    <a:pt x="408633" y="283393"/>
                  </a:cubicBezTo>
                  <a:lnTo>
                    <a:pt x="349336" y="224095"/>
                  </a:lnTo>
                  <a:close/>
                  <a:moveTo>
                    <a:pt x="350269" y="194115"/>
                  </a:moveTo>
                  <a:lnTo>
                    <a:pt x="350269" y="193332"/>
                  </a:lnTo>
                  <a:cubicBezTo>
                    <a:pt x="350269" y="191077"/>
                    <a:pt x="349932" y="188902"/>
                    <a:pt x="349336" y="186837"/>
                  </a:cubicBezTo>
                  <a:lnTo>
                    <a:pt x="367608" y="168565"/>
                  </a:lnTo>
                  <a:cubicBezTo>
                    <a:pt x="372040" y="164132"/>
                    <a:pt x="372040" y="156946"/>
                    <a:pt x="367608" y="152513"/>
                  </a:cubicBezTo>
                  <a:cubicBezTo>
                    <a:pt x="363176" y="148080"/>
                    <a:pt x="355989" y="148080"/>
                    <a:pt x="351556" y="152513"/>
                  </a:cubicBezTo>
                  <a:lnTo>
                    <a:pt x="333284" y="170785"/>
                  </a:lnTo>
                  <a:cubicBezTo>
                    <a:pt x="331218" y="170189"/>
                    <a:pt x="329043" y="169851"/>
                    <a:pt x="326787" y="169851"/>
                  </a:cubicBezTo>
                  <a:lnTo>
                    <a:pt x="326006" y="169851"/>
                  </a:lnTo>
                  <a:lnTo>
                    <a:pt x="326006" y="83898"/>
                  </a:lnTo>
                  <a:cubicBezTo>
                    <a:pt x="350583" y="86150"/>
                    <a:pt x="373620" y="95692"/>
                    <a:pt x="392590" y="111477"/>
                  </a:cubicBezTo>
                  <a:lnTo>
                    <a:pt x="387951" y="116116"/>
                  </a:lnTo>
                  <a:cubicBezTo>
                    <a:pt x="383518" y="120549"/>
                    <a:pt x="383518" y="127736"/>
                    <a:pt x="387951" y="132168"/>
                  </a:cubicBezTo>
                  <a:cubicBezTo>
                    <a:pt x="390167" y="134384"/>
                    <a:pt x="393073" y="135493"/>
                    <a:pt x="395977" y="135493"/>
                  </a:cubicBezTo>
                  <a:cubicBezTo>
                    <a:pt x="398881" y="135493"/>
                    <a:pt x="401787" y="134385"/>
                    <a:pt x="404003" y="132168"/>
                  </a:cubicBezTo>
                  <a:lnTo>
                    <a:pt x="408633" y="127538"/>
                  </a:lnTo>
                  <a:cubicBezTo>
                    <a:pt x="424774" y="146975"/>
                    <a:pt x="433960" y="170275"/>
                    <a:pt x="436167" y="194113"/>
                  </a:cubicBezTo>
                  <a:lnTo>
                    <a:pt x="350269" y="194113"/>
                  </a:lnTo>
                  <a:close/>
                  <a:moveTo>
                    <a:pt x="236720" y="111477"/>
                  </a:moveTo>
                  <a:cubicBezTo>
                    <a:pt x="255689" y="95691"/>
                    <a:pt x="278727" y="86148"/>
                    <a:pt x="303304" y="83898"/>
                  </a:cubicBezTo>
                  <a:lnTo>
                    <a:pt x="303304" y="169850"/>
                  </a:lnTo>
                  <a:lnTo>
                    <a:pt x="295092" y="169850"/>
                  </a:lnTo>
                  <a:lnTo>
                    <a:pt x="236720" y="111477"/>
                  </a:lnTo>
                  <a:close/>
                  <a:moveTo>
                    <a:pt x="351050" y="752187"/>
                  </a:moveTo>
                  <a:lnTo>
                    <a:pt x="84146" y="752187"/>
                  </a:lnTo>
                  <a:cubicBezTo>
                    <a:pt x="77025" y="752187"/>
                    <a:pt x="71233" y="746394"/>
                    <a:pt x="71233" y="739274"/>
                  </a:cubicBezTo>
                  <a:lnTo>
                    <a:pt x="71233" y="339308"/>
                  </a:lnTo>
                  <a:cubicBezTo>
                    <a:pt x="75020" y="340216"/>
                    <a:pt x="77980" y="341579"/>
                    <a:pt x="81396" y="343156"/>
                  </a:cubicBezTo>
                  <a:cubicBezTo>
                    <a:pt x="88615" y="346490"/>
                    <a:pt x="96797" y="350268"/>
                    <a:pt x="112426" y="350268"/>
                  </a:cubicBezTo>
                  <a:cubicBezTo>
                    <a:pt x="128054" y="350268"/>
                    <a:pt x="136234" y="346489"/>
                    <a:pt x="143452" y="343156"/>
                  </a:cubicBezTo>
                  <a:cubicBezTo>
                    <a:pt x="149524" y="340352"/>
                    <a:pt x="154320" y="338136"/>
                    <a:pt x="164957" y="338136"/>
                  </a:cubicBezTo>
                  <a:cubicBezTo>
                    <a:pt x="173892" y="338136"/>
                    <a:pt x="178708" y="339701"/>
                    <a:pt x="183618" y="341864"/>
                  </a:cubicBezTo>
                  <a:lnTo>
                    <a:pt x="230606" y="704338"/>
                  </a:lnTo>
                  <a:cubicBezTo>
                    <a:pt x="231347" y="710059"/>
                    <a:pt x="236228" y="714231"/>
                    <a:pt x="241847" y="714231"/>
                  </a:cubicBezTo>
                  <a:cubicBezTo>
                    <a:pt x="242333" y="714231"/>
                    <a:pt x="242825" y="714200"/>
                    <a:pt x="243322" y="714136"/>
                  </a:cubicBezTo>
                  <a:cubicBezTo>
                    <a:pt x="249537" y="713329"/>
                    <a:pt x="253925" y="707637"/>
                    <a:pt x="253120" y="701420"/>
                  </a:cubicBezTo>
                  <a:lnTo>
                    <a:pt x="207524" y="349679"/>
                  </a:lnTo>
                  <a:cubicBezTo>
                    <a:pt x="210487" y="350050"/>
                    <a:pt x="213775" y="350269"/>
                    <a:pt x="217495" y="350269"/>
                  </a:cubicBezTo>
                  <a:cubicBezTo>
                    <a:pt x="233133" y="350269"/>
                    <a:pt x="241319" y="346492"/>
                    <a:pt x="248541" y="343159"/>
                  </a:cubicBezTo>
                  <a:cubicBezTo>
                    <a:pt x="254621" y="340353"/>
                    <a:pt x="259423" y="338138"/>
                    <a:pt x="270076" y="338138"/>
                  </a:cubicBezTo>
                  <a:cubicBezTo>
                    <a:pt x="280740" y="338138"/>
                    <a:pt x="285547" y="340353"/>
                    <a:pt x="291632" y="343161"/>
                  </a:cubicBezTo>
                  <a:cubicBezTo>
                    <a:pt x="298859" y="346493"/>
                    <a:pt x="307050" y="350269"/>
                    <a:pt x="322694" y="350269"/>
                  </a:cubicBezTo>
                  <a:cubicBezTo>
                    <a:pt x="338339" y="350269"/>
                    <a:pt x="346531" y="346492"/>
                    <a:pt x="353756" y="343161"/>
                  </a:cubicBezTo>
                  <a:cubicBezTo>
                    <a:pt x="357187" y="341578"/>
                    <a:pt x="360164" y="340222"/>
                    <a:pt x="363962" y="339314"/>
                  </a:cubicBezTo>
                  <a:lnTo>
                    <a:pt x="363962" y="739274"/>
                  </a:lnTo>
                  <a:cubicBezTo>
                    <a:pt x="363963" y="746394"/>
                    <a:pt x="358170" y="752187"/>
                    <a:pt x="351050" y="752187"/>
                  </a:cubicBezTo>
                  <a:close/>
                  <a:moveTo>
                    <a:pt x="353075" y="308466"/>
                  </a:moveTo>
                  <a:cubicBezTo>
                    <a:pt x="355647" y="311039"/>
                    <a:pt x="357791" y="313924"/>
                    <a:pt x="359482" y="317033"/>
                  </a:cubicBezTo>
                  <a:cubicBezTo>
                    <a:pt x="353137" y="318448"/>
                    <a:pt x="348500" y="320585"/>
                    <a:pt x="344252" y="322545"/>
                  </a:cubicBezTo>
                  <a:cubicBezTo>
                    <a:pt x="338166" y="325351"/>
                    <a:pt x="333360" y="327568"/>
                    <a:pt x="322696" y="327568"/>
                  </a:cubicBezTo>
                  <a:cubicBezTo>
                    <a:pt x="312032" y="327568"/>
                    <a:pt x="307225" y="325352"/>
                    <a:pt x="301140" y="322545"/>
                  </a:cubicBezTo>
                  <a:cubicBezTo>
                    <a:pt x="293913" y="319212"/>
                    <a:pt x="285722" y="315436"/>
                    <a:pt x="270078" y="315436"/>
                  </a:cubicBezTo>
                  <a:cubicBezTo>
                    <a:pt x="254439" y="315436"/>
                    <a:pt x="246253" y="319213"/>
                    <a:pt x="239029" y="322546"/>
                  </a:cubicBezTo>
                  <a:cubicBezTo>
                    <a:pt x="232950" y="325352"/>
                    <a:pt x="228148" y="327568"/>
                    <a:pt x="217495" y="327568"/>
                  </a:cubicBezTo>
                  <a:cubicBezTo>
                    <a:pt x="211855" y="327568"/>
                    <a:pt x="207863" y="326941"/>
                    <a:pt x="204446" y="325939"/>
                  </a:cubicBezTo>
                  <a:lnTo>
                    <a:pt x="198075" y="276798"/>
                  </a:lnTo>
                  <a:cubicBezTo>
                    <a:pt x="197270" y="270582"/>
                    <a:pt x="191577" y="266200"/>
                    <a:pt x="185360" y="266999"/>
                  </a:cubicBezTo>
                  <a:cubicBezTo>
                    <a:pt x="179144" y="267806"/>
                    <a:pt x="174756" y="273498"/>
                    <a:pt x="175561" y="279716"/>
                  </a:cubicBezTo>
                  <a:lnTo>
                    <a:pt x="180388" y="316951"/>
                  </a:lnTo>
                  <a:cubicBezTo>
                    <a:pt x="176137" y="316031"/>
                    <a:pt x="171135" y="315434"/>
                    <a:pt x="164957" y="315434"/>
                  </a:cubicBezTo>
                  <a:cubicBezTo>
                    <a:pt x="149329" y="315434"/>
                    <a:pt x="141150" y="319213"/>
                    <a:pt x="133931" y="322546"/>
                  </a:cubicBezTo>
                  <a:cubicBezTo>
                    <a:pt x="127859" y="325351"/>
                    <a:pt x="123063" y="327566"/>
                    <a:pt x="112426" y="327566"/>
                  </a:cubicBezTo>
                  <a:cubicBezTo>
                    <a:pt x="101785" y="327566"/>
                    <a:pt x="96986" y="325351"/>
                    <a:pt x="90913" y="322546"/>
                  </a:cubicBezTo>
                  <a:cubicBezTo>
                    <a:pt x="86667" y="320586"/>
                    <a:pt x="82035" y="318454"/>
                    <a:pt x="75710" y="317040"/>
                  </a:cubicBezTo>
                  <a:cubicBezTo>
                    <a:pt x="77401" y="313929"/>
                    <a:pt x="79547" y="311041"/>
                    <a:pt x="82121" y="308466"/>
                  </a:cubicBezTo>
                  <a:lnTo>
                    <a:pt x="102223" y="288365"/>
                  </a:lnTo>
                  <a:cubicBezTo>
                    <a:pt x="113533" y="277055"/>
                    <a:pt x="119761" y="262019"/>
                    <a:pt x="119761" y="246025"/>
                  </a:cubicBezTo>
                  <a:lnTo>
                    <a:pt x="119761" y="241080"/>
                  </a:lnTo>
                  <a:lnTo>
                    <a:pt x="253993" y="241080"/>
                  </a:lnTo>
                  <a:cubicBezTo>
                    <a:pt x="260262" y="241080"/>
                    <a:pt x="265344" y="235998"/>
                    <a:pt x="265344" y="229729"/>
                  </a:cubicBezTo>
                  <a:cubicBezTo>
                    <a:pt x="265344" y="223461"/>
                    <a:pt x="260262" y="218378"/>
                    <a:pt x="253993" y="218378"/>
                  </a:cubicBezTo>
                  <a:lnTo>
                    <a:pt x="108410" y="218378"/>
                  </a:lnTo>
                  <a:cubicBezTo>
                    <a:pt x="107978" y="218378"/>
                    <a:pt x="107629" y="218029"/>
                    <a:pt x="107629" y="217597"/>
                  </a:cubicBezTo>
                  <a:lnTo>
                    <a:pt x="107629" y="193332"/>
                  </a:lnTo>
                  <a:cubicBezTo>
                    <a:pt x="107629" y="192901"/>
                    <a:pt x="107978" y="192551"/>
                    <a:pt x="108410" y="192551"/>
                  </a:cubicBezTo>
                  <a:lnTo>
                    <a:pt x="326785" y="192551"/>
                  </a:lnTo>
                  <a:cubicBezTo>
                    <a:pt x="327217" y="192551"/>
                    <a:pt x="327566" y="192901"/>
                    <a:pt x="327566" y="193332"/>
                  </a:cubicBezTo>
                  <a:lnTo>
                    <a:pt x="327566" y="217597"/>
                  </a:lnTo>
                  <a:cubicBezTo>
                    <a:pt x="327566" y="218029"/>
                    <a:pt x="327217" y="218378"/>
                    <a:pt x="326785" y="218378"/>
                  </a:cubicBezTo>
                  <a:lnTo>
                    <a:pt x="302522" y="218378"/>
                  </a:lnTo>
                  <a:cubicBezTo>
                    <a:pt x="296253" y="218378"/>
                    <a:pt x="291171" y="223461"/>
                    <a:pt x="291171" y="229729"/>
                  </a:cubicBezTo>
                  <a:cubicBezTo>
                    <a:pt x="291171" y="235998"/>
                    <a:pt x="296253" y="241080"/>
                    <a:pt x="302522" y="241080"/>
                  </a:cubicBezTo>
                  <a:lnTo>
                    <a:pt x="315434" y="241080"/>
                  </a:lnTo>
                  <a:lnTo>
                    <a:pt x="315434" y="246025"/>
                  </a:lnTo>
                  <a:cubicBezTo>
                    <a:pt x="315434" y="262019"/>
                    <a:pt x="321664" y="277055"/>
                    <a:pt x="332972" y="288365"/>
                  </a:cubicBezTo>
                  <a:lnTo>
                    <a:pt x="353075" y="308466"/>
                  </a:lnTo>
                  <a:close/>
                </a:path>
              </a:pathLst>
            </a:custGeom>
            <a:solidFill>
              <a:schemeClr val="bg1"/>
            </a:solidFill>
            <a:ln w="1507" cap="flat">
              <a:solidFill>
                <a:schemeClr val="tx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898" name="Graphic 27">
            <a:extLst>
              <a:ext uri="{FF2B5EF4-FFF2-40B4-BE49-F238E27FC236}">
                <a16:creationId xmlns:a16="http://schemas.microsoft.com/office/drawing/2014/main" id="{81AF229C-3B92-4ADD-81ED-74CF73A108B7}"/>
              </a:ext>
            </a:extLst>
          </p:cNvPr>
          <p:cNvGrpSpPr/>
          <p:nvPr/>
        </p:nvGrpSpPr>
        <p:grpSpPr>
          <a:xfrm>
            <a:off x="3744982" y="5151385"/>
            <a:ext cx="726927" cy="774884"/>
            <a:chOff x="3744982" y="5151385"/>
            <a:chExt cx="726927" cy="774884"/>
          </a:xfrm>
          <a:solidFill>
            <a:srgbClr val="FFFFFF"/>
          </a:solidFill>
        </p:grpSpPr>
        <p:grpSp>
          <p:nvGrpSpPr>
            <p:cNvPr id="1899" name="Graphic 27">
              <a:extLst>
                <a:ext uri="{FF2B5EF4-FFF2-40B4-BE49-F238E27FC236}">
                  <a16:creationId xmlns:a16="http://schemas.microsoft.com/office/drawing/2014/main" id="{81AF229C-3B92-4ADD-81ED-74CF73A108B7}"/>
                </a:ext>
              </a:extLst>
            </p:cNvPr>
            <p:cNvGrpSpPr/>
            <p:nvPr/>
          </p:nvGrpSpPr>
          <p:grpSpPr>
            <a:xfrm>
              <a:off x="3756331" y="5186409"/>
              <a:ext cx="704227" cy="728510"/>
              <a:chOff x="3756331" y="5186409"/>
              <a:chExt cx="704227" cy="728510"/>
            </a:xfrm>
            <a:solidFill>
              <a:srgbClr val="FFFFFF"/>
            </a:solidFill>
          </p:grpSpPr>
          <p:sp>
            <p:nvSpPr>
              <p:cNvPr id="1900" name="Freeform: Shape 1899">
                <a:extLst>
                  <a:ext uri="{FF2B5EF4-FFF2-40B4-BE49-F238E27FC236}">
                    <a16:creationId xmlns:a16="http://schemas.microsoft.com/office/drawing/2014/main" id="{C5FB2C26-4C48-4F0E-AFF6-A641A99BB4EF}"/>
                  </a:ext>
                </a:extLst>
              </p:cNvPr>
              <p:cNvSpPr/>
              <p:nvPr/>
            </p:nvSpPr>
            <p:spPr>
              <a:xfrm>
                <a:off x="3902035" y="5186409"/>
                <a:ext cx="412822" cy="72851"/>
              </a:xfrm>
              <a:custGeom>
                <a:avLst/>
                <a:gdLst>
                  <a:gd name="connsiteX0" fmla="*/ 388537 w 412822"/>
                  <a:gd name="connsiteY0" fmla="*/ 0 h 72851"/>
                  <a:gd name="connsiteX1" fmla="*/ 24283 w 412822"/>
                  <a:gd name="connsiteY1" fmla="*/ 0 h 72851"/>
                  <a:gd name="connsiteX2" fmla="*/ 0 w 412822"/>
                  <a:gd name="connsiteY2" fmla="*/ 24283 h 72851"/>
                  <a:gd name="connsiteX3" fmla="*/ 0 w 412822"/>
                  <a:gd name="connsiteY3" fmla="*/ 72851 h 72851"/>
                  <a:gd name="connsiteX4" fmla="*/ 412822 w 412822"/>
                  <a:gd name="connsiteY4" fmla="*/ 72851 h 72851"/>
                  <a:gd name="connsiteX5" fmla="*/ 412822 w 412822"/>
                  <a:gd name="connsiteY5" fmla="*/ 24283 h 72851"/>
                  <a:gd name="connsiteX6" fmla="*/ 388537 w 412822"/>
                  <a:gd name="connsiteY6" fmla="*/ 0 h 728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12822" h="72851">
                    <a:moveTo>
                      <a:pt x="388537" y="0"/>
                    </a:moveTo>
                    <a:lnTo>
                      <a:pt x="24283" y="0"/>
                    </a:lnTo>
                    <a:cubicBezTo>
                      <a:pt x="10871" y="0"/>
                      <a:pt x="0" y="10873"/>
                      <a:pt x="0" y="24283"/>
                    </a:cubicBezTo>
                    <a:lnTo>
                      <a:pt x="0" y="72851"/>
                    </a:lnTo>
                    <a:lnTo>
                      <a:pt x="412822" y="72851"/>
                    </a:lnTo>
                    <a:lnTo>
                      <a:pt x="412822" y="24283"/>
                    </a:lnTo>
                    <a:cubicBezTo>
                      <a:pt x="412822" y="10873"/>
                      <a:pt x="401949" y="0"/>
                      <a:pt x="388537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01" name="Freeform: Shape 1900">
                <a:extLst>
                  <a:ext uri="{FF2B5EF4-FFF2-40B4-BE49-F238E27FC236}">
                    <a16:creationId xmlns:a16="http://schemas.microsoft.com/office/drawing/2014/main" id="{F1A75E92-BEBB-43A1-AC29-F0802607F902}"/>
                  </a:ext>
                </a:extLst>
              </p:cNvPr>
              <p:cNvSpPr/>
              <p:nvPr/>
            </p:nvSpPr>
            <p:spPr>
              <a:xfrm>
                <a:off x="3902034" y="5186409"/>
                <a:ext cx="412822" cy="72851"/>
              </a:xfrm>
              <a:custGeom>
                <a:avLst/>
                <a:gdLst>
                  <a:gd name="connsiteX0" fmla="*/ 97135 w 412822"/>
                  <a:gd name="connsiteY0" fmla="*/ 0 h 72851"/>
                  <a:gd name="connsiteX1" fmla="*/ 97135 w 412822"/>
                  <a:gd name="connsiteY1" fmla="*/ 0 h 72851"/>
                  <a:gd name="connsiteX2" fmla="*/ 24283 w 412822"/>
                  <a:gd name="connsiteY2" fmla="*/ 0 h 72851"/>
                  <a:gd name="connsiteX3" fmla="*/ 0 w 412822"/>
                  <a:gd name="connsiteY3" fmla="*/ 24283 h 72851"/>
                  <a:gd name="connsiteX4" fmla="*/ 0 w 412822"/>
                  <a:gd name="connsiteY4" fmla="*/ 72851 h 72851"/>
                  <a:gd name="connsiteX5" fmla="*/ 412822 w 412822"/>
                  <a:gd name="connsiteY5" fmla="*/ 72851 h 72851"/>
                  <a:gd name="connsiteX6" fmla="*/ 412822 w 412822"/>
                  <a:gd name="connsiteY6" fmla="*/ 36426 h 72851"/>
                  <a:gd name="connsiteX7" fmla="*/ 133560 w 412822"/>
                  <a:gd name="connsiteY7" fmla="*/ 36426 h 72851"/>
                  <a:gd name="connsiteX8" fmla="*/ 97135 w 412822"/>
                  <a:gd name="connsiteY8" fmla="*/ 0 h 728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12822" h="72851">
                    <a:moveTo>
                      <a:pt x="97135" y="0"/>
                    </a:moveTo>
                    <a:lnTo>
                      <a:pt x="97135" y="0"/>
                    </a:lnTo>
                    <a:lnTo>
                      <a:pt x="24283" y="0"/>
                    </a:lnTo>
                    <a:cubicBezTo>
                      <a:pt x="10871" y="0"/>
                      <a:pt x="0" y="10873"/>
                      <a:pt x="0" y="24283"/>
                    </a:cubicBezTo>
                    <a:lnTo>
                      <a:pt x="0" y="72851"/>
                    </a:lnTo>
                    <a:lnTo>
                      <a:pt x="412822" y="72851"/>
                    </a:lnTo>
                    <a:lnTo>
                      <a:pt x="412822" y="36426"/>
                    </a:lnTo>
                    <a:lnTo>
                      <a:pt x="133560" y="36426"/>
                    </a:lnTo>
                    <a:cubicBezTo>
                      <a:pt x="113444" y="36426"/>
                      <a:pt x="97135" y="20117"/>
                      <a:pt x="97135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02" name="Freeform: Shape 1901">
                <a:extLst>
                  <a:ext uri="{FF2B5EF4-FFF2-40B4-BE49-F238E27FC236}">
                    <a16:creationId xmlns:a16="http://schemas.microsoft.com/office/drawing/2014/main" id="{E3FDAF07-214C-4BC5-B878-E709B13BC8F7}"/>
                  </a:ext>
                </a:extLst>
              </p:cNvPr>
              <p:cNvSpPr/>
              <p:nvPr/>
            </p:nvSpPr>
            <p:spPr>
              <a:xfrm>
                <a:off x="3756332" y="5259260"/>
                <a:ext cx="704226" cy="655659"/>
              </a:xfrm>
              <a:custGeom>
                <a:avLst/>
                <a:gdLst>
                  <a:gd name="connsiteX0" fmla="*/ 191232 w 704226"/>
                  <a:gd name="connsiteY0" fmla="*/ 655660 h 655659"/>
                  <a:gd name="connsiteX1" fmla="*/ 513006 w 704226"/>
                  <a:gd name="connsiteY1" fmla="*/ 655660 h 655659"/>
                  <a:gd name="connsiteX2" fmla="*/ 547428 w 704226"/>
                  <a:gd name="connsiteY2" fmla="*/ 645035 h 655659"/>
                  <a:gd name="connsiteX3" fmla="*/ 704114 w 704226"/>
                  <a:gd name="connsiteY3" fmla="*/ 343132 h 655659"/>
                  <a:gd name="connsiteX4" fmla="*/ 374836 w 704226"/>
                  <a:gd name="connsiteY4" fmla="*/ 714 h 655659"/>
                  <a:gd name="connsiteX5" fmla="*/ 0 w 704226"/>
                  <a:gd name="connsiteY5" fmla="*/ 352113 h 655659"/>
                  <a:gd name="connsiteX6" fmla="*/ 157101 w 704226"/>
                  <a:gd name="connsiteY6" fmla="*/ 645238 h 655659"/>
                  <a:gd name="connsiteX7" fmla="*/ 191232 w 704226"/>
                  <a:gd name="connsiteY7" fmla="*/ 655660 h 6556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04226" h="655659">
                    <a:moveTo>
                      <a:pt x="191232" y="655660"/>
                    </a:moveTo>
                    <a:lnTo>
                      <a:pt x="513006" y="655660"/>
                    </a:lnTo>
                    <a:cubicBezTo>
                      <a:pt x="525283" y="655660"/>
                      <a:pt x="537220" y="651855"/>
                      <a:pt x="547428" y="645035"/>
                    </a:cubicBezTo>
                    <a:cubicBezTo>
                      <a:pt x="644253" y="580358"/>
                      <a:pt x="707250" y="469023"/>
                      <a:pt x="704114" y="343132"/>
                    </a:cubicBezTo>
                    <a:cubicBezTo>
                      <a:pt x="699615" y="162484"/>
                      <a:pt x="555185" y="12037"/>
                      <a:pt x="374836" y="714"/>
                    </a:cubicBezTo>
                    <a:cubicBezTo>
                      <a:pt x="170077" y="-12139"/>
                      <a:pt x="0" y="150124"/>
                      <a:pt x="0" y="352113"/>
                    </a:cubicBezTo>
                    <a:cubicBezTo>
                      <a:pt x="0" y="474436"/>
                      <a:pt x="62416" y="582130"/>
                      <a:pt x="157101" y="645238"/>
                    </a:cubicBezTo>
                    <a:cubicBezTo>
                      <a:pt x="167216" y="651980"/>
                      <a:pt x="179076" y="655660"/>
                      <a:pt x="191232" y="65566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03" name="Freeform: Shape 1902">
                <a:extLst>
                  <a:ext uri="{FF2B5EF4-FFF2-40B4-BE49-F238E27FC236}">
                    <a16:creationId xmlns:a16="http://schemas.microsoft.com/office/drawing/2014/main" id="{5D7595C2-204E-4028-888A-A0FFB19E24A0}"/>
                  </a:ext>
                </a:extLst>
              </p:cNvPr>
              <p:cNvSpPr/>
              <p:nvPr/>
            </p:nvSpPr>
            <p:spPr>
              <a:xfrm>
                <a:off x="3756331" y="5259258"/>
                <a:ext cx="630534" cy="655659"/>
              </a:xfrm>
              <a:custGeom>
                <a:avLst/>
                <a:gdLst>
                  <a:gd name="connsiteX0" fmla="*/ 566407 w 630534"/>
                  <a:gd name="connsiteY0" fmla="*/ 619236 h 655659"/>
                  <a:gd name="connsiteX1" fmla="*/ 312651 w 630534"/>
                  <a:gd name="connsiteY1" fmla="*/ 619236 h 655659"/>
                  <a:gd name="connsiteX2" fmla="*/ 285253 w 630534"/>
                  <a:gd name="connsiteY2" fmla="*/ 610853 h 655659"/>
                  <a:gd name="connsiteX3" fmla="*/ 133560 w 630534"/>
                  <a:gd name="connsiteY3" fmla="*/ 327832 h 655659"/>
                  <a:gd name="connsiteX4" fmla="*/ 181142 w 630534"/>
                  <a:gd name="connsiteY4" fmla="*/ 154694 h 655659"/>
                  <a:gd name="connsiteX5" fmla="*/ 216042 w 630534"/>
                  <a:gd name="connsiteY5" fmla="*/ 142115 h 655659"/>
                  <a:gd name="connsiteX6" fmla="*/ 250853 w 630534"/>
                  <a:gd name="connsiteY6" fmla="*/ 133562 h 655659"/>
                  <a:gd name="connsiteX7" fmla="*/ 285629 w 630534"/>
                  <a:gd name="connsiteY7" fmla="*/ 142110 h 655659"/>
                  <a:gd name="connsiteX8" fmla="*/ 351954 w 630534"/>
                  <a:gd name="connsiteY8" fmla="*/ 157845 h 655659"/>
                  <a:gd name="connsiteX9" fmla="*/ 418307 w 630534"/>
                  <a:gd name="connsiteY9" fmla="*/ 142118 h 655659"/>
                  <a:gd name="connsiteX10" fmla="*/ 453142 w 630534"/>
                  <a:gd name="connsiteY10" fmla="*/ 133562 h 655659"/>
                  <a:gd name="connsiteX11" fmla="*/ 488018 w 630534"/>
                  <a:gd name="connsiteY11" fmla="*/ 142121 h 655659"/>
                  <a:gd name="connsiteX12" fmla="*/ 554401 w 630534"/>
                  <a:gd name="connsiteY12" fmla="*/ 157845 h 655659"/>
                  <a:gd name="connsiteX13" fmla="*/ 620782 w 630534"/>
                  <a:gd name="connsiteY13" fmla="*/ 142121 h 655659"/>
                  <a:gd name="connsiteX14" fmla="*/ 627587 w 630534"/>
                  <a:gd name="connsiteY14" fmla="*/ 138974 h 655659"/>
                  <a:gd name="connsiteX15" fmla="*/ 630535 w 630534"/>
                  <a:gd name="connsiteY15" fmla="*/ 137673 h 655659"/>
                  <a:gd name="connsiteX16" fmla="*/ 374836 w 630534"/>
                  <a:gd name="connsiteY16" fmla="*/ 715 h 655659"/>
                  <a:gd name="connsiteX17" fmla="*/ 0 w 630534"/>
                  <a:gd name="connsiteY17" fmla="*/ 352113 h 655659"/>
                  <a:gd name="connsiteX18" fmla="*/ 157101 w 630534"/>
                  <a:gd name="connsiteY18" fmla="*/ 645238 h 655659"/>
                  <a:gd name="connsiteX19" fmla="*/ 191233 w 630534"/>
                  <a:gd name="connsiteY19" fmla="*/ 655660 h 655659"/>
                  <a:gd name="connsiteX20" fmla="*/ 513008 w 630534"/>
                  <a:gd name="connsiteY20" fmla="*/ 655660 h 655659"/>
                  <a:gd name="connsiteX21" fmla="*/ 547431 w 630534"/>
                  <a:gd name="connsiteY21" fmla="*/ 645035 h 655659"/>
                  <a:gd name="connsiteX22" fmla="*/ 581378 w 630534"/>
                  <a:gd name="connsiteY22" fmla="*/ 619234 h 655659"/>
                  <a:gd name="connsiteX23" fmla="*/ 566407 w 630534"/>
                  <a:gd name="connsiteY23" fmla="*/ 619234 h 6556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630534" h="655659">
                    <a:moveTo>
                      <a:pt x="566407" y="619236"/>
                    </a:moveTo>
                    <a:lnTo>
                      <a:pt x="312651" y="619236"/>
                    </a:lnTo>
                    <a:cubicBezTo>
                      <a:pt x="302956" y="619236"/>
                      <a:pt x="293482" y="616336"/>
                      <a:pt x="285253" y="610853"/>
                    </a:cubicBezTo>
                    <a:cubicBezTo>
                      <a:pt x="190268" y="547544"/>
                      <a:pt x="133560" y="441741"/>
                      <a:pt x="133560" y="327832"/>
                    </a:cubicBezTo>
                    <a:cubicBezTo>
                      <a:pt x="133560" y="266861"/>
                      <a:pt x="149998" y="207116"/>
                      <a:pt x="181142" y="154694"/>
                    </a:cubicBezTo>
                    <a:cubicBezTo>
                      <a:pt x="196705" y="151400"/>
                      <a:pt x="207747" y="146098"/>
                      <a:pt x="216042" y="142115"/>
                    </a:cubicBezTo>
                    <a:cubicBezTo>
                      <a:pt x="227149" y="136781"/>
                      <a:pt x="233855" y="133562"/>
                      <a:pt x="250853" y="133562"/>
                    </a:cubicBezTo>
                    <a:cubicBezTo>
                      <a:pt x="267832" y="133562"/>
                      <a:pt x="274531" y="136780"/>
                      <a:pt x="285629" y="142110"/>
                    </a:cubicBezTo>
                    <a:cubicBezTo>
                      <a:pt x="299451" y="148751"/>
                      <a:pt x="318380" y="157845"/>
                      <a:pt x="351954" y="157845"/>
                    </a:cubicBezTo>
                    <a:cubicBezTo>
                      <a:pt x="385539" y="157845"/>
                      <a:pt x="404478" y="148754"/>
                      <a:pt x="418307" y="142118"/>
                    </a:cubicBezTo>
                    <a:cubicBezTo>
                      <a:pt x="429426" y="136781"/>
                      <a:pt x="436134" y="133562"/>
                      <a:pt x="453142" y="133562"/>
                    </a:cubicBezTo>
                    <a:cubicBezTo>
                      <a:pt x="470173" y="133562"/>
                      <a:pt x="476889" y="136784"/>
                      <a:pt x="488018" y="142121"/>
                    </a:cubicBezTo>
                    <a:cubicBezTo>
                      <a:pt x="501855" y="148757"/>
                      <a:pt x="520804" y="157845"/>
                      <a:pt x="554401" y="157845"/>
                    </a:cubicBezTo>
                    <a:cubicBezTo>
                      <a:pt x="587998" y="157845"/>
                      <a:pt x="606946" y="148757"/>
                      <a:pt x="620782" y="142121"/>
                    </a:cubicBezTo>
                    <a:cubicBezTo>
                      <a:pt x="623163" y="140980"/>
                      <a:pt x="625383" y="139947"/>
                      <a:pt x="627587" y="138974"/>
                    </a:cubicBezTo>
                    <a:lnTo>
                      <a:pt x="630535" y="137673"/>
                    </a:lnTo>
                    <a:cubicBezTo>
                      <a:pt x="570360" y="59827"/>
                      <a:pt x="478574" y="7228"/>
                      <a:pt x="374836" y="715"/>
                    </a:cubicBezTo>
                    <a:cubicBezTo>
                      <a:pt x="170077" y="-12141"/>
                      <a:pt x="0" y="150124"/>
                      <a:pt x="0" y="352113"/>
                    </a:cubicBezTo>
                    <a:cubicBezTo>
                      <a:pt x="0" y="474436"/>
                      <a:pt x="62416" y="582129"/>
                      <a:pt x="157101" y="645238"/>
                    </a:cubicBezTo>
                    <a:cubicBezTo>
                      <a:pt x="167218" y="651981"/>
                      <a:pt x="179076" y="655660"/>
                      <a:pt x="191233" y="655660"/>
                    </a:cubicBezTo>
                    <a:lnTo>
                      <a:pt x="513008" y="655660"/>
                    </a:lnTo>
                    <a:cubicBezTo>
                      <a:pt x="525285" y="655660"/>
                      <a:pt x="537222" y="651855"/>
                      <a:pt x="547431" y="645035"/>
                    </a:cubicBezTo>
                    <a:cubicBezTo>
                      <a:pt x="559280" y="637120"/>
                      <a:pt x="570604" y="628487"/>
                      <a:pt x="581378" y="619234"/>
                    </a:cubicBezTo>
                    <a:lnTo>
                      <a:pt x="566407" y="619234"/>
                    </a:ln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04" name="Freeform: Shape 1903">
                <a:extLst>
                  <a:ext uri="{FF2B5EF4-FFF2-40B4-BE49-F238E27FC236}">
                    <a16:creationId xmlns:a16="http://schemas.microsoft.com/office/drawing/2014/main" id="{6E4E7976-8412-4EE2-9B3D-D765FB8552EE}"/>
                  </a:ext>
                </a:extLst>
              </p:cNvPr>
              <p:cNvSpPr/>
              <p:nvPr/>
            </p:nvSpPr>
            <p:spPr>
              <a:xfrm>
                <a:off x="3792758" y="5295686"/>
                <a:ext cx="631369" cy="582808"/>
              </a:xfrm>
              <a:custGeom>
                <a:avLst/>
                <a:gdLst>
                  <a:gd name="connsiteX0" fmla="*/ 140875 w 631369"/>
                  <a:gd name="connsiteY0" fmla="*/ 578504 h 582808"/>
                  <a:gd name="connsiteX1" fmla="*/ 154808 w 631369"/>
                  <a:gd name="connsiteY1" fmla="*/ 582808 h 582808"/>
                  <a:gd name="connsiteX2" fmla="*/ 476579 w 631369"/>
                  <a:gd name="connsiteY2" fmla="*/ 582808 h 582808"/>
                  <a:gd name="connsiteX3" fmla="*/ 490760 w 631369"/>
                  <a:gd name="connsiteY3" fmla="*/ 578327 h 582808"/>
                  <a:gd name="connsiteX4" fmla="*/ 631269 w 631369"/>
                  <a:gd name="connsiteY4" fmla="*/ 307613 h 582808"/>
                  <a:gd name="connsiteX5" fmla="*/ 336130 w 631369"/>
                  <a:gd name="connsiteY5" fmla="*/ 640 h 582808"/>
                  <a:gd name="connsiteX6" fmla="*/ 315687 w 631369"/>
                  <a:gd name="connsiteY6" fmla="*/ 0 h 582808"/>
                  <a:gd name="connsiteX7" fmla="*/ 0 w 631369"/>
                  <a:gd name="connsiteY7" fmla="*/ 315687 h 582808"/>
                  <a:gd name="connsiteX8" fmla="*/ 140875 w 631369"/>
                  <a:gd name="connsiteY8" fmla="*/ 578504 h 5828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31369" h="582808">
                    <a:moveTo>
                      <a:pt x="140875" y="578504"/>
                    </a:moveTo>
                    <a:cubicBezTo>
                      <a:pt x="145096" y="581320"/>
                      <a:pt x="149922" y="582808"/>
                      <a:pt x="154808" y="582808"/>
                    </a:cubicBezTo>
                    <a:lnTo>
                      <a:pt x="476579" y="582808"/>
                    </a:lnTo>
                    <a:cubicBezTo>
                      <a:pt x="481465" y="582808"/>
                      <a:pt x="486373" y="581255"/>
                      <a:pt x="490760" y="578327"/>
                    </a:cubicBezTo>
                    <a:cubicBezTo>
                      <a:pt x="581469" y="517736"/>
                      <a:pt x="633996" y="416541"/>
                      <a:pt x="631269" y="307613"/>
                    </a:cubicBezTo>
                    <a:cubicBezTo>
                      <a:pt x="627237" y="145620"/>
                      <a:pt x="497602" y="10779"/>
                      <a:pt x="336130" y="640"/>
                    </a:cubicBezTo>
                    <a:cubicBezTo>
                      <a:pt x="329336" y="219"/>
                      <a:pt x="322459" y="0"/>
                      <a:pt x="315687" y="0"/>
                    </a:cubicBezTo>
                    <a:cubicBezTo>
                      <a:pt x="141610" y="0"/>
                      <a:pt x="0" y="141618"/>
                      <a:pt x="0" y="315687"/>
                    </a:cubicBezTo>
                    <a:cubicBezTo>
                      <a:pt x="0" y="421461"/>
                      <a:pt x="52657" y="519709"/>
                      <a:pt x="140875" y="578504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05" name="Freeform: Shape 1904">
                <a:extLst>
                  <a:ext uri="{FF2B5EF4-FFF2-40B4-BE49-F238E27FC236}">
                    <a16:creationId xmlns:a16="http://schemas.microsoft.com/office/drawing/2014/main" id="{A1D48DDC-A2ED-41A8-B8F8-754CBD8EDD84}"/>
                  </a:ext>
                </a:extLst>
              </p:cNvPr>
              <p:cNvSpPr/>
              <p:nvPr/>
            </p:nvSpPr>
            <p:spPr>
              <a:xfrm>
                <a:off x="3792757" y="5295686"/>
                <a:ext cx="559245" cy="582808"/>
              </a:xfrm>
              <a:custGeom>
                <a:avLst/>
                <a:gdLst>
                  <a:gd name="connsiteX0" fmla="*/ 140876 w 559245"/>
                  <a:gd name="connsiteY0" fmla="*/ 578504 h 582808"/>
                  <a:gd name="connsiteX1" fmla="*/ 154809 w 559245"/>
                  <a:gd name="connsiteY1" fmla="*/ 582808 h 582808"/>
                  <a:gd name="connsiteX2" fmla="*/ 276226 w 559245"/>
                  <a:gd name="connsiteY2" fmla="*/ 582808 h 582808"/>
                  <a:gd name="connsiteX3" fmla="*/ 248828 w 559245"/>
                  <a:gd name="connsiteY3" fmla="*/ 574425 h 582808"/>
                  <a:gd name="connsiteX4" fmla="*/ 97135 w 559245"/>
                  <a:gd name="connsiteY4" fmla="*/ 291404 h 582808"/>
                  <a:gd name="connsiteX5" fmla="*/ 138080 w 559245"/>
                  <a:gd name="connsiteY5" fmla="*/ 129958 h 582808"/>
                  <a:gd name="connsiteX6" fmla="*/ 155617 w 559245"/>
                  <a:gd name="connsiteY6" fmla="*/ 115456 h 582808"/>
                  <a:gd name="connsiteX7" fmla="*/ 179618 w 559245"/>
                  <a:gd name="connsiteY7" fmla="*/ 105687 h 582808"/>
                  <a:gd name="connsiteX8" fmla="*/ 214429 w 559245"/>
                  <a:gd name="connsiteY8" fmla="*/ 97135 h 582808"/>
                  <a:gd name="connsiteX9" fmla="*/ 249205 w 559245"/>
                  <a:gd name="connsiteY9" fmla="*/ 105683 h 582808"/>
                  <a:gd name="connsiteX10" fmla="*/ 315530 w 559245"/>
                  <a:gd name="connsiteY10" fmla="*/ 121418 h 582808"/>
                  <a:gd name="connsiteX11" fmla="*/ 381883 w 559245"/>
                  <a:gd name="connsiteY11" fmla="*/ 105690 h 582808"/>
                  <a:gd name="connsiteX12" fmla="*/ 416718 w 559245"/>
                  <a:gd name="connsiteY12" fmla="*/ 97135 h 582808"/>
                  <a:gd name="connsiteX13" fmla="*/ 451594 w 559245"/>
                  <a:gd name="connsiteY13" fmla="*/ 105693 h 582808"/>
                  <a:gd name="connsiteX14" fmla="*/ 517977 w 559245"/>
                  <a:gd name="connsiteY14" fmla="*/ 121418 h 582808"/>
                  <a:gd name="connsiteX15" fmla="*/ 559245 w 559245"/>
                  <a:gd name="connsiteY15" fmla="*/ 115827 h 582808"/>
                  <a:gd name="connsiteX16" fmla="*/ 336130 w 559245"/>
                  <a:gd name="connsiteY16" fmla="*/ 640 h 582808"/>
                  <a:gd name="connsiteX17" fmla="*/ 315687 w 559245"/>
                  <a:gd name="connsiteY17" fmla="*/ 0 h 582808"/>
                  <a:gd name="connsiteX18" fmla="*/ 0 w 559245"/>
                  <a:gd name="connsiteY18" fmla="*/ 315687 h 582808"/>
                  <a:gd name="connsiteX19" fmla="*/ 140876 w 559245"/>
                  <a:gd name="connsiteY19" fmla="*/ 578504 h 5828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559245" h="582808">
                    <a:moveTo>
                      <a:pt x="140876" y="578504"/>
                    </a:moveTo>
                    <a:cubicBezTo>
                      <a:pt x="145097" y="581320"/>
                      <a:pt x="149924" y="582808"/>
                      <a:pt x="154809" y="582808"/>
                    </a:cubicBezTo>
                    <a:lnTo>
                      <a:pt x="276226" y="582808"/>
                    </a:lnTo>
                    <a:cubicBezTo>
                      <a:pt x="266531" y="582808"/>
                      <a:pt x="257056" y="579908"/>
                      <a:pt x="248828" y="574425"/>
                    </a:cubicBezTo>
                    <a:cubicBezTo>
                      <a:pt x="153842" y="511116"/>
                      <a:pt x="97135" y="405314"/>
                      <a:pt x="97135" y="291404"/>
                    </a:cubicBezTo>
                    <a:cubicBezTo>
                      <a:pt x="97135" y="234921"/>
                      <a:pt x="111242" y="179489"/>
                      <a:pt x="138080" y="129958"/>
                    </a:cubicBezTo>
                    <a:cubicBezTo>
                      <a:pt x="141830" y="123037"/>
                      <a:pt x="148088" y="117755"/>
                      <a:pt x="155617" y="115456"/>
                    </a:cubicBezTo>
                    <a:cubicBezTo>
                      <a:pt x="165655" y="112392"/>
                      <a:pt x="173406" y="108670"/>
                      <a:pt x="179618" y="105687"/>
                    </a:cubicBezTo>
                    <a:cubicBezTo>
                      <a:pt x="190725" y="100354"/>
                      <a:pt x="197431" y="97135"/>
                      <a:pt x="214429" y="97135"/>
                    </a:cubicBezTo>
                    <a:cubicBezTo>
                      <a:pt x="231408" y="97135"/>
                      <a:pt x="238106" y="100352"/>
                      <a:pt x="249205" y="105683"/>
                    </a:cubicBezTo>
                    <a:cubicBezTo>
                      <a:pt x="263027" y="112324"/>
                      <a:pt x="281956" y="121418"/>
                      <a:pt x="315530" y="121418"/>
                    </a:cubicBezTo>
                    <a:cubicBezTo>
                      <a:pt x="349115" y="121418"/>
                      <a:pt x="368054" y="112327"/>
                      <a:pt x="381883" y="105690"/>
                    </a:cubicBezTo>
                    <a:cubicBezTo>
                      <a:pt x="393002" y="100354"/>
                      <a:pt x="399710" y="97135"/>
                      <a:pt x="416718" y="97135"/>
                    </a:cubicBezTo>
                    <a:cubicBezTo>
                      <a:pt x="433748" y="97135"/>
                      <a:pt x="440465" y="100357"/>
                      <a:pt x="451594" y="105693"/>
                    </a:cubicBezTo>
                    <a:cubicBezTo>
                      <a:pt x="465431" y="112330"/>
                      <a:pt x="484379" y="121418"/>
                      <a:pt x="517977" y="121418"/>
                    </a:cubicBezTo>
                    <a:cubicBezTo>
                      <a:pt x="535147" y="121418"/>
                      <a:pt x="548454" y="119034"/>
                      <a:pt x="559245" y="115827"/>
                    </a:cubicBezTo>
                    <a:cubicBezTo>
                      <a:pt x="505274" y="50215"/>
                      <a:pt x="425614" y="6258"/>
                      <a:pt x="336130" y="640"/>
                    </a:cubicBezTo>
                    <a:cubicBezTo>
                      <a:pt x="329336" y="219"/>
                      <a:pt x="322459" y="0"/>
                      <a:pt x="315687" y="0"/>
                    </a:cubicBezTo>
                    <a:cubicBezTo>
                      <a:pt x="141610" y="0"/>
                      <a:pt x="0" y="141618"/>
                      <a:pt x="0" y="315687"/>
                    </a:cubicBezTo>
                    <a:cubicBezTo>
                      <a:pt x="2" y="421461"/>
                      <a:pt x="52659" y="519709"/>
                      <a:pt x="140876" y="578504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06" name="Freeform: Shape 1905">
                <a:extLst>
                  <a:ext uri="{FF2B5EF4-FFF2-40B4-BE49-F238E27FC236}">
                    <a16:creationId xmlns:a16="http://schemas.microsoft.com/office/drawing/2014/main" id="{1C47F955-4B76-4622-9374-1A2C135689BE}"/>
                  </a:ext>
                </a:extLst>
              </p:cNvPr>
              <p:cNvSpPr/>
              <p:nvPr/>
            </p:nvSpPr>
            <p:spPr>
              <a:xfrm>
                <a:off x="3938459" y="5489955"/>
                <a:ext cx="339972" cy="291404"/>
              </a:xfrm>
              <a:custGeom>
                <a:avLst/>
                <a:gdLst>
                  <a:gd name="connsiteX0" fmla="*/ 303546 w 339972"/>
                  <a:gd name="connsiteY0" fmla="*/ 291404 h 291404"/>
                  <a:gd name="connsiteX1" fmla="*/ 36426 w 339972"/>
                  <a:gd name="connsiteY1" fmla="*/ 291404 h 291404"/>
                  <a:gd name="connsiteX2" fmla="*/ 0 w 339972"/>
                  <a:gd name="connsiteY2" fmla="*/ 254978 h 291404"/>
                  <a:gd name="connsiteX3" fmla="*/ 0 w 339972"/>
                  <a:gd name="connsiteY3" fmla="*/ 36426 h 291404"/>
                  <a:gd name="connsiteX4" fmla="*/ 36426 w 339972"/>
                  <a:gd name="connsiteY4" fmla="*/ 0 h 291404"/>
                  <a:gd name="connsiteX5" fmla="*/ 303546 w 339972"/>
                  <a:gd name="connsiteY5" fmla="*/ 0 h 291404"/>
                  <a:gd name="connsiteX6" fmla="*/ 339972 w 339972"/>
                  <a:gd name="connsiteY6" fmla="*/ 36426 h 291404"/>
                  <a:gd name="connsiteX7" fmla="*/ 339972 w 339972"/>
                  <a:gd name="connsiteY7" fmla="*/ 254978 h 291404"/>
                  <a:gd name="connsiteX8" fmla="*/ 303546 w 339972"/>
                  <a:gd name="connsiteY8" fmla="*/ 291404 h 2914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39972" h="291404">
                    <a:moveTo>
                      <a:pt x="303546" y="291404"/>
                    </a:moveTo>
                    <a:lnTo>
                      <a:pt x="36426" y="291404"/>
                    </a:lnTo>
                    <a:cubicBezTo>
                      <a:pt x="16309" y="291404"/>
                      <a:pt x="0" y="275095"/>
                      <a:pt x="0" y="254978"/>
                    </a:cubicBezTo>
                    <a:lnTo>
                      <a:pt x="0" y="36426"/>
                    </a:lnTo>
                    <a:cubicBezTo>
                      <a:pt x="0" y="16309"/>
                      <a:pt x="16309" y="0"/>
                      <a:pt x="36426" y="0"/>
                    </a:cubicBezTo>
                    <a:lnTo>
                      <a:pt x="303546" y="0"/>
                    </a:lnTo>
                    <a:cubicBezTo>
                      <a:pt x="323663" y="0"/>
                      <a:pt x="339972" y="16309"/>
                      <a:pt x="339972" y="36426"/>
                    </a:cubicBezTo>
                    <a:lnTo>
                      <a:pt x="339972" y="254978"/>
                    </a:lnTo>
                    <a:cubicBezTo>
                      <a:pt x="339972" y="275095"/>
                      <a:pt x="323663" y="291404"/>
                      <a:pt x="303546" y="291404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21" name="Freeform: Shape 1920">
                <a:extLst>
                  <a:ext uri="{FF2B5EF4-FFF2-40B4-BE49-F238E27FC236}">
                    <a16:creationId xmlns:a16="http://schemas.microsoft.com/office/drawing/2014/main" id="{2C0CCDC7-CE62-4F16-A58F-DEAFCD912969}"/>
                  </a:ext>
                </a:extLst>
              </p:cNvPr>
              <p:cNvSpPr/>
              <p:nvPr/>
            </p:nvSpPr>
            <p:spPr>
              <a:xfrm>
                <a:off x="4035594" y="5601265"/>
                <a:ext cx="145701" cy="122039"/>
              </a:xfrm>
              <a:custGeom>
                <a:avLst/>
                <a:gdLst>
                  <a:gd name="connsiteX0" fmla="*/ 114069 w 145701"/>
                  <a:gd name="connsiteY0" fmla="*/ 0 h 122039"/>
                  <a:gd name="connsiteX1" fmla="*/ 31634 w 145701"/>
                  <a:gd name="connsiteY1" fmla="*/ 0 h 122039"/>
                  <a:gd name="connsiteX2" fmla="*/ 5763 w 145701"/>
                  <a:gd name="connsiteY2" fmla="*/ 49688 h 122039"/>
                  <a:gd name="connsiteX3" fmla="*/ 46980 w 145701"/>
                  <a:gd name="connsiteY3" fmla="*/ 108570 h 122039"/>
                  <a:gd name="connsiteX4" fmla="*/ 98721 w 145701"/>
                  <a:gd name="connsiteY4" fmla="*/ 108570 h 122039"/>
                  <a:gd name="connsiteX5" fmla="*/ 139938 w 145701"/>
                  <a:gd name="connsiteY5" fmla="*/ 49688 h 122039"/>
                  <a:gd name="connsiteX6" fmla="*/ 114069 w 145701"/>
                  <a:gd name="connsiteY6" fmla="*/ 0 h 1220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45701" h="122039">
                    <a:moveTo>
                      <a:pt x="114069" y="0"/>
                    </a:moveTo>
                    <a:lnTo>
                      <a:pt x="31634" y="0"/>
                    </a:lnTo>
                    <a:cubicBezTo>
                      <a:pt x="6085" y="0"/>
                      <a:pt x="-8887" y="28759"/>
                      <a:pt x="5763" y="49688"/>
                    </a:cubicBezTo>
                    <a:lnTo>
                      <a:pt x="46980" y="108570"/>
                    </a:lnTo>
                    <a:cubicBezTo>
                      <a:pt x="59553" y="126529"/>
                      <a:pt x="86150" y="126529"/>
                      <a:pt x="98721" y="108570"/>
                    </a:cubicBezTo>
                    <a:lnTo>
                      <a:pt x="139938" y="49688"/>
                    </a:lnTo>
                    <a:cubicBezTo>
                      <a:pt x="154590" y="28759"/>
                      <a:pt x="139617" y="0"/>
                      <a:pt x="114069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22" name="Freeform: Shape 1921">
                <a:extLst>
                  <a:ext uri="{FF2B5EF4-FFF2-40B4-BE49-F238E27FC236}">
                    <a16:creationId xmlns:a16="http://schemas.microsoft.com/office/drawing/2014/main" id="{4A7930AA-7E09-46A7-8610-A3BDF9FD9688}"/>
                  </a:ext>
                </a:extLst>
              </p:cNvPr>
              <p:cNvSpPr/>
              <p:nvPr/>
            </p:nvSpPr>
            <p:spPr>
              <a:xfrm>
                <a:off x="3817511" y="5259260"/>
                <a:ext cx="581867" cy="121417"/>
              </a:xfrm>
              <a:custGeom>
                <a:avLst/>
                <a:gdLst>
                  <a:gd name="connsiteX0" fmla="*/ 497347 w 581867"/>
                  <a:gd name="connsiteY0" fmla="*/ 0 h 121417"/>
                  <a:gd name="connsiteX1" fmla="*/ 84523 w 581867"/>
                  <a:gd name="connsiteY1" fmla="*/ 0 h 121417"/>
                  <a:gd name="connsiteX2" fmla="*/ 3009 w 581867"/>
                  <a:gd name="connsiteY2" fmla="*/ 81514 h 121417"/>
                  <a:gd name="connsiteX3" fmla="*/ 8351 w 581867"/>
                  <a:gd name="connsiteY3" fmla="*/ 98828 h 121417"/>
                  <a:gd name="connsiteX4" fmla="*/ 88518 w 581867"/>
                  <a:gd name="connsiteY4" fmla="*/ 121418 h 121417"/>
                  <a:gd name="connsiteX5" fmla="*/ 189674 w 581867"/>
                  <a:gd name="connsiteY5" fmla="*/ 97135 h 121417"/>
                  <a:gd name="connsiteX6" fmla="*/ 290776 w 581867"/>
                  <a:gd name="connsiteY6" fmla="*/ 121418 h 121417"/>
                  <a:gd name="connsiteX7" fmla="*/ 391965 w 581867"/>
                  <a:gd name="connsiteY7" fmla="*/ 97135 h 121417"/>
                  <a:gd name="connsiteX8" fmla="*/ 493224 w 581867"/>
                  <a:gd name="connsiteY8" fmla="*/ 121418 h 121417"/>
                  <a:gd name="connsiteX9" fmla="*/ 573514 w 581867"/>
                  <a:gd name="connsiteY9" fmla="*/ 98825 h 121417"/>
                  <a:gd name="connsiteX10" fmla="*/ 578858 w 581867"/>
                  <a:gd name="connsiteY10" fmla="*/ 81510 h 121417"/>
                  <a:gd name="connsiteX11" fmla="*/ 497347 w 581867"/>
                  <a:gd name="connsiteY11" fmla="*/ 0 h 1214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581867" h="121417">
                    <a:moveTo>
                      <a:pt x="497347" y="0"/>
                    </a:moveTo>
                    <a:lnTo>
                      <a:pt x="84523" y="0"/>
                    </a:lnTo>
                    <a:lnTo>
                      <a:pt x="3009" y="81514"/>
                    </a:lnTo>
                    <a:cubicBezTo>
                      <a:pt x="-2806" y="87329"/>
                      <a:pt x="256" y="97384"/>
                      <a:pt x="8351" y="98828"/>
                    </a:cubicBezTo>
                    <a:cubicBezTo>
                      <a:pt x="39272" y="104342"/>
                      <a:pt x="46118" y="121418"/>
                      <a:pt x="88518" y="121418"/>
                    </a:cubicBezTo>
                    <a:cubicBezTo>
                      <a:pt x="139096" y="121418"/>
                      <a:pt x="139096" y="97135"/>
                      <a:pt x="189674" y="97135"/>
                    </a:cubicBezTo>
                    <a:cubicBezTo>
                      <a:pt x="240225" y="97135"/>
                      <a:pt x="240225" y="121418"/>
                      <a:pt x="290776" y="121418"/>
                    </a:cubicBezTo>
                    <a:cubicBezTo>
                      <a:pt x="341370" y="121418"/>
                      <a:pt x="341370" y="97135"/>
                      <a:pt x="391965" y="97135"/>
                    </a:cubicBezTo>
                    <a:cubicBezTo>
                      <a:pt x="442595" y="97135"/>
                      <a:pt x="442595" y="121418"/>
                      <a:pt x="493224" y="121418"/>
                    </a:cubicBezTo>
                    <a:cubicBezTo>
                      <a:pt x="535688" y="121418"/>
                      <a:pt x="542537" y="104334"/>
                      <a:pt x="573514" y="98825"/>
                    </a:cubicBezTo>
                    <a:cubicBezTo>
                      <a:pt x="581611" y="97384"/>
                      <a:pt x="584674" y="87326"/>
                      <a:pt x="578858" y="81510"/>
                    </a:cubicBezTo>
                    <a:lnTo>
                      <a:pt x="497347" y="0"/>
                    </a:ln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23" name="Freeform: Shape 1922">
                <a:extLst>
                  <a:ext uri="{FF2B5EF4-FFF2-40B4-BE49-F238E27FC236}">
                    <a16:creationId xmlns:a16="http://schemas.microsoft.com/office/drawing/2014/main" id="{00E9220A-D0AD-49A0-95B2-59194B3E71FB}"/>
                  </a:ext>
                </a:extLst>
              </p:cNvPr>
              <p:cNvSpPr/>
              <p:nvPr/>
            </p:nvSpPr>
            <p:spPr>
              <a:xfrm>
                <a:off x="4052020" y="5295686"/>
                <a:ext cx="347357" cy="84992"/>
              </a:xfrm>
              <a:custGeom>
                <a:avLst/>
                <a:gdLst>
                  <a:gd name="connsiteX0" fmla="*/ 299263 w 347357"/>
                  <a:gd name="connsiteY0" fmla="*/ 0 h 84992"/>
                  <a:gd name="connsiteX1" fmla="*/ 47504 w 347357"/>
                  <a:gd name="connsiteY1" fmla="*/ 0 h 84992"/>
                  <a:gd name="connsiteX2" fmla="*/ 39141 w 347357"/>
                  <a:gd name="connsiteY2" fmla="*/ 1338 h 84992"/>
                  <a:gd name="connsiteX3" fmla="*/ 38962 w 347357"/>
                  <a:gd name="connsiteY3" fmla="*/ 1395 h 84992"/>
                  <a:gd name="connsiteX4" fmla="*/ 21414 w 347357"/>
                  <a:gd name="connsiteY4" fmla="*/ 18964 h 84992"/>
                  <a:gd name="connsiteX5" fmla="*/ 0 w 347357"/>
                  <a:gd name="connsiteY5" fmla="*/ 70160 h 84992"/>
                  <a:gd name="connsiteX6" fmla="*/ 56266 w 347357"/>
                  <a:gd name="connsiteY6" fmla="*/ 84992 h 84992"/>
                  <a:gd name="connsiteX7" fmla="*/ 157456 w 347357"/>
                  <a:gd name="connsiteY7" fmla="*/ 60709 h 84992"/>
                  <a:gd name="connsiteX8" fmla="*/ 258715 w 347357"/>
                  <a:gd name="connsiteY8" fmla="*/ 84992 h 84992"/>
                  <a:gd name="connsiteX9" fmla="*/ 339005 w 347357"/>
                  <a:gd name="connsiteY9" fmla="*/ 62400 h 84992"/>
                  <a:gd name="connsiteX10" fmla="*/ 344348 w 347357"/>
                  <a:gd name="connsiteY10" fmla="*/ 45086 h 84992"/>
                  <a:gd name="connsiteX11" fmla="*/ 299263 w 347357"/>
                  <a:gd name="connsiteY11" fmla="*/ 0 h 849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47357" h="84992">
                    <a:moveTo>
                      <a:pt x="299263" y="0"/>
                    </a:moveTo>
                    <a:lnTo>
                      <a:pt x="47504" y="0"/>
                    </a:lnTo>
                    <a:cubicBezTo>
                      <a:pt x="44666" y="0"/>
                      <a:pt x="41841" y="466"/>
                      <a:pt x="39141" y="1338"/>
                    </a:cubicBezTo>
                    <a:cubicBezTo>
                      <a:pt x="39082" y="1356"/>
                      <a:pt x="39023" y="1376"/>
                      <a:pt x="38962" y="1395"/>
                    </a:cubicBezTo>
                    <a:cubicBezTo>
                      <a:pt x="30611" y="4091"/>
                      <a:pt x="24096" y="10608"/>
                      <a:pt x="21414" y="18964"/>
                    </a:cubicBezTo>
                    <a:cubicBezTo>
                      <a:pt x="15554" y="37216"/>
                      <a:pt x="8336" y="55706"/>
                      <a:pt x="0" y="70160"/>
                    </a:cubicBezTo>
                    <a:cubicBezTo>
                      <a:pt x="14848" y="76982"/>
                      <a:pt x="27218" y="84992"/>
                      <a:pt x="56266" y="84992"/>
                    </a:cubicBezTo>
                    <a:cubicBezTo>
                      <a:pt x="106860" y="84992"/>
                      <a:pt x="106860" y="60709"/>
                      <a:pt x="157456" y="60709"/>
                    </a:cubicBezTo>
                    <a:cubicBezTo>
                      <a:pt x="208084" y="60709"/>
                      <a:pt x="208084" y="84992"/>
                      <a:pt x="258715" y="84992"/>
                    </a:cubicBezTo>
                    <a:cubicBezTo>
                      <a:pt x="301179" y="84992"/>
                      <a:pt x="308026" y="67908"/>
                      <a:pt x="339005" y="62400"/>
                    </a:cubicBezTo>
                    <a:cubicBezTo>
                      <a:pt x="347102" y="60960"/>
                      <a:pt x="350164" y="50900"/>
                      <a:pt x="344348" y="45086"/>
                    </a:cubicBezTo>
                    <a:lnTo>
                      <a:pt x="299263" y="0"/>
                    </a:ln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24" name="Freeform: Shape 1923">
                <a:extLst>
                  <a:ext uri="{FF2B5EF4-FFF2-40B4-BE49-F238E27FC236}">
                    <a16:creationId xmlns:a16="http://schemas.microsoft.com/office/drawing/2014/main" id="{883ADC21-EA5E-49BD-9B8E-7F032F5B02EF}"/>
                  </a:ext>
                </a:extLst>
              </p:cNvPr>
              <p:cNvSpPr/>
              <p:nvPr/>
            </p:nvSpPr>
            <p:spPr>
              <a:xfrm>
                <a:off x="3938459" y="5489955"/>
                <a:ext cx="339972" cy="291404"/>
              </a:xfrm>
              <a:custGeom>
                <a:avLst/>
                <a:gdLst>
                  <a:gd name="connsiteX0" fmla="*/ 36426 w 339972"/>
                  <a:gd name="connsiteY0" fmla="*/ 182127 h 291404"/>
                  <a:gd name="connsiteX1" fmla="*/ 36426 w 339972"/>
                  <a:gd name="connsiteY1" fmla="*/ 0 h 291404"/>
                  <a:gd name="connsiteX2" fmla="*/ 0 w 339972"/>
                  <a:gd name="connsiteY2" fmla="*/ 36426 h 291404"/>
                  <a:gd name="connsiteX3" fmla="*/ 0 w 339972"/>
                  <a:gd name="connsiteY3" fmla="*/ 254978 h 291404"/>
                  <a:gd name="connsiteX4" fmla="*/ 36426 w 339972"/>
                  <a:gd name="connsiteY4" fmla="*/ 291404 h 291404"/>
                  <a:gd name="connsiteX5" fmla="*/ 303546 w 339972"/>
                  <a:gd name="connsiteY5" fmla="*/ 291404 h 291404"/>
                  <a:gd name="connsiteX6" fmla="*/ 339972 w 339972"/>
                  <a:gd name="connsiteY6" fmla="*/ 254978 h 291404"/>
                  <a:gd name="connsiteX7" fmla="*/ 109277 w 339972"/>
                  <a:gd name="connsiteY7" fmla="*/ 254978 h 291404"/>
                  <a:gd name="connsiteX8" fmla="*/ 36426 w 339972"/>
                  <a:gd name="connsiteY8" fmla="*/ 182127 h 2914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39972" h="291404">
                    <a:moveTo>
                      <a:pt x="36426" y="182127"/>
                    </a:moveTo>
                    <a:lnTo>
                      <a:pt x="36426" y="0"/>
                    </a:lnTo>
                    <a:cubicBezTo>
                      <a:pt x="16309" y="0"/>
                      <a:pt x="0" y="16309"/>
                      <a:pt x="0" y="36426"/>
                    </a:cubicBezTo>
                    <a:lnTo>
                      <a:pt x="0" y="254978"/>
                    </a:lnTo>
                    <a:cubicBezTo>
                      <a:pt x="0" y="275095"/>
                      <a:pt x="16309" y="291404"/>
                      <a:pt x="36426" y="291404"/>
                    </a:cubicBezTo>
                    <a:lnTo>
                      <a:pt x="303546" y="291404"/>
                    </a:lnTo>
                    <a:cubicBezTo>
                      <a:pt x="323663" y="291404"/>
                      <a:pt x="339972" y="275095"/>
                      <a:pt x="339972" y="254978"/>
                    </a:cubicBezTo>
                    <a:lnTo>
                      <a:pt x="109277" y="254978"/>
                    </a:lnTo>
                    <a:cubicBezTo>
                      <a:pt x="69042" y="254978"/>
                      <a:pt x="36426" y="222362"/>
                      <a:pt x="36426" y="182127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25" name="Freeform: Shape 1924">
                <a:extLst>
                  <a:ext uri="{FF2B5EF4-FFF2-40B4-BE49-F238E27FC236}">
                    <a16:creationId xmlns:a16="http://schemas.microsoft.com/office/drawing/2014/main" id="{F44E1C91-68F9-4DEB-8558-B6ECC737DAE7}"/>
                  </a:ext>
                </a:extLst>
              </p:cNvPr>
              <p:cNvSpPr/>
              <p:nvPr/>
            </p:nvSpPr>
            <p:spPr>
              <a:xfrm>
                <a:off x="4035593" y="5601263"/>
                <a:ext cx="97134" cy="121947"/>
              </a:xfrm>
              <a:custGeom>
                <a:avLst/>
                <a:gdLst>
                  <a:gd name="connsiteX0" fmla="*/ 95550 w 97134"/>
                  <a:gd name="connsiteY0" fmla="*/ 108570 h 121947"/>
                  <a:gd name="connsiteX1" fmla="*/ 54331 w 97134"/>
                  <a:gd name="connsiteY1" fmla="*/ 49688 h 121947"/>
                  <a:gd name="connsiteX2" fmla="*/ 80202 w 97134"/>
                  <a:gd name="connsiteY2" fmla="*/ 0 h 121947"/>
                  <a:gd name="connsiteX3" fmla="*/ 31634 w 97134"/>
                  <a:gd name="connsiteY3" fmla="*/ 0 h 121947"/>
                  <a:gd name="connsiteX4" fmla="*/ 5763 w 97134"/>
                  <a:gd name="connsiteY4" fmla="*/ 49688 h 121947"/>
                  <a:gd name="connsiteX5" fmla="*/ 46982 w 97134"/>
                  <a:gd name="connsiteY5" fmla="*/ 108570 h 121947"/>
                  <a:gd name="connsiteX6" fmla="*/ 97135 w 97134"/>
                  <a:gd name="connsiteY6" fmla="*/ 110329 h 121947"/>
                  <a:gd name="connsiteX7" fmla="*/ 95550 w 97134"/>
                  <a:gd name="connsiteY7" fmla="*/ 108570 h 1219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97134" h="121947">
                    <a:moveTo>
                      <a:pt x="95550" y="108570"/>
                    </a:moveTo>
                    <a:lnTo>
                      <a:pt x="54331" y="49688"/>
                    </a:lnTo>
                    <a:cubicBezTo>
                      <a:pt x="39681" y="28759"/>
                      <a:pt x="54654" y="0"/>
                      <a:pt x="80202" y="0"/>
                    </a:cubicBezTo>
                    <a:lnTo>
                      <a:pt x="31634" y="0"/>
                    </a:lnTo>
                    <a:cubicBezTo>
                      <a:pt x="6085" y="0"/>
                      <a:pt x="-8887" y="28759"/>
                      <a:pt x="5763" y="49688"/>
                    </a:cubicBezTo>
                    <a:lnTo>
                      <a:pt x="46982" y="108570"/>
                    </a:lnTo>
                    <a:cubicBezTo>
                      <a:pt x="59083" y="125860"/>
                      <a:pt x="84063" y="126329"/>
                      <a:pt x="97135" y="110329"/>
                    </a:cubicBezTo>
                    <a:cubicBezTo>
                      <a:pt x="96629" y="109710"/>
                      <a:pt x="96019" y="109241"/>
                      <a:pt x="95550" y="10857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1926" name="Graphic 27">
              <a:extLst>
                <a:ext uri="{FF2B5EF4-FFF2-40B4-BE49-F238E27FC236}">
                  <a16:creationId xmlns:a16="http://schemas.microsoft.com/office/drawing/2014/main" id="{81AF229C-3B92-4ADD-81ED-74CF73A108B7}"/>
                </a:ext>
              </a:extLst>
            </p:cNvPr>
            <p:cNvGrpSpPr/>
            <p:nvPr/>
          </p:nvGrpSpPr>
          <p:grpSpPr>
            <a:xfrm>
              <a:off x="3744982" y="5151385"/>
              <a:ext cx="726927" cy="774884"/>
              <a:chOff x="3744982" y="5151385"/>
              <a:chExt cx="726927" cy="774884"/>
            </a:xfrm>
            <a:solidFill>
              <a:srgbClr val="FFFFFF"/>
            </a:solidFill>
          </p:grpSpPr>
          <p:sp>
            <p:nvSpPr>
              <p:cNvPr id="1927" name="Freeform: Shape 1926">
                <a:extLst>
                  <a:ext uri="{FF2B5EF4-FFF2-40B4-BE49-F238E27FC236}">
                    <a16:creationId xmlns:a16="http://schemas.microsoft.com/office/drawing/2014/main" id="{C7D47E27-3E58-495F-80D1-60BA5CC793F2}"/>
                  </a:ext>
                </a:extLst>
              </p:cNvPr>
              <p:cNvSpPr/>
              <p:nvPr/>
            </p:nvSpPr>
            <p:spPr>
              <a:xfrm>
                <a:off x="3744982" y="5151385"/>
                <a:ext cx="726927" cy="774884"/>
              </a:xfrm>
              <a:custGeom>
                <a:avLst/>
                <a:gdLst>
                  <a:gd name="connsiteX0" fmla="*/ 637006 w 726927"/>
                  <a:gd name="connsiteY0" fmla="*/ 220672 h 774884"/>
                  <a:gd name="connsiteX1" fmla="*/ 667010 w 726927"/>
                  <a:gd name="connsiteY1" fmla="*/ 216361 h 774884"/>
                  <a:gd name="connsiteX2" fmla="*/ 677497 w 726927"/>
                  <a:gd name="connsiteY2" fmla="*/ 209354 h 774884"/>
                  <a:gd name="connsiteX3" fmla="*/ 675036 w 726927"/>
                  <a:gd name="connsiteY3" fmla="*/ 196985 h 774884"/>
                  <a:gd name="connsiteX4" fmla="*/ 581227 w 726927"/>
                  <a:gd name="connsiteY4" fmla="*/ 103175 h 774884"/>
                  <a:gd name="connsiteX5" fmla="*/ 581227 w 726927"/>
                  <a:gd name="connsiteY5" fmla="*/ 59309 h 774884"/>
                  <a:gd name="connsiteX6" fmla="*/ 545592 w 726927"/>
                  <a:gd name="connsiteY6" fmla="*/ 23675 h 774884"/>
                  <a:gd name="connsiteX7" fmla="*/ 404716 w 726927"/>
                  <a:gd name="connsiteY7" fmla="*/ 23675 h 774884"/>
                  <a:gd name="connsiteX8" fmla="*/ 397247 w 726927"/>
                  <a:gd name="connsiteY8" fmla="*/ 13995 h 774884"/>
                  <a:gd name="connsiteX9" fmla="*/ 363464 w 726927"/>
                  <a:gd name="connsiteY9" fmla="*/ 0 h 774884"/>
                  <a:gd name="connsiteX10" fmla="*/ 329681 w 726927"/>
                  <a:gd name="connsiteY10" fmla="*/ 13993 h 774884"/>
                  <a:gd name="connsiteX11" fmla="*/ 303329 w 726927"/>
                  <a:gd name="connsiteY11" fmla="*/ 67796 h 774884"/>
                  <a:gd name="connsiteX12" fmla="*/ 297470 w 726927"/>
                  <a:gd name="connsiteY12" fmla="*/ 86538 h 774884"/>
                  <a:gd name="connsiteX13" fmla="*/ 274355 w 726927"/>
                  <a:gd name="connsiteY13" fmla="*/ 63423 h 774884"/>
                  <a:gd name="connsiteX14" fmla="*/ 258303 w 726927"/>
                  <a:gd name="connsiteY14" fmla="*/ 63423 h 774884"/>
                  <a:gd name="connsiteX15" fmla="*/ 258303 w 726927"/>
                  <a:gd name="connsiteY15" fmla="*/ 79474 h 774884"/>
                  <a:gd name="connsiteX16" fmla="*/ 275352 w 726927"/>
                  <a:gd name="connsiteY16" fmla="*/ 96523 h 774884"/>
                  <a:gd name="connsiteX17" fmla="*/ 168405 w 726927"/>
                  <a:gd name="connsiteY17" fmla="*/ 96523 h 774884"/>
                  <a:gd name="connsiteX18" fmla="*/ 168405 w 726927"/>
                  <a:gd name="connsiteY18" fmla="*/ 59308 h 774884"/>
                  <a:gd name="connsiteX19" fmla="*/ 181337 w 726927"/>
                  <a:gd name="connsiteY19" fmla="*/ 46375 h 774884"/>
                  <a:gd name="connsiteX20" fmla="*/ 278472 w 726927"/>
                  <a:gd name="connsiteY20" fmla="*/ 46375 h 774884"/>
                  <a:gd name="connsiteX21" fmla="*/ 289823 w 726927"/>
                  <a:gd name="connsiteY21" fmla="*/ 35024 h 774884"/>
                  <a:gd name="connsiteX22" fmla="*/ 278472 w 726927"/>
                  <a:gd name="connsiteY22" fmla="*/ 23673 h 774884"/>
                  <a:gd name="connsiteX23" fmla="*/ 181337 w 726927"/>
                  <a:gd name="connsiteY23" fmla="*/ 23673 h 774884"/>
                  <a:gd name="connsiteX24" fmla="*/ 145703 w 726927"/>
                  <a:gd name="connsiteY24" fmla="*/ 59308 h 774884"/>
                  <a:gd name="connsiteX25" fmla="*/ 145703 w 726927"/>
                  <a:gd name="connsiteY25" fmla="*/ 103173 h 774884"/>
                  <a:gd name="connsiteX26" fmla="*/ 51893 w 726927"/>
                  <a:gd name="connsiteY26" fmla="*/ 196983 h 774884"/>
                  <a:gd name="connsiteX27" fmla="*/ 49432 w 726927"/>
                  <a:gd name="connsiteY27" fmla="*/ 209352 h 774884"/>
                  <a:gd name="connsiteX28" fmla="*/ 59919 w 726927"/>
                  <a:gd name="connsiteY28" fmla="*/ 216360 h 774884"/>
                  <a:gd name="connsiteX29" fmla="*/ 89913 w 726927"/>
                  <a:gd name="connsiteY29" fmla="*/ 220681 h 774884"/>
                  <a:gd name="connsiteX30" fmla="*/ 0 w 726927"/>
                  <a:gd name="connsiteY30" fmla="*/ 459987 h 774884"/>
                  <a:gd name="connsiteX31" fmla="*/ 167180 w 726927"/>
                  <a:gd name="connsiteY31" fmla="*/ 765846 h 774884"/>
                  <a:gd name="connsiteX32" fmla="*/ 198869 w 726927"/>
                  <a:gd name="connsiteY32" fmla="*/ 774885 h 774884"/>
                  <a:gd name="connsiteX33" fmla="*/ 528059 w 726927"/>
                  <a:gd name="connsiteY33" fmla="*/ 774885 h 774884"/>
                  <a:gd name="connsiteX34" fmla="*/ 559748 w 726927"/>
                  <a:gd name="connsiteY34" fmla="*/ 765846 h 774884"/>
                  <a:gd name="connsiteX35" fmla="*/ 726928 w 726927"/>
                  <a:gd name="connsiteY35" fmla="*/ 459987 h 774884"/>
                  <a:gd name="connsiteX36" fmla="*/ 637006 w 726927"/>
                  <a:gd name="connsiteY36" fmla="*/ 220672 h 774884"/>
                  <a:gd name="connsiteX37" fmla="*/ 545591 w 726927"/>
                  <a:gd name="connsiteY37" fmla="*/ 46375 h 774884"/>
                  <a:gd name="connsiteX38" fmla="*/ 558523 w 726927"/>
                  <a:gd name="connsiteY38" fmla="*/ 59308 h 774884"/>
                  <a:gd name="connsiteX39" fmla="*/ 558523 w 726927"/>
                  <a:gd name="connsiteY39" fmla="*/ 96523 h 774884"/>
                  <a:gd name="connsiteX40" fmla="*/ 545592 w 726927"/>
                  <a:gd name="connsiteY40" fmla="*/ 96523 h 774884"/>
                  <a:gd name="connsiteX41" fmla="*/ 534242 w 726927"/>
                  <a:gd name="connsiteY41" fmla="*/ 107874 h 774884"/>
                  <a:gd name="connsiteX42" fmla="*/ 545592 w 726927"/>
                  <a:gd name="connsiteY42" fmla="*/ 119225 h 774884"/>
                  <a:gd name="connsiteX43" fmla="*/ 565173 w 726927"/>
                  <a:gd name="connsiteY43" fmla="*/ 119225 h 774884"/>
                  <a:gd name="connsiteX44" fmla="*/ 641895 w 726927"/>
                  <a:gd name="connsiteY44" fmla="*/ 195946 h 774884"/>
                  <a:gd name="connsiteX45" fmla="*/ 611471 w 726927"/>
                  <a:gd name="connsiteY45" fmla="*/ 206917 h 774884"/>
                  <a:gd name="connsiteX46" fmla="*/ 565752 w 726927"/>
                  <a:gd name="connsiteY46" fmla="*/ 217943 h 774884"/>
                  <a:gd name="connsiteX47" fmla="*/ 520032 w 726927"/>
                  <a:gd name="connsiteY47" fmla="*/ 206917 h 774884"/>
                  <a:gd name="connsiteX48" fmla="*/ 464494 w 726927"/>
                  <a:gd name="connsiteY48" fmla="*/ 193659 h 774884"/>
                  <a:gd name="connsiteX49" fmla="*/ 408988 w 726927"/>
                  <a:gd name="connsiteY49" fmla="*/ 206919 h 774884"/>
                  <a:gd name="connsiteX50" fmla="*/ 363305 w 726927"/>
                  <a:gd name="connsiteY50" fmla="*/ 217943 h 774884"/>
                  <a:gd name="connsiteX51" fmla="*/ 317670 w 726927"/>
                  <a:gd name="connsiteY51" fmla="*/ 206920 h 774884"/>
                  <a:gd name="connsiteX52" fmla="*/ 282284 w 726927"/>
                  <a:gd name="connsiteY52" fmla="*/ 195088 h 774884"/>
                  <a:gd name="connsiteX53" fmla="*/ 302791 w 726927"/>
                  <a:gd name="connsiteY53" fmla="*/ 148563 h 774884"/>
                  <a:gd name="connsiteX54" fmla="*/ 308650 w 726927"/>
                  <a:gd name="connsiteY54" fmla="*/ 129822 h 774884"/>
                  <a:gd name="connsiteX55" fmla="*/ 331155 w 726927"/>
                  <a:gd name="connsiteY55" fmla="*/ 152327 h 774884"/>
                  <a:gd name="connsiteX56" fmla="*/ 339181 w 726927"/>
                  <a:gd name="connsiteY56" fmla="*/ 155652 h 774884"/>
                  <a:gd name="connsiteX57" fmla="*/ 347206 w 726927"/>
                  <a:gd name="connsiteY57" fmla="*/ 152327 h 774884"/>
                  <a:gd name="connsiteX58" fmla="*/ 347206 w 726927"/>
                  <a:gd name="connsiteY58" fmla="*/ 136276 h 774884"/>
                  <a:gd name="connsiteX59" fmla="*/ 330157 w 726927"/>
                  <a:gd name="connsiteY59" fmla="*/ 119227 h 774884"/>
                  <a:gd name="connsiteX60" fmla="*/ 497021 w 726927"/>
                  <a:gd name="connsiteY60" fmla="*/ 119227 h 774884"/>
                  <a:gd name="connsiteX61" fmla="*/ 508372 w 726927"/>
                  <a:gd name="connsiteY61" fmla="*/ 107876 h 774884"/>
                  <a:gd name="connsiteX62" fmla="*/ 497021 w 726927"/>
                  <a:gd name="connsiteY62" fmla="*/ 96525 h 774884"/>
                  <a:gd name="connsiteX63" fmla="*/ 373147 w 726927"/>
                  <a:gd name="connsiteY63" fmla="*/ 96525 h 774884"/>
                  <a:gd name="connsiteX64" fmla="*/ 397247 w 726927"/>
                  <a:gd name="connsiteY64" fmla="*/ 81560 h 774884"/>
                  <a:gd name="connsiteX65" fmla="*/ 411185 w 726927"/>
                  <a:gd name="connsiteY65" fmla="*/ 46375 h 774884"/>
                  <a:gd name="connsiteX66" fmla="*/ 545591 w 726927"/>
                  <a:gd name="connsiteY66" fmla="*/ 46375 h 774884"/>
                  <a:gd name="connsiteX67" fmla="*/ 224924 w 726927"/>
                  <a:gd name="connsiteY67" fmla="*/ 150855 h 774884"/>
                  <a:gd name="connsiteX68" fmla="*/ 286647 w 726927"/>
                  <a:gd name="connsiteY68" fmla="*/ 124595 h 774884"/>
                  <a:gd name="connsiteX69" fmla="*/ 260384 w 726927"/>
                  <a:gd name="connsiteY69" fmla="*/ 186315 h 774884"/>
                  <a:gd name="connsiteX70" fmla="*/ 242654 w 726927"/>
                  <a:gd name="connsiteY70" fmla="*/ 193659 h 774884"/>
                  <a:gd name="connsiteX71" fmla="*/ 224924 w 726927"/>
                  <a:gd name="connsiteY71" fmla="*/ 186315 h 774884"/>
                  <a:gd name="connsiteX72" fmla="*/ 224924 w 726927"/>
                  <a:gd name="connsiteY72" fmla="*/ 150855 h 774884"/>
                  <a:gd name="connsiteX73" fmla="*/ 345734 w 726927"/>
                  <a:gd name="connsiteY73" fmla="*/ 30047 h 774884"/>
                  <a:gd name="connsiteX74" fmla="*/ 363464 w 726927"/>
                  <a:gd name="connsiteY74" fmla="*/ 22702 h 774884"/>
                  <a:gd name="connsiteX75" fmla="*/ 381194 w 726927"/>
                  <a:gd name="connsiteY75" fmla="*/ 30047 h 774884"/>
                  <a:gd name="connsiteX76" fmla="*/ 381194 w 726927"/>
                  <a:gd name="connsiteY76" fmla="*/ 65508 h 774884"/>
                  <a:gd name="connsiteX77" fmla="*/ 319471 w 726927"/>
                  <a:gd name="connsiteY77" fmla="*/ 91768 h 774884"/>
                  <a:gd name="connsiteX78" fmla="*/ 345734 w 726927"/>
                  <a:gd name="connsiteY78" fmla="*/ 30047 h 774884"/>
                  <a:gd name="connsiteX79" fmla="*/ 161754 w 726927"/>
                  <a:gd name="connsiteY79" fmla="*/ 119227 h 774884"/>
                  <a:gd name="connsiteX80" fmla="*/ 234333 w 726927"/>
                  <a:gd name="connsiteY80" fmla="*/ 119227 h 774884"/>
                  <a:gd name="connsiteX81" fmla="*/ 208873 w 726927"/>
                  <a:gd name="connsiteY81" fmla="*/ 134803 h 774884"/>
                  <a:gd name="connsiteX82" fmla="*/ 208873 w 726927"/>
                  <a:gd name="connsiteY82" fmla="*/ 202369 h 774884"/>
                  <a:gd name="connsiteX83" fmla="*/ 211393 w 726927"/>
                  <a:gd name="connsiteY83" fmla="*/ 204699 h 774884"/>
                  <a:gd name="connsiteX84" fmla="*/ 206713 w 726927"/>
                  <a:gd name="connsiteY84" fmla="*/ 206922 h 774884"/>
                  <a:gd name="connsiteX85" fmla="*/ 161048 w 726927"/>
                  <a:gd name="connsiteY85" fmla="*/ 217944 h 774884"/>
                  <a:gd name="connsiteX86" fmla="*/ 115397 w 726927"/>
                  <a:gd name="connsiteY86" fmla="*/ 206922 h 774884"/>
                  <a:gd name="connsiteX87" fmla="*/ 85029 w 726927"/>
                  <a:gd name="connsiteY87" fmla="*/ 195954 h 774884"/>
                  <a:gd name="connsiteX88" fmla="*/ 161754 w 726927"/>
                  <a:gd name="connsiteY88" fmla="*/ 119227 h 774884"/>
                  <a:gd name="connsiteX89" fmla="*/ 547471 w 726927"/>
                  <a:gd name="connsiteY89" fmla="*/ 746753 h 774884"/>
                  <a:gd name="connsiteX90" fmla="*/ 528059 w 726927"/>
                  <a:gd name="connsiteY90" fmla="*/ 752184 h 774884"/>
                  <a:gd name="connsiteX91" fmla="*/ 198869 w 726927"/>
                  <a:gd name="connsiteY91" fmla="*/ 752184 h 774884"/>
                  <a:gd name="connsiteX92" fmla="*/ 179457 w 726927"/>
                  <a:gd name="connsiteY92" fmla="*/ 746753 h 774884"/>
                  <a:gd name="connsiteX93" fmla="*/ 22700 w 726927"/>
                  <a:gd name="connsiteY93" fmla="*/ 459989 h 774884"/>
                  <a:gd name="connsiteX94" fmla="*/ 111755 w 726927"/>
                  <a:gd name="connsiteY94" fmla="*/ 230299 h 774884"/>
                  <a:gd name="connsiteX95" fmla="*/ 161046 w 726927"/>
                  <a:gd name="connsiteY95" fmla="*/ 240643 h 774884"/>
                  <a:gd name="connsiteX96" fmla="*/ 216537 w 726927"/>
                  <a:gd name="connsiteY96" fmla="*/ 227384 h 774884"/>
                  <a:gd name="connsiteX97" fmla="*/ 262202 w 726927"/>
                  <a:gd name="connsiteY97" fmla="*/ 216360 h 774884"/>
                  <a:gd name="connsiteX98" fmla="*/ 307837 w 726927"/>
                  <a:gd name="connsiteY98" fmla="*/ 227382 h 774884"/>
                  <a:gd name="connsiteX99" fmla="*/ 363302 w 726927"/>
                  <a:gd name="connsiteY99" fmla="*/ 240643 h 774884"/>
                  <a:gd name="connsiteX100" fmla="*/ 418808 w 726927"/>
                  <a:gd name="connsiteY100" fmla="*/ 227384 h 774884"/>
                  <a:gd name="connsiteX101" fmla="*/ 464491 w 726927"/>
                  <a:gd name="connsiteY101" fmla="*/ 216360 h 774884"/>
                  <a:gd name="connsiteX102" fmla="*/ 510211 w 726927"/>
                  <a:gd name="connsiteY102" fmla="*/ 227385 h 774884"/>
                  <a:gd name="connsiteX103" fmla="*/ 565750 w 726927"/>
                  <a:gd name="connsiteY103" fmla="*/ 240643 h 774884"/>
                  <a:gd name="connsiteX104" fmla="*/ 615149 w 726927"/>
                  <a:gd name="connsiteY104" fmla="*/ 230274 h 774884"/>
                  <a:gd name="connsiteX105" fmla="*/ 704225 w 726927"/>
                  <a:gd name="connsiteY105" fmla="*/ 459987 h 774884"/>
                  <a:gd name="connsiteX106" fmla="*/ 547471 w 726927"/>
                  <a:gd name="connsiteY106" fmla="*/ 746753 h 7748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</a:cxnLst>
                <a:rect l="l" t="t" r="r" b="b"/>
                <a:pathLst>
                  <a:path w="726927" h="774884">
                    <a:moveTo>
                      <a:pt x="637006" y="220672"/>
                    </a:moveTo>
                    <a:cubicBezTo>
                      <a:pt x="644741" y="218080"/>
                      <a:pt x="653845" y="216361"/>
                      <a:pt x="667010" y="216361"/>
                    </a:cubicBezTo>
                    <a:cubicBezTo>
                      <a:pt x="671602" y="216361"/>
                      <a:pt x="675740" y="213596"/>
                      <a:pt x="677497" y="209354"/>
                    </a:cubicBezTo>
                    <a:cubicBezTo>
                      <a:pt x="679254" y="205112"/>
                      <a:pt x="678283" y="200231"/>
                      <a:pt x="675036" y="196985"/>
                    </a:cubicBezTo>
                    <a:lnTo>
                      <a:pt x="581227" y="103175"/>
                    </a:lnTo>
                    <a:lnTo>
                      <a:pt x="581227" y="59309"/>
                    </a:lnTo>
                    <a:cubicBezTo>
                      <a:pt x="581227" y="39660"/>
                      <a:pt x="565240" y="23675"/>
                      <a:pt x="545592" y="23675"/>
                    </a:cubicBezTo>
                    <a:lnTo>
                      <a:pt x="404716" y="23675"/>
                    </a:lnTo>
                    <a:cubicBezTo>
                      <a:pt x="402696" y="20217"/>
                      <a:pt x="400209" y="16957"/>
                      <a:pt x="397247" y="13995"/>
                    </a:cubicBezTo>
                    <a:cubicBezTo>
                      <a:pt x="388224" y="4970"/>
                      <a:pt x="376225" y="0"/>
                      <a:pt x="363464" y="0"/>
                    </a:cubicBezTo>
                    <a:cubicBezTo>
                      <a:pt x="350703" y="0"/>
                      <a:pt x="338705" y="4970"/>
                      <a:pt x="329681" y="13993"/>
                    </a:cubicBezTo>
                    <a:cubicBezTo>
                      <a:pt x="321184" y="22490"/>
                      <a:pt x="312564" y="40090"/>
                      <a:pt x="303329" y="67796"/>
                    </a:cubicBezTo>
                    <a:cubicBezTo>
                      <a:pt x="301087" y="74521"/>
                      <a:pt x="299109" y="80959"/>
                      <a:pt x="297470" y="86538"/>
                    </a:cubicBezTo>
                    <a:lnTo>
                      <a:pt x="274355" y="63423"/>
                    </a:lnTo>
                    <a:cubicBezTo>
                      <a:pt x="269922" y="58990"/>
                      <a:pt x="262735" y="58990"/>
                      <a:pt x="258303" y="63423"/>
                    </a:cubicBezTo>
                    <a:cubicBezTo>
                      <a:pt x="253871" y="67855"/>
                      <a:pt x="253871" y="75041"/>
                      <a:pt x="258303" y="79474"/>
                    </a:cubicBezTo>
                    <a:lnTo>
                      <a:pt x="275352" y="96523"/>
                    </a:lnTo>
                    <a:lnTo>
                      <a:pt x="168405" y="96523"/>
                    </a:lnTo>
                    <a:lnTo>
                      <a:pt x="168405" y="59308"/>
                    </a:lnTo>
                    <a:cubicBezTo>
                      <a:pt x="168405" y="52176"/>
                      <a:pt x="174206" y="46375"/>
                      <a:pt x="181337" y="46375"/>
                    </a:cubicBezTo>
                    <a:lnTo>
                      <a:pt x="278472" y="46375"/>
                    </a:lnTo>
                    <a:cubicBezTo>
                      <a:pt x="284740" y="46375"/>
                      <a:pt x="289823" y="41293"/>
                      <a:pt x="289823" y="35024"/>
                    </a:cubicBezTo>
                    <a:cubicBezTo>
                      <a:pt x="289823" y="28756"/>
                      <a:pt x="284740" y="23673"/>
                      <a:pt x="278472" y="23673"/>
                    </a:cubicBezTo>
                    <a:lnTo>
                      <a:pt x="181337" y="23673"/>
                    </a:lnTo>
                    <a:cubicBezTo>
                      <a:pt x="161688" y="23673"/>
                      <a:pt x="145703" y="39658"/>
                      <a:pt x="145703" y="59308"/>
                    </a:cubicBezTo>
                    <a:lnTo>
                      <a:pt x="145703" y="103173"/>
                    </a:lnTo>
                    <a:lnTo>
                      <a:pt x="51893" y="196983"/>
                    </a:lnTo>
                    <a:cubicBezTo>
                      <a:pt x="48647" y="200229"/>
                      <a:pt x="47675" y="205112"/>
                      <a:pt x="49432" y="209352"/>
                    </a:cubicBezTo>
                    <a:cubicBezTo>
                      <a:pt x="51189" y="213595"/>
                      <a:pt x="55329" y="216360"/>
                      <a:pt x="59919" y="216360"/>
                    </a:cubicBezTo>
                    <a:cubicBezTo>
                      <a:pt x="73084" y="216360"/>
                      <a:pt x="82182" y="218085"/>
                      <a:pt x="89913" y="220681"/>
                    </a:cubicBezTo>
                    <a:cubicBezTo>
                      <a:pt x="31828" y="286976"/>
                      <a:pt x="0" y="371354"/>
                      <a:pt x="0" y="459987"/>
                    </a:cubicBezTo>
                    <a:cubicBezTo>
                      <a:pt x="0" y="584197"/>
                      <a:pt x="62498" y="698539"/>
                      <a:pt x="167180" y="765846"/>
                    </a:cubicBezTo>
                    <a:cubicBezTo>
                      <a:pt x="176376" y="771759"/>
                      <a:pt x="187333" y="774885"/>
                      <a:pt x="198869" y="774885"/>
                    </a:cubicBezTo>
                    <a:lnTo>
                      <a:pt x="528059" y="774885"/>
                    </a:lnTo>
                    <a:cubicBezTo>
                      <a:pt x="539595" y="774885"/>
                      <a:pt x="550552" y="771759"/>
                      <a:pt x="559748" y="765846"/>
                    </a:cubicBezTo>
                    <a:cubicBezTo>
                      <a:pt x="664430" y="698539"/>
                      <a:pt x="726928" y="584199"/>
                      <a:pt x="726928" y="459987"/>
                    </a:cubicBezTo>
                    <a:cubicBezTo>
                      <a:pt x="726928" y="371349"/>
                      <a:pt x="695097" y="286968"/>
                      <a:pt x="637006" y="220672"/>
                    </a:cubicBezTo>
                    <a:close/>
                    <a:moveTo>
                      <a:pt x="545591" y="46375"/>
                    </a:moveTo>
                    <a:cubicBezTo>
                      <a:pt x="552722" y="46375"/>
                      <a:pt x="558523" y="52176"/>
                      <a:pt x="558523" y="59308"/>
                    </a:cubicBezTo>
                    <a:lnTo>
                      <a:pt x="558523" y="96523"/>
                    </a:lnTo>
                    <a:lnTo>
                      <a:pt x="545592" y="96523"/>
                    </a:lnTo>
                    <a:cubicBezTo>
                      <a:pt x="539324" y="96523"/>
                      <a:pt x="534242" y="101605"/>
                      <a:pt x="534242" y="107874"/>
                    </a:cubicBezTo>
                    <a:cubicBezTo>
                      <a:pt x="534242" y="114143"/>
                      <a:pt x="539324" y="119225"/>
                      <a:pt x="545592" y="119225"/>
                    </a:cubicBezTo>
                    <a:lnTo>
                      <a:pt x="565173" y="119225"/>
                    </a:lnTo>
                    <a:lnTo>
                      <a:pt x="641895" y="195946"/>
                    </a:lnTo>
                    <a:cubicBezTo>
                      <a:pt x="628958" y="198530"/>
                      <a:pt x="619854" y="202896"/>
                      <a:pt x="611471" y="206917"/>
                    </a:cubicBezTo>
                    <a:cubicBezTo>
                      <a:pt x="599137" y="212833"/>
                      <a:pt x="588485" y="217943"/>
                      <a:pt x="565752" y="217943"/>
                    </a:cubicBezTo>
                    <a:cubicBezTo>
                      <a:pt x="543018" y="217943"/>
                      <a:pt x="532365" y="212833"/>
                      <a:pt x="520032" y="206917"/>
                    </a:cubicBezTo>
                    <a:cubicBezTo>
                      <a:pt x="507075" y="200705"/>
                      <a:pt x="492389" y="193659"/>
                      <a:pt x="464494" y="193659"/>
                    </a:cubicBezTo>
                    <a:cubicBezTo>
                      <a:pt x="436613" y="193659"/>
                      <a:pt x="421936" y="200703"/>
                      <a:pt x="408988" y="206919"/>
                    </a:cubicBezTo>
                    <a:cubicBezTo>
                      <a:pt x="396663" y="212835"/>
                      <a:pt x="386020" y="217943"/>
                      <a:pt x="363305" y="217943"/>
                    </a:cubicBezTo>
                    <a:cubicBezTo>
                      <a:pt x="340614" y="217943"/>
                      <a:pt x="329982" y="212835"/>
                      <a:pt x="317670" y="206920"/>
                    </a:cubicBezTo>
                    <a:cubicBezTo>
                      <a:pt x="308264" y="202403"/>
                      <a:pt x="297919" y="197460"/>
                      <a:pt x="282284" y="195088"/>
                    </a:cubicBezTo>
                    <a:cubicBezTo>
                      <a:pt x="288904" y="185283"/>
                      <a:pt x="295664" y="169947"/>
                      <a:pt x="302791" y="148563"/>
                    </a:cubicBezTo>
                    <a:cubicBezTo>
                      <a:pt x="305033" y="141839"/>
                      <a:pt x="307011" y="135401"/>
                      <a:pt x="308650" y="129822"/>
                    </a:cubicBezTo>
                    <a:lnTo>
                      <a:pt x="331155" y="152327"/>
                    </a:lnTo>
                    <a:cubicBezTo>
                      <a:pt x="333370" y="154543"/>
                      <a:pt x="336276" y="155652"/>
                      <a:pt x="339181" y="155652"/>
                    </a:cubicBezTo>
                    <a:cubicBezTo>
                      <a:pt x="342085" y="155652"/>
                      <a:pt x="344991" y="154544"/>
                      <a:pt x="347206" y="152327"/>
                    </a:cubicBezTo>
                    <a:cubicBezTo>
                      <a:pt x="351639" y="147894"/>
                      <a:pt x="351639" y="140708"/>
                      <a:pt x="347206" y="136276"/>
                    </a:cubicBezTo>
                    <a:lnTo>
                      <a:pt x="330157" y="119227"/>
                    </a:lnTo>
                    <a:lnTo>
                      <a:pt x="497021" y="119227"/>
                    </a:lnTo>
                    <a:cubicBezTo>
                      <a:pt x="503290" y="119227"/>
                      <a:pt x="508372" y="114144"/>
                      <a:pt x="508372" y="107876"/>
                    </a:cubicBezTo>
                    <a:cubicBezTo>
                      <a:pt x="508372" y="101607"/>
                      <a:pt x="503290" y="96525"/>
                      <a:pt x="497021" y="96525"/>
                    </a:cubicBezTo>
                    <a:lnTo>
                      <a:pt x="373147" y="96525"/>
                    </a:lnTo>
                    <a:cubicBezTo>
                      <a:pt x="384350" y="91432"/>
                      <a:pt x="392331" y="86474"/>
                      <a:pt x="397247" y="81560"/>
                    </a:cubicBezTo>
                    <a:cubicBezTo>
                      <a:pt x="406917" y="71890"/>
                      <a:pt x="411554" y="59073"/>
                      <a:pt x="411185" y="46375"/>
                    </a:cubicBezTo>
                    <a:lnTo>
                      <a:pt x="545591" y="46375"/>
                    </a:lnTo>
                    <a:close/>
                    <a:moveTo>
                      <a:pt x="224924" y="150855"/>
                    </a:moveTo>
                    <a:cubicBezTo>
                      <a:pt x="229888" y="145892"/>
                      <a:pt x="250541" y="135124"/>
                      <a:pt x="286647" y="124595"/>
                    </a:cubicBezTo>
                    <a:cubicBezTo>
                      <a:pt x="276126" y="160694"/>
                      <a:pt x="265355" y="181345"/>
                      <a:pt x="260384" y="186315"/>
                    </a:cubicBezTo>
                    <a:cubicBezTo>
                      <a:pt x="255649" y="191050"/>
                      <a:pt x="249351" y="193659"/>
                      <a:pt x="242654" y="193659"/>
                    </a:cubicBezTo>
                    <a:cubicBezTo>
                      <a:pt x="235957" y="193659"/>
                      <a:pt x="229660" y="191050"/>
                      <a:pt x="224924" y="186315"/>
                    </a:cubicBezTo>
                    <a:cubicBezTo>
                      <a:pt x="215149" y="176538"/>
                      <a:pt x="215149" y="160631"/>
                      <a:pt x="224924" y="150855"/>
                    </a:cubicBezTo>
                    <a:close/>
                    <a:moveTo>
                      <a:pt x="345734" y="30047"/>
                    </a:moveTo>
                    <a:cubicBezTo>
                      <a:pt x="350469" y="25311"/>
                      <a:pt x="356767" y="22702"/>
                      <a:pt x="363464" y="22702"/>
                    </a:cubicBezTo>
                    <a:cubicBezTo>
                      <a:pt x="370161" y="22702"/>
                      <a:pt x="376458" y="25311"/>
                      <a:pt x="381194" y="30047"/>
                    </a:cubicBezTo>
                    <a:cubicBezTo>
                      <a:pt x="390969" y="39823"/>
                      <a:pt x="390969" y="55731"/>
                      <a:pt x="381194" y="65508"/>
                    </a:cubicBezTo>
                    <a:cubicBezTo>
                      <a:pt x="376230" y="70471"/>
                      <a:pt x="355577" y="81239"/>
                      <a:pt x="319471" y="91768"/>
                    </a:cubicBezTo>
                    <a:cubicBezTo>
                      <a:pt x="329992" y="55668"/>
                      <a:pt x="340764" y="35017"/>
                      <a:pt x="345734" y="30047"/>
                    </a:cubicBezTo>
                    <a:close/>
                    <a:moveTo>
                      <a:pt x="161754" y="119227"/>
                    </a:moveTo>
                    <a:lnTo>
                      <a:pt x="234333" y="119227"/>
                    </a:lnTo>
                    <a:cubicBezTo>
                      <a:pt x="222415" y="124534"/>
                      <a:pt x="213984" y="129692"/>
                      <a:pt x="208873" y="134803"/>
                    </a:cubicBezTo>
                    <a:cubicBezTo>
                      <a:pt x="190245" y="153430"/>
                      <a:pt x="190245" y="183740"/>
                      <a:pt x="208873" y="202369"/>
                    </a:cubicBezTo>
                    <a:cubicBezTo>
                      <a:pt x="209685" y="203184"/>
                      <a:pt x="210531" y="203951"/>
                      <a:pt x="211393" y="204699"/>
                    </a:cubicBezTo>
                    <a:cubicBezTo>
                      <a:pt x="209797" y="205442"/>
                      <a:pt x="208242" y="206188"/>
                      <a:pt x="206713" y="206922"/>
                    </a:cubicBezTo>
                    <a:cubicBezTo>
                      <a:pt x="194393" y="212836"/>
                      <a:pt x="183754" y="217944"/>
                      <a:pt x="161048" y="217944"/>
                    </a:cubicBezTo>
                    <a:cubicBezTo>
                      <a:pt x="138349" y="217944"/>
                      <a:pt x="127714" y="212836"/>
                      <a:pt x="115397" y="206922"/>
                    </a:cubicBezTo>
                    <a:cubicBezTo>
                      <a:pt x="107030" y="202904"/>
                      <a:pt x="97940" y="198539"/>
                      <a:pt x="85029" y="195954"/>
                    </a:cubicBezTo>
                    <a:lnTo>
                      <a:pt x="161754" y="119227"/>
                    </a:lnTo>
                    <a:close/>
                    <a:moveTo>
                      <a:pt x="547471" y="746753"/>
                    </a:moveTo>
                    <a:cubicBezTo>
                      <a:pt x="541945" y="750306"/>
                      <a:pt x="535233" y="752184"/>
                      <a:pt x="528059" y="752184"/>
                    </a:cubicBezTo>
                    <a:lnTo>
                      <a:pt x="198869" y="752184"/>
                    </a:lnTo>
                    <a:cubicBezTo>
                      <a:pt x="191697" y="752184"/>
                      <a:pt x="184984" y="750306"/>
                      <a:pt x="179457" y="746753"/>
                    </a:cubicBezTo>
                    <a:cubicBezTo>
                      <a:pt x="81301" y="683642"/>
                      <a:pt x="22700" y="576441"/>
                      <a:pt x="22700" y="459989"/>
                    </a:cubicBezTo>
                    <a:cubicBezTo>
                      <a:pt x="22700" y="374497"/>
                      <a:pt x="54275" y="293225"/>
                      <a:pt x="111755" y="230299"/>
                    </a:cubicBezTo>
                    <a:cubicBezTo>
                      <a:pt x="123378" y="235609"/>
                      <a:pt x="137494" y="240643"/>
                      <a:pt x="161046" y="240643"/>
                    </a:cubicBezTo>
                    <a:cubicBezTo>
                      <a:pt x="188919" y="240643"/>
                      <a:pt x="203591" y="233599"/>
                      <a:pt x="216537" y="227384"/>
                    </a:cubicBezTo>
                    <a:cubicBezTo>
                      <a:pt x="228856" y="221468"/>
                      <a:pt x="239496" y="216360"/>
                      <a:pt x="262202" y="216360"/>
                    </a:cubicBezTo>
                    <a:cubicBezTo>
                      <a:pt x="284892" y="216360"/>
                      <a:pt x="295525" y="221468"/>
                      <a:pt x="307837" y="227382"/>
                    </a:cubicBezTo>
                    <a:cubicBezTo>
                      <a:pt x="320777" y="233598"/>
                      <a:pt x="335442" y="240643"/>
                      <a:pt x="363302" y="240643"/>
                    </a:cubicBezTo>
                    <a:cubicBezTo>
                      <a:pt x="391181" y="240643"/>
                      <a:pt x="405859" y="233599"/>
                      <a:pt x="418808" y="227384"/>
                    </a:cubicBezTo>
                    <a:cubicBezTo>
                      <a:pt x="431133" y="221468"/>
                      <a:pt x="441777" y="216360"/>
                      <a:pt x="464491" y="216360"/>
                    </a:cubicBezTo>
                    <a:cubicBezTo>
                      <a:pt x="487225" y="216360"/>
                      <a:pt x="497876" y="221469"/>
                      <a:pt x="510211" y="227385"/>
                    </a:cubicBezTo>
                    <a:cubicBezTo>
                      <a:pt x="523168" y="233599"/>
                      <a:pt x="537854" y="240643"/>
                      <a:pt x="565750" y="240643"/>
                    </a:cubicBezTo>
                    <a:cubicBezTo>
                      <a:pt x="589364" y="240643"/>
                      <a:pt x="603503" y="235594"/>
                      <a:pt x="615149" y="230274"/>
                    </a:cubicBezTo>
                    <a:cubicBezTo>
                      <a:pt x="672642" y="293204"/>
                      <a:pt x="704225" y="374483"/>
                      <a:pt x="704225" y="459987"/>
                    </a:cubicBezTo>
                    <a:cubicBezTo>
                      <a:pt x="704226" y="576441"/>
                      <a:pt x="645627" y="683642"/>
                      <a:pt x="547471" y="746753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28" name="Freeform: Shape 1927">
                <a:extLst>
                  <a:ext uri="{FF2B5EF4-FFF2-40B4-BE49-F238E27FC236}">
                    <a16:creationId xmlns:a16="http://schemas.microsoft.com/office/drawing/2014/main" id="{0E8184C0-4259-4508-9397-9C27C65E38C6}"/>
                  </a:ext>
                </a:extLst>
              </p:cNvPr>
              <p:cNvSpPr/>
              <p:nvPr/>
            </p:nvSpPr>
            <p:spPr>
              <a:xfrm>
                <a:off x="3927109" y="5478604"/>
                <a:ext cx="362673" cy="314105"/>
              </a:xfrm>
              <a:custGeom>
                <a:avLst/>
                <a:gdLst>
                  <a:gd name="connsiteX0" fmla="*/ 314897 w 362673"/>
                  <a:gd name="connsiteY0" fmla="*/ 0 h 314105"/>
                  <a:gd name="connsiteX1" fmla="*/ 47777 w 362673"/>
                  <a:gd name="connsiteY1" fmla="*/ 0 h 314105"/>
                  <a:gd name="connsiteX2" fmla="*/ 0 w 362673"/>
                  <a:gd name="connsiteY2" fmla="*/ 47777 h 314105"/>
                  <a:gd name="connsiteX3" fmla="*/ 0 w 362673"/>
                  <a:gd name="connsiteY3" fmla="*/ 266329 h 314105"/>
                  <a:gd name="connsiteX4" fmla="*/ 47777 w 362673"/>
                  <a:gd name="connsiteY4" fmla="*/ 314106 h 314105"/>
                  <a:gd name="connsiteX5" fmla="*/ 314897 w 362673"/>
                  <a:gd name="connsiteY5" fmla="*/ 314106 h 314105"/>
                  <a:gd name="connsiteX6" fmla="*/ 362674 w 362673"/>
                  <a:gd name="connsiteY6" fmla="*/ 266329 h 314105"/>
                  <a:gd name="connsiteX7" fmla="*/ 362674 w 362673"/>
                  <a:gd name="connsiteY7" fmla="*/ 47777 h 314105"/>
                  <a:gd name="connsiteX8" fmla="*/ 314897 w 362673"/>
                  <a:gd name="connsiteY8" fmla="*/ 0 h 314105"/>
                  <a:gd name="connsiteX9" fmla="*/ 339972 w 362673"/>
                  <a:gd name="connsiteY9" fmla="*/ 266329 h 314105"/>
                  <a:gd name="connsiteX10" fmla="*/ 314897 w 362673"/>
                  <a:gd name="connsiteY10" fmla="*/ 291404 h 314105"/>
                  <a:gd name="connsiteX11" fmla="*/ 47777 w 362673"/>
                  <a:gd name="connsiteY11" fmla="*/ 291404 h 314105"/>
                  <a:gd name="connsiteX12" fmla="*/ 22702 w 362673"/>
                  <a:gd name="connsiteY12" fmla="*/ 266329 h 314105"/>
                  <a:gd name="connsiteX13" fmla="*/ 22702 w 362673"/>
                  <a:gd name="connsiteY13" fmla="*/ 47777 h 314105"/>
                  <a:gd name="connsiteX14" fmla="*/ 47777 w 362673"/>
                  <a:gd name="connsiteY14" fmla="*/ 22702 h 314105"/>
                  <a:gd name="connsiteX15" fmla="*/ 314897 w 362673"/>
                  <a:gd name="connsiteY15" fmla="*/ 22702 h 314105"/>
                  <a:gd name="connsiteX16" fmla="*/ 339972 w 362673"/>
                  <a:gd name="connsiteY16" fmla="*/ 47777 h 314105"/>
                  <a:gd name="connsiteX17" fmla="*/ 339972 w 362673"/>
                  <a:gd name="connsiteY17" fmla="*/ 266329 h 3141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362673" h="314105">
                    <a:moveTo>
                      <a:pt x="314897" y="0"/>
                    </a:moveTo>
                    <a:lnTo>
                      <a:pt x="47777" y="0"/>
                    </a:lnTo>
                    <a:cubicBezTo>
                      <a:pt x="21432" y="0"/>
                      <a:pt x="0" y="21432"/>
                      <a:pt x="0" y="47777"/>
                    </a:cubicBezTo>
                    <a:lnTo>
                      <a:pt x="0" y="266329"/>
                    </a:lnTo>
                    <a:cubicBezTo>
                      <a:pt x="0" y="292674"/>
                      <a:pt x="21432" y="314106"/>
                      <a:pt x="47777" y="314106"/>
                    </a:cubicBezTo>
                    <a:lnTo>
                      <a:pt x="314897" y="314106"/>
                    </a:lnTo>
                    <a:cubicBezTo>
                      <a:pt x="341242" y="314106"/>
                      <a:pt x="362674" y="292674"/>
                      <a:pt x="362674" y="266329"/>
                    </a:cubicBezTo>
                    <a:lnTo>
                      <a:pt x="362674" y="47777"/>
                    </a:lnTo>
                    <a:cubicBezTo>
                      <a:pt x="362674" y="21432"/>
                      <a:pt x="341242" y="0"/>
                      <a:pt x="314897" y="0"/>
                    </a:cubicBezTo>
                    <a:close/>
                    <a:moveTo>
                      <a:pt x="339972" y="266329"/>
                    </a:moveTo>
                    <a:cubicBezTo>
                      <a:pt x="339972" y="280155"/>
                      <a:pt x="328724" y="291404"/>
                      <a:pt x="314897" y="291404"/>
                    </a:cubicBezTo>
                    <a:lnTo>
                      <a:pt x="47777" y="291404"/>
                    </a:lnTo>
                    <a:cubicBezTo>
                      <a:pt x="33950" y="291404"/>
                      <a:pt x="22702" y="280155"/>
                      <a:pt x="22702" y="266329"/>
                    </a:cubicBezTo>
                    <a:lnTo>
                      <a:pt x="22702" y="47777"/>
                    </a:lnTo>
                    <a:cubicBezTo>
                      <a:pt x="22702" y="33951"/>
                      <a:pt x="33950" y="22702"/>
                      <a:pt x="47777" y="22702"/>
                    </a:cubicBezTo>
                    <a:lnTo>
                      <a:pt x="314897" y="22702"/>
                    </a:lnTo>
                    <a:cubicBezTo>
                      <a:pt x="328724" y="22702"/>
                      <a:pt x="339972" y="33951"/>
                      <a:pt x="339972" y="47777"/>
                    </a:cubicBezTo>
                    <a:lnTo>
                      <a:pt x="339972" y="266329"/>
                    </a:ln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29" name="Freeform: Shape 1928">
                <a:extLst>
                  <a:ext uri="{FF2B5EF4-FFF2-40B4-BE49-F238E27FC236}">
                    <a16:creationId xmlns:a16="http://schemas.microsoft.com/office/drawing/2014/main" id="{CF79FC82-DBB4-4731-951C-5AFB12037628}"/>
                  </a:ext>
                </a:extLst>
              </p:cNvPr>
              <p:cNvSpPr/>
              <p:nvPr/>
            </p:nvSpPr>
            <p:spPr>
              <a:xfrm>
                <a:off x="4024275" y="5539313"/>
                <a:ext cx="168341" cy="195344"/>
              </a:xfrm>
              <a:custGeom>
                <a:avLst/>
                <a:gdLst>
                  <a:gd name="connsiteX0" fmla="*/ 125388 w 168341"/>
                  <a:gd name="connsiteY0" fmla="*/ 50601 h 195344"/>
                  <a:gd name="connsiteX1" fmla="*/ 105348 w 168341"/>
                  <a:gd name="connsiteY1" fmla="*/ 50601 h 195344"/>
                  <a:gd name="connsiteX2" fmla="*/ 129677 w 168341"/>
                  <a:gd name="connsiteY2" fmla="*/ 18162 h 195344"/>
                  <a:gd name="connsiteX3" fmla="*/ 127407 w 168341"/>
                  <a:gd name="connsiteY3" fmla="*/ 2270 h 195344"/>
                  <a:gd name="connsiteX4" fmla="*/ 111516 w 168341"/>
                  <a:gd name="connsiteY4" fmla="*/ 4541 h 195344"/>
                  <a:gd name="connsiteX5" fmla="*/ 84171 w 168341"/>
                  <a:gd name="connsiteY5" fmla="*/ 41001 h 195344"/>
                  <a:gd name="connsiteX6" fmla="*/ 56826 w 168341"/>
                  <a:gd name="connsiteY6" fmla="*/ 4542 h 195344"/>
                  <a:gd name="connsiteX7" fmla="*/ 40935 w 168341"/>
                  <a:gd name="connsiteY7" fmla="*/ 2272 h 195344"/>
                  <a:gd name="connsiteX8" fmla="*/ 38664 w 168341"/>
                  <a:gd name="connsiteY8" fmla="*/ 18163 h 195344"/>
                  <a:gd name="connsiteX9" fmla="*/ 62993 w 168341"/>
                  <a:gd name="connsiteY9" fmla="*/ 50602 h 195344"/>
                  <a:gd name="connsiteX10" fmla="*/ 42954 w 168341"/>
                  <a:gd name="connsiteY10" fmla="*/ 50602 h 195344"/>
                  <a:gd name="connsiteX11" fmla="*/ 4875 w 168341"/>
                  <a:gd name="connsiteY11" fmla="*/ 73707 h 195344"/>
                  <a:gd name="connsiteX12" fmla="*/ 7784 w 168341"/>
                  <a:gd name="connsiteY12" fmla="*/ 118151 h 195344"/>
                  <a:gd name="connsiteX13" fmla="*/ 49001 w 168341"/>
                  <a:gd name="connsiteY13" fmla="*/ 177033 h 195344"/>
                  <a:gd name="connsiteX14" fmla="*/ 84171 w 168341"/>
                  <a:gd name="connsiteY14" fmla="*/ 195344 h 195344"/>
                  <a:gd name="connsiteX15" fmla="*/ 119340 w 168341"/>
                  <a:gd name="connsiteY15" fmla="*/ 177033 h 195344"/>
                  <a:gd name="connsiteX16" fmla="*/ 116551 w 168341"/>
                  <a:gd name="connsiteY16" fmla="*/ 161225 h 195344"/>
                  <a:gd name="connsiteX17" fmla="*/ 100743 w 168341"/>
                  <a:gd name="connsiteY17" fmla="*/ 164014 h 195344"/>
                  <a:gd name="connsiteX18" fmla="*/ 84171 w 168341"/>
                  <a:gd name="connsiteY18" fmla="*/ 172642 h 195344"/>
                  <a:gd name="connsiteX19" fmla="*/ 67599 w 168341"/>
                  <a:gd name="connsiteY19" fmla="*/ 164014 h 195344"/>
                  <a:gd name="connsiteX20" fmla="*/ 26381 w 168341"/>
                  <a:gd name="connsiteY20" fmla="*/ 105133 h 195344"/>
                  <a:gd name="connsiteX21" fmla="*/ 25012 w 168341"/>
                  <a:gd name="connsiteY21" fmla="*/ 84192 h 195344"/>
                  <a:gd name="connsiteX22" fmla="*/ 42954 w 168341"/>
                  <a:gd name="connsiteY22" fmla="*/ 73306 h 195344"/>
                  <a:gd name="connsiteX23" fmla="*/ 125388 w 168341"/>
                  <a:gd name="connsiteY23" fmla="*/ 73306 h 195344"/>
                  <a:gd name="connsiteX24" fmla="*/ 143330 w 168341"/>
                  <a:gd name="connsiteY24" fmla="*/ 84192 h 195344"/>
                  <a:gd name="connsiteX25" fmla="*/ 141960 w 168341"/>
                  <a:gd name="connsiteY25" fmla="*/ 105133 h 195344"/>
                  <a:gd name="connsiteX26" fmla="*/ 127168 w 168341"/>
                  <a:gd name="connsiteY26" fmla="*/ 126266 h 195344"/>
                  <a:gd name="connsiteX27" fmla="*/ 129957 w 168341"/>
                  <a:gd name="connsiteY27" fmla="*/ 142074 h 195344"/>
                  <a:gd name="connsiteX28" fmla="*/ 145765 w 168341"/>
                  <a:gd name="connsiteY28" fmla="*/ 139284 h 195344"/>
                  <a:gd name="connsiteX29" fmla="*/ 160558 w 168341"/>
                  <a:gd name="connsiteY29" fmla="*/ 118151 h 195344"/>
                  <a:gd name="connsiteX30" fmla="*/ 163466 w 168341"/>
                  <a:gd name="connsiteY30" fmla="*/ 73707 h 195344"/>
                  <a:gd name="connsiteX31" fmla="*/ 125388 w 168341"/>
                  <a:gd name="connsiteY31" fmla="*/ 50601 h 1953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168341" h="195344">
                    <a:moveTo>
                      <a:pt x="125388" y="50601"/>
                    </a:moveTo>
                    <a:lnTo>
                      <a:pt x="105348" y="50601"/>
                    </a:lnTo>
                    <a:lnTo>
                      <a:pt x="129677" y="18162"/>
                    </a:lnTo>
                    <a:cubicBezTo>
                      <a:pt x="133438" y="13146"/>
                      <a:pt x="132421" y="6031"/>
                      <a:pt x="127407" y="2270"/>
                    </a:cubicBezTo>
                    <a:cubicBezTo>
                      <a:pt x="122393" y="-1491"/>
                      <a:pt x="115277" y="-474"/>
                      <a:pt x="111516" y="4541"/>
                    </a:cubicBezTo>
                    <a:lnTo>
                      <a:pt x="84171" y="41001"/>
                    </a:lnTo>
                    <a:lnTo>
                      <a:pt x="56826" y="4542"/>
                    </a:lnTo>
                    <a:cubicBezTo>
                      <a:pt x="53063" y="-474"/>
                      <a:pt x="45950" y="-1489"/>
                      <a:pt x="40935" y="2272"/>
                    </a:cubicBezTo>
                    <a:cubicBezTo>
                      <a:pt x="35921" y="6033"/>
                      <a:pt x="34903" y="13147"/>
                      <a:pt x="38664" y="18163"/>
                    </a:cubicBezTo>
                    <a:lnTo>
                      <a:pt x="62993" y="50602"/>
                    </a:lnTo>
                    <a:lnTo>
                      <a:pt x="42954" y="50602"/>
                    </a:lnTo>
                    <a:cubicBezTo>
                      <a:pt x="26887" y="50602"/>
                      <a:pt x="12296" y="59456"/>
                      <a:pt x="4875" y="73707"/>
                    </a:cubicBezTo>
                    <a:cubicBezTo>
                      <a:pt x="-2545" y="87959"/>
                      <a:pt x="-1431" y="104988"/>
                      <a:pt x="7784" y="118151"/>
                    </a:cubicBezTo>
                    <a:lnTo>
                      <a:pt x="49001" y="177033"/>
                    </a:lnTo>
                    <a:cubicBezTo>
                      <a:pt x="57027" y="188499"/>
                      <a:pt x="70174" y="195344"/>
                      <a:pt x="84171" y="195344"/>
                    </a:cubicBezTo>
                    <a:cubicBezTo>
                      <a:pt x="98167" y="195344"/>
                      <a:pt x="111314" y="188499"/>
                      <a:pt x="119340" y="177033"/>
                    </a:cubicBezTo>
                    <a:cubicBezTo>
                      <a:pt x="122935" y="171896"/>
                      <a:pt x="121686" y="164819"/>
                      <a:pt x="116551" y="161225"/>
                    </a:cubicBezTo>
                    <a:cubicBezTo>
                      <a:pt x="111417" y="157630"/>
                      <a:pt x="104338" y="158879"/>
                      <a:pt x="100743" y="164014"/>
                    </a:cubicBezTo>
                    <a:cubicBezTo>
                      <a:pt x="96905" y="169497"/>
                      <a:pt x="90865" y="172642"/>
                      <a:pt x="84171" y="172642"/>
                    </a:cubicBezTo>
                    <a:cubicBezTo>
                      <a:pt x="77477" y="172642"/>
                      <a:pt x="71437" y="169497"/>
                      <a:pt x="67599" y="164014"/>
                    </a:cubicBezTo>
                    <a:lnTo>
                      <a:pt x="26381" y="105133"/>
                    </a:lnTo>
                    <a:cubicBezTo>
                      <a:pt x="21974" y="98838"/>
                      <a:pt x="21463" y="91008"/>
                      <a:pt x="25012" y="84192"/>
                    </a:cubicBezTo>
                    <a:cubicBezTo>
                      <a:pt x="28561" y="77374"/>
                      <a:pt x="35268" y="73306"/>
                      <a:pt x="42954" y="73306"/>
                    </a:cubicBezTo>
                    <a:lnTo>
                      <a:pt x="125388" y="73306"/>
                    </a:lnTo>
                    <a:cubicBezTo>
                      <a:pt x="133073" y="73306"/>
                      <a:pt x="139781" y="77374"/>
                      <a:pt x="143330" y="84192"/>
                    </a:cubicBezTo>
                    <a:cubicBezTo>
                      <a:pt x="146879" y="91008"/>
                      <a:pt x="146368" y="98838"/>
                      <a:pt x="141960" y="105133"/>
                    </a:cubicBezTo>
                    <a:lnTo>
                      <a:pt x="127168" y="126266"/>
                    </a:lnTo>
                    <a:cubicBezTo>
                      <a:pt x="123573" y="131402"/>
                      <a:pt x="124822" y="138479"/>
                      <a:pt x="129957" y="142074"/>
                    </a:cubicBezTo>
                    <a:cubicBezTo>
                      <a:pt x="135092" y="145668"/>
                      <a:pt x="142171" y="144421"/>
                      <a:pt x="145765" y="139284"/>
                    </a:cubicBezTo>
                    <a:lnTo>
                      <a:pt x="160558" y="118151"/>
                    </a:lnTo>
                    <a:cubicBezTo>
                      <a:pt x="169771" y="104988"/>
                      <a:pt x="170887" y="87959"/>
                      <a:pt x="163466" y="73707"/>
                    </a:cubicBezTo>
                    <a:cubicBezTo>
                      <a:pt x="156046" y="59453"/>
                      <a:pt x="141455" y="50601"/>
                      <a:pt x="125388" y="50601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1930" name="Graphic 29">
            <a:extLst>
              <a:ext uri="{FF2B5EF4-FFF2-40B4-BE49-F238E27FC236}">
                <a16:creationId xmlns:a16="http://schemas.microsoft.com/office/drawing/2014/main" id="{10E0B2AD-5500-42C0-9A91-EEB1C268D024}"/>
              </a:ext>
            </a:extLst>
          </p:cNvPr>
          <p:cNvGrpSpPr/>
          <p:nvPr/>
        </p:nvGrpSpPr>
        <p:grpSpPr>
          <a:xfrm>
            <a:off x="4842010" y="6057580"/>
            <a:ext cx="774886" cy="677830"/>
            <a:chOff x="4842010" y="6057580"/>
            <a:chExt cx="774886" cy="677830"/>
          </a:xfrm>
          <a:solidFill>
            <a:srgbClr val="FFFFFF"/>
          </a:solidFill>
        </p:grpSpPr>
        <p:grpSp>
          <p:nvGrpSpPr>
            <p:cNvPr id="1931" name="Graphic 29">
              <a:extLst>
                <a:ext uri="{FF2B5EF4-FFF2-40B4-BE49-F238E27FC236}">
                  <a16:creationId xmlns:a16="http://schemas.microsoft.com/office/drawing/2014/main" id="{10E0B2AD-5500-42C0-9A91-EEB1C268D024}"/>
                </a:ext>
              </a:extLst>
            </p:cNvPr>
            <p:cNvGrpSpPr/>
            <p:nvPr/>
          </p:nvGrpSpPr>
          <p:grpSpPr>
            <a:xfrm>
              <a:off x="4853361" y="6068932"/>
              <a:ext cx="752183" cy="655127"/>
              <a:chOff x="4853361" y="6068932"/>
              <a:chExt cx="752183" cy="655127"/>
            </a:xfrm>
            <a:solidFill>
              <a:srgbClr val="FFFFFF"/>
            </a:solidFill>
          </p:grpSpPr>
          <p:sp>
            <p:nvSpPr>
              <p:cNvPr id="1932" name="Freeform: Shape 1931">
                <a:extLst>
                  <a:ext uri="{FF2B5EF4-FFF2-40B4-BE49-F238E27FC236}">
                    <a16:creationId xmlns:a16="http://schemas.microsoft.com/office/drawing/2014/main" id="{D27C8A20-2640-44E9-A0DA-E4BF37ECED0B}"/>
                  </a:ext>
                </a:extLst>
              </p:cNvPr>
              <p:cNvSpPr/>
              <p:nvPr/>
            </p:nvSpPr>
            <p:spPr>
              <a:xfrm>
                <a:off x="4853361" y="6068932"/>
                <a:ext cx="655126" cy="655127"/>
              </a:xfrm>
              <a:custGeom>
                <a:avLst/>
                <a:gdLst>
                  <a:gd name="connsiteX0" fmla="*/ 302531 w 655126"/>
                  <a:gd name="connsiteY0" fmla="*/ 654196 h 655127"/>
                  <a:gd name="connsiteX1" fmla="*/ 654195 w 655126"/>
                  <a:gd name="connsiteY1" fmla="*/ 302533 h 655127"/>
                  <a:gd name="connsiteX2" fmla="*/ 376009 w 655126"/>
                  <a:gd name="connsiteY2" fmla="*/ 3540 h 655127"/>
                  <a:gd name="connsiteX3" fmla="*/ 232315 w 655126"/>
                  <a:gd name="connsiteY3" fmla="*/ 14159 h 655127"/>
                  <a:gd name="connsiteX4" fmla="*/ 226978 w 655126"/>
                  <a:gd name="connsiteY4" fmla="*/ 24650 h 655127"/>
                  <a:gd name="connsiteX5" fmla="*/ 322423 w 655126"/>
                  <a:gd name="connsiteY5" fmla="*/ 312083 h 655127"/>
                  <a:gd name="connsiteX6" fmla="*/ 312083 w 655126"/>
                  <a:gd name="connsiteY6" fmla="*/ 322423 h 655127"/>
                  <a:gd name="connsiteX7" fmla="*/ 24650 w 655126"/>
                  <a:gd name="connsiteY7" fmla="*/ 226980 h 655127"/>
                  <a:gd name="connsiteX8" fmla="*/ 14159 w 655126"/>
                  <a:gd name="connsiteY8" fmla="*/ 232316 h 655127"/>
                  <a:gd name="connsiteX9" fmla="*/ 3540 w 655126"/>
                  <a:gd name="connsiteY9" fmla="*/ 376011 h 655127"/>
                  <a:gd name="connsiteX10" fmla="*/ 302531 w 655126"/>
                  <a:gd name="connsiteY10" fmla="*/ 654196 h 6551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55126" h="655127">
                    <a:moveTo>
                      <a:pt x="302531" y="654196"/>
                    </a:moveTo>
                    <a:cubicBezTo>
                      <a:pt x="503156" y="669098"/>
                      <a:pt x="669098" y="503156"/>
                      <a:pt x="654195" y="302533"/>
                    </a:cubicBezTo>
                    <a:cubicBezTo>
                      <a:pt x="642949" y="151117"/>
                      <a:pt x="526251" y="25473"/>
                      <a:pt x="376009" y="3540"/>
                    </a:cubicBezTo>
                    <a:cubicBezTo>
                      <a:pt x="325503" y="-3833"/>
                      <a:pt x="276924" y="598"/>
                      <a:pt x="232315" y="14159"/>
                    </a:cubicBezTo>
                    <a:cubicBezTo>
                      <a:pt x="227918" y="15495"/>
                      <a:pt x="225530" y="20290"/>
                      <a:pt x="226978" y="24650"/>
                    </a:cubicBezTo>
                    <a:lnTo>
                      <a:pt x="322423" y="312083"/>
                    </a:lnTo>
                    <a:cubicBezTo>
                      <a:pt x="324544" y="318471"/>
                      <a:pt x="318471" y="324543"/>
                      <a:pt x="312083" y="322423"/>
                    </a:cubicBezTo>
                    <a:lnTo>
                      <a:pt x="24650" y="226980"/>
                    </a:lnTo>
                    <a:cubicBezTo>
                      <a:pt x="20288" y="225532"/>
                      <a:pt x="15495" y="227920"/>
                      <a:pt x="14159" y="232316"/>
                    </a:cubicBezTo>
                    <a:cubicBezTo>
                      <a:pt x="598" y="276925"/>
                      <a:pt x="-3833" y="325504"/>
                      <a:pt x="3540" y="376011"/>
                    </a:cubicBezTo>
                    <a:cubicBezTo>
                      <a:pt x="25472" y="526252"/>
                      <a:pt x="151115" y="642950"/>
                      <a:pt x="302531" y="654196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33" name="Freeform: Shape 1932">
                <a:extLst>
                  <a:ext uri="{FF2B5EF4-FFF2-40B4-BE49-F238E27FC236}">
                    <a16:creationId xmlns:a16="http://schemas.microsoft.com/office/drawing/2014/main" id="{BC9ECCA7-B10E-4913-8E44-214A61A0D41A}"/>
                  </a:ext>
                </a:extLst>
              </p:cNvPr>
              <p:cNvSpPr/>
              <p:nvPr/>
            </p:nvSpPr>
            <p:spPr>
              <a:xfrm>
                <a:off x="4853361" y="6295488"/>
                <a:ext cx="363961" cy="428533"/>
              </a:xfrm>
              <a:custGeom>
                <a:avLst/>
                <a:gdLst>
                  <a:gd name="connsiteX0" fmla="*/ 363960 w 363961"/>
                  <a:gd name="connsiteY0" fmla="*/ 113139 h 428533"/>
                  <a:gd name="connsiteX1" fmla="*/ 322055 w 363961"/>
                  <a:gd name="connsiteY1" fmla="*/ 91465 h 428533"/>
                  <a:gd name="connsiteX2" fmla="*/ 312085 w 363961"/>
                  <a:gd name="connsiteY2" fmla="*/ 95867 h 428533"/>
                  <a:gd name="connsiteX3" fmla="*/ 24652 w 363961"/>
                  <a:gd name="connsiteY3" fmla="*/ 423 h 428533"/>
                  <a:gd name="connsiteX4" fmla="*/ 14159 w 363961"/>
                  <a:gd name="connsiteY4" fmla="*/ 5760 h 428533"/>
                  <a:gd name="connsiteX5" fmla="*/ 3539 w 363961"/>
                  <a:gd name="connsiteY5" fmla="*/ 149454 h 428533"/>
                  <a:gd name="connsiteX6" fmla="*/ 302533 w 363961"/>
                  <a:gd name="connsiteY6" fmla="*/ 427640 h 428533"/>
                  <a:gd name="connsiteX7" fmla="*/ 363961 w 363961"/>
                  <a:gd name="connsiteY7" fmla="*/ 426461 h 428533"/>
                  <a:gd name="connsiteX8" fmla="*/ 363961 w 363961"/>
                  <a:gd name="connsiteY8" fmla="*/ 113139 h 4285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63961" h="428533">
                    <a:moveTo>
                      <a:pt x="363960" y="113139"/>
                    </a:moveTo>
                    <a:lnTo>
                      <a:pt x="322055" y="91465"/>
                    </a:lnTo>
                    <a:cubicBezTo>
                      <a:pt x="320419" y="95014"/>
                      <a:pt x="316353" y="97284"/>
                      <a:pt x="312085" y="95867"/>
                    </a:cubicBezTo>
                    <a:lnTo>
                      <a:pt x="24652" y="423"/>
                    </a:lnTo>
                    <a:cubicBezTo>
                      <a:pt x="20289" y="-1025"/>
                      <a:pt x="15497" y="1363"/>
                      <a:pt x="14159" y="5760"/>
                    </a:cubicBezTo>
                    <a:cubicBezTo>
                      <a:pt x="599" y="50370"/>
                      <a:pt x="-3833" y="98949"/>
                      <a:pt x="3539" y="149454"/>
                    </a:cubicBezTo>
                    <a:cubicBezTo>
                      <a:pt x="25472" y="299696"/>
                      <a:pt x="151117" y="416392"/>
                      <a:pt x="302533" y="427640"/>
                    </a:cubicBezTo>
                    <a:cubicBezTo>
                      <a:pt x="323452" y="429193"/>
                      <a:pt x="343961" y="428673"/>
                      <a:pt x="363961" y="426461"/>
                    </a:cubicBezTo>
                    <a:lnTo>
                      <a:pt x="363961" y="113139"/>
                    </a:ln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34" name="Freeform: Shape 1933">
                <a:extLst>
                  <a:ext uri="{FF2B5EF4-FFF2-40B4-BE49-F238E27FC236}">
                    <a16:creationId xmlns:a16="http://schemas.microsoft.com/office/drawing/2014/main" id="{385CB125-30D4-48C2-AF84-10BE784D466B}"/>
                  </a:ext>
                </a:extLst>
              </p:cNvPr>
              <p:cNvSpPr/>
              <p:nvPr/>
            </p:nvSpPr>
            <p:spPr>
              <a:xfrm>
                <a:off x="4901889" y="6117459"/>
                <a:ext cx="558072" cy="558072"/>
              </a:xfrm>
              <a:custGeom>
                <a:avLst/>
                <a:gdLst>
                  <a:gd name="connsiteX0" fmla="*/ 279036 w 558072"/>
                  <a:gd name="connsiteY0" fmla="*/ 0 h 558072"/>
                  <a:gd name="connsiteX1" fmla="*/ 191103 w 558072"/>
                  <a:gd name="connsiteY1" fmla="*/ 14222 h 558072"/>
                  <a:gd name="connsiteX2" fmla="*/ 273895 w 558072"/>
                  <a:gd name="connsiteY2" fmla="*/ 263557 h 558072"/>
                  <a:gd name="connsiteX3" fmla="*/ 263555 w 558072"/>
                  <a:gd name="connsiteY3" fmla="*/ 273896 h 558072"/>
                  <a:gd name="connsiteX4" fmla="*/ 14222 w 558072"/>
                  <a:gd name="connsiteY4" fmla="*/ 191103 h 558072"/>
                  <a:gd name="connsiteX5" fmla="*/ 0 w 558072"/>
                  <a:gd name="connsiteY5" fmla="*/ 279036 h 558072"/>
                  <a:gd name="connsiteX6" fmla="*/ 279036 w 558072"/>
                  <a:gd name="connsiteY6" fmla="*/ 558072 h 558072"/>
                  <a:gd name="connsiteX7" fmla="*/ 558072 w 558072"/>
                  <a:gd name="connsiteY7" fmla="*/ 279036 h 558072"/>
                  <a:gd name="connsiteX8" fmla="*/ 279036 w 558072"/>
                  <a:gd name="connsiteY8" fmla="*/ 0 h 558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58072" h="558072">
                    <a:moveTo>
                      <a:pt x="279036" y="0"/>
                    </a:moveTo>
                    <a:cubicBezTo>
                      <a:pt x="248301" y="0"/>
                      <a:pt x="218759" y="5041"/>
                      <a:pt x="191103" y="14222"/>
                    </a:cubicBezTo>
                    <a:lnTo>
                      <a:pt x="273895" y="263557"/>
                    </a:lnTo>
                    <a:cubicBezTo>
                      <a:pt x="276017" y="269945"/>
                      <a:pt x="269943" y="276017"/>
                      <a:pt x="263555" y="273896"/>
                    </a:cubicBezTo>
                    <a:lnTo>
                      <a:pt x="14222" y="191103"/>
                    </a:lnTo>
                    <a:cubicBezTo>
                      <a:pt x="5043" y="218758"/>
                      <a:pt x="0" y="248300"/>
                      <a:pt x="0" y="279036"/>
                    </a:cubicBezTo>
                    <a:cubicBezTo>
                      <a:pt x="0" y="433143"/>
                      <a:pt x="124928" y="558072"/>
                      <a:pt x="279036" y="558072"/>
                    </a:cubicBezTo>
                    <a:cubicBezTo>
                      <a:pt x="433143" y="558072"/>
                      <a:pt x="558072" y="433143"/>
                      <a:pt x="558072" y="279036"/>
                    </a:cubicBezTo>
                    <a:cubicBezTo>
                      <a:pt x="558071" y="124929"/>
                      <a:pt x="433142" y="0"/>
                      <a:pt x="27903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35" name="Freeform: Shape 1934">
                <a:extLst>
                  <a:ext uri="{FF2B5EF4-FFF2-40B4-BE49-F238E27FC236}">
                    <a16:creationId xmlns:a16="http://schemas.microsoft.com/office/drawing/2014/main" id="{D9562644-5A48-4152-B6BB-DAA9B16A805E}"/>
                  </a:ext>
                </a:extLst>
              </p:cNvPr>
              <p:cNvSpPr/>
              <p:nvPr/>
            </p:nvSpPr>
            <p:spPr>
              <a:xfrm>
                <a:off x="5168793" y="6457155"/>
                <a:ext cx="436751" cy="266902"/>
              </a:xfrm>
              <a:custGeom>
                <a:avLst/>
                <a:gdLst>
                  <a:gd name="connsiteX0" fmla="*/ 436751 w 436751"/>
                  <a:gd name="connsiteY0" fmla="*/ 60661 h 266902"/>
                  <a:gd name="connsiteX1" fmla="*/ 436751 w 436751"/>
                  <a:gd name="connsiteY1" fmla="*/ 12132 h 266902"/>
                  <a:gd name="connsiteX2" fmla="*/ 424619 w 436751"/>
                  <a:gd name="connsiteY2" fmla="*/ 0 h 266902"/>
                  <a:gd name="connsiteX3" fmla="*/ 194110 w 436751"/>
                  <a:gd name="connsiteY3" fmla="*/ 0 h 266902"/>
                  <a:gd name="connsiteX4" fmla="*/ 169847 w 436751"/>
                  <a:gd name="connsiteY4" fmla="*/ 24264 h 266902"/>
                  <a:gd name="connsiteX5" fmla="*/ 145583 w 436751"/>
                  <a:gd name="connsiteY5" fmla="*/ 0 h 266902"/>
                  <a:gd name="connsiteX6" fmla="*/ 36395 w 436751"/>
                  <a:gd name="connsiteY6" fmla="*/ 0 h 266902"/>
                  <a:gd name="connsiteX7" fmla="*/ 0 w 436751"/>
                  <a:gd name="connsiteY7" fmla="*/ 36395 h 266902"/>
                  <a:gd name="connsiteX8" fmla="*/ 0 w 436751"/>
                  <a:gd name="connsiteY8" fmla="*/ 230507 h 266902"/>
                  <a:gd name="connsiteX9" fmla="*/ 36395 w 436751"/>
                  <a:gd name="connsiteY9" fmla="*/ 266903 h 266902"/>
                  <a:gd name="connsiteX10" fmla="*/ 424619 w 436751"/>
                  <a:gd name="connsiteY10" fmla="*/ 266903 h 266902"/>
                  <a:gd name="connsiteX11" fmla="*/ 436751 w 436751"/>
                  <a:gd name="connsiteY11" fmla="*/ 254771 h 266902"/>
                  <a:gd name="connsiteX12" fmla="*/ 436751 w 436751"/>
                  <a:gd name="connsiteY12" fmla="*/ 133451 h 266902"/>
                  <a:gd name="connsiteX13" fmla="*/ 400356 w 436751"/>
                  <a:gd name="connsiteY13" fmla="*/ 97056 h 266902"/>
                  <a:gd name="connsiteX14" fmla="*/ 436751 w 436751"/>
                  <a:gd name="connsiteY14" fmla="*/ 60661 h 2669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436751" h="266902">
                    <a:moveTo>
                      <a:pt x="436751" y="60661"/>
                    </a:moveTo>
                    <a:lnTo>
                      <a:pt x="436751" y="12132"/>
                    </a:lnTo>
                    <a:cubicBezTo>
                      <a:pt x="436751" y="5432"/>
                      <a:pt x="431319" y="0"/>
                      <a:pt x="424619" y="0"/>
                    </a:cubicBezTo>
                    <a:lnTo>
                      <a:pt x="194110" y="0"/>
                    </a:lnTo>
                    <a:cubicBezTo>
                      <a:pt x="194110" y="13400"/>
                      <a:pt x="183247" y="24264"/>
                      <a:pt x="169847" y="24264"/>
                    </a:cubicBezTo>
                    <a:cubicBezTo>
                      <a:pt x="156447" y="24264"/>
                      <a:pt x="145583" y="13400"/>
                      <a:pt x="145583" y="0"/>
                    </a:cubicBezTo>
                    <a:lnTo>
                      <a:pt x="36395" y="0"/>
                    </a:lnTo>
                    <a:cubicBezTo>
                      <a:pt x="16294" y="0"/>
                      <a:pt x="0" y="16295"/>
                      <a:pt x="0" y="36395"/>
                    </a:cubicBezTo>
                    <a:lnTo>
                      <a:pt x="0" y="230507"/>
                    </a:lnTo>
                    <a:cubicBezTo>
                      <a:pt x="0" y="250609"/>
                      <a:pt x="16295" y="266903"/>
                      <a:pt x="36395" y="266903"/>
                    </a:cubicBezTo>
                    <a:lnTo>
                      <a:pt x="424619" y="266903"/>
                    </a:lnTo>
                    <a:cubicBezTo>
                      <a:pt x="431319" y="266903"/>
                      <a:pt x="436751" y="261471"/>
                      <a:pt x="436751" y="254771"/>
                    </a:cubicBezTo>
                    <a:lnTo>
                      <a:pt x="436751" y="133451"/>
                    </a:lnTo>
                    <a:cubicBezTo>
                      <a:pt x="416650" y="133451"/>
                      <a:pt x="400356" y="117156"/>
                      <a:pt x="400356" y="97056"/>
                    </a:cubicBezTo>
                    <a:cubicBezTo>
                      <a:pt x="400356" y="76956"/>
                      <a:pt x="416650" y="60661"/>
                      <a:pt x="436751" y="60661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36" name="Freeform: Shape 1935">
                <a:extLst>
                  <a:ext uri="{FF2B5EF4-FFF2-40B4-BE49-F238E27FC236}">
                    <a16:creationId xmlns:a16="http://schemas.microsoft.com/office/drawing/2014/main" id="{F2E4853F-3762-46A8-BC6D-F07B8CC4D12F}"/>
                  </a:ext>
                </a:extLst>
              </p:cNvPr>
              <p:cNvSpPr/>
              <p:nvPr/>
            </p:nvSpPr>
            <p:spPr>
              <a:xfrm>
                <a:off x="5290113" y="6614873"/>
                <a:ext cx="48527" cy="48527"/>
              </a:xfrm>
              <a:custGeom>
                <a:avLst/>
                <a:gdLst>
                  <a:gd name="connsiteX0" fmla="*/ 48527 w 48527"/>
                  <a:gd name="connsiteY0" fmla="*/ 24264 h 48527"/>
                  <a:gd name="connsiteX1" fmla="*/ 24264 w 48527"/>
                  <a:gd name="connsiteY1" fmla="*/ 48527 h 48527"/>
                  <a:gd name="connsiteX2" fmla="*/ 0 w 48527"/>
                  <a:gd name="connsiteY2" fmla="*/ 24264 h 48527"/>
                  <a:gd name="connsiteX3" fmla="*/ 24264 w 48527"/>
                  <a:gd name="connsiteY3" fmla="*/ 0 h 48527"/>
                  <a:gd name="connsiteX4" fmla="*/ 48527 w 48527"/>
                  <a:gd name="connsiteY4" fmla="*/ 24264 h 485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8527" h="48527">
                    <a:moveTo>
                      <a:pt x="48527" y="24264"/>
                    </a:moveTo>
                    <a:cubicBezTo>
                      <a:pt x="48527" y="37664"/>
                      <a:pt x="37664" y="48527"/>
                      <a:pt x="24264" y="48527"/>
                    </a:cubicBezTo>
                    <a:cubicBezTo>
                      <a:pt x="10863" y="48527"/>
                      <a:pt x="0" y="37664"/>
                      <a:pt x="0" y="24264"/>
                    </a:cubicBezTo>
                    <a:cubicBezTo>
                      <a:pt x="0" y="10863"/>
                      <a:pt x="10863" y="0"/>
                      <a:pt x="24264" y="0"/>
                    </a:cubicBezTo>
                    <a:cubicBezTo>
                      <a:pt x="37664" y="0"/>
                      <a:pt x="48527" y="10863"/>
                      <a:pt x="48527" y="24264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37" name="Freeform: Shape 1936">
                <a:extLst>
                  <a:ext uri="{FF2B5EF4-FFF2-40B4-BE49-F238E27FC236}">
                    <a16:creationId xmlns:a16="http://schemas.microsoft.com/office/drawing/2014/main" id="{7AFCB801-F993-4250-B62F-7F3FEAE9CBE7}"/>
                  </a:ext>
                </a:extLst>
              </p:cNvPr>
              <p:cNvSpPr/>
              <p:nvPr/>
            </p:nvSpPr>
            <p:spPr>
              <a:xfrm>
                <a:off x="5435698" y="6517817"/>
                <a:ext cx="72790" cy="72790"/>
              </a:xfrm>
              <a:custGeom>
                <a:avLst/>
                <a:gdLst>
                  <a:gd name="connsiteX0" fmla="*/ 72791 w 72790"/>
                  <a:gd name="connsiteY0" fmla="*/ 36395 h 72790"/>
                  <a:gd name="connsiteX1" fmla="*/ 36395 w 72790"/>
                  <a:gd name="connsiteY1" fmla="*/ 72791 h 72790"/>
                  <a:gd name="connsiteX2" fmla="*/ 0 w 72790"/>
                  <a:gd name="connsiteY2" fmla="*/ 36395 h 72790"/>
                  <a:gd name="connsiteX3" fmla="*/ 36395 w 72790"/>
                  <a:gd name="connsiteY3" fmla="*/ 0 h 72790"/>
                  <a:gd name="connsiteX4" fmla="*/ 72791 w 72790"/>
                  <a:gd name="connsiteY4" fmla="*/ 36395 h 727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2790" h="72790">
                    <a:moveTo>
                      <a:pt x="72791" y="36395"/>
                    </a:moveTo>
                    <a:cubicBezTo>
                      <a:pt x="72791" y="56496"/>
                      <a:pt x="56496" y="72791"/>
                      <a:pt x="36395" y="72791"/>
                    </a:cubicBezTo>
                    <a:cubicBezTo>
                      <a:pt x="16295" y="72791"/>
                      <a:pt x="0" y="56496"/>
                      <a:pt x="0" y="36395"/>
                    </a:cubicBezTo>
                    <a:cubicBezTo>
                      <a:pt x="0" y="16295"/>
                      <a:pt x="16295" y="0"/>
                      <a:pt x="36395" y="0"/>
                    </a:cubicBezTo>
                    <a:cubicBezTo>
                      <a:pt x="56496" y="0"/>
                      <a:pt x="72791" y="16295"/>
                      <a:pt x="72791" y="36395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38" name="Freeform: Shape 1937">
                <a:extLst>
                  <a:ext uri="{FF2B5EF4-FFF2-40B4-BE49-F238E27FC236}">
                    <a16:creationId xmlns:a16="http://schemas.microsoft.com/office/drawing/2014/main" id="{9488A6B6-2EFC-4FA9-A6F3-2F2F2DAD757E}"/>
                  </a:ext>
                </a:extLst>
              </p:cNvPr>
              <p:cNvSpPr/>
              <p:nvPr/>
            </p:nvSpPr>
            <p:spPr>
              <a:xfrm>
                <a:off x="5168793" y="6457155"/>
                <a:ext cx="436751" cy="266902"/>
              </a:xfrm>
              <a:custGeom>
                <a:avLst/>
                <a:gdLst>
                  <a:gd name="connsiteX0" fmla="*/ 36395 w 436751"/>
                  <a:gd name="connsiteY0" fmla="*/ 145585 h 266902"/>
                  <a:gd name="connsiteX1" fmla="*/ 36395 w 436751"/>
                  <a:gd name="connsiteY1" fmla="*/ 2229 h 266902"/>
                  <a:gd name="connsiteX2" fmla="*/ 36395 w 436751"/>
                  <a:gd name="connsiteY2" fmla="*/ 0 h 266902"/>
                  <a:gd name="connsiteX3" fmla="*/ 0 w 436751"/>
                  <a:gd name="connsiteY3" fmla="*/ 36395 h 266902"/>
                  <a:gd name="connsiteX4" fmla="*/ 0 w 436751"/>
                  <a:gd name="connsiteY4" fmla="*/ 230507 h 266902"/>
                  <a:gd name="connsiteX5" fmla="*/ 36395 w 436751"/>
                  <a:gd name="connsiteY5" fmla="*/ 266903 h 266902"/>
                  <a:gd name="connsiteX6" fmla="*/ 424619 w 436751"/>
                  <a:gd name="connsiteY6" fmla="*/ 266903 h 266902"/>
                  <a:gd name="connsiteX7" fmla="*/ 436751 w 436751"/>
                  <a:gd name="connsiteY7" fmla="*/ 254771 h 266902"/>
                  <a:gd name="connsiteX8" fmla="*/ 436751 w 436751"/>
                  <a:gd name="connsiteY8" fmla="*/ 230507 h 266902"/>
                  <a:gd name="connsiteX9" fmla="*/ 121320 w 436751"/>
                  <a:gd name="connsiteY9" fmla="*/ 230507 h 266902"/>
                  <a:gd name="connsiteX10" fmla="*/ 36395 w 436751"/>
                  <a:gd name="connsiteY10" fmla="*/ 145585 h 2669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36751" h="266902">
                    <a:moveTo>
                      <a:pt x="36395" y="145585"/>
                    </a:moveTo>
                    <a:lnTo>
                      <a:pt x="36395" y="2229"/>
                    </a:lnTo>
                    <a:lnTo>
                      <a:pt x="36395" y="0"/>
                    </a:lnTo>
                    <a:cubicBezTo>
                      <a:pt x="16294" y="0"/>
                      <a:pt x="0" y="16295"/>
                      <a:pt x="0" y="36395"/>
                    </a:cubicBezTo>
                    <a:lnTo>
                      <a:pt x="0" y="230507"/>
                    </a:lnTo>
                    <a:cubicBezTo>
                      <a:pt x="0" y="250609"/>
                      <a:pt x="16295" y="266903"/>
                      <a:pt x="36395" y="266903"/>
                    </a:cubicBezTo>
                    <a:lnTo>
                      <a:pt x="424619" y="266903"/>
                    </a:lnTo>
                    <a:cubicBezTo>
                      <a:pt x="431319" y="266903"/>
                      <a:pt x="436751" y="261471"/>
                      <a:pt x="436751" y="254771"/>
                    </a:cubicBezTo>
                    <a:lnTo>
                      <a:pt x="436751" y="230507"/>
                    </a:lnTo>
                    <a:lnTo>
                      <a:pt x="121320" y="230507"/>
                    </a:lnTo>
                    <a:cubicBezTo>
                      <a:pt x="74490" y="230509"/>
                      <a:pt x="36395" y="192412"/>
                      <a:pt x="36395" y="145585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1956" name="Graphic 29">
              <a:extLst>
                <a:ext uri="{FF2B5EF4-FFF2-40B4-BE49-F238E27FC236}">
                  <a16:creationId xmlns:a16="http://schemas.microsoft.com/office/drawing/2014/main" id="{10E0B2AD-5500-42C0-9A91-EEB1C268D024}"/>
                </a:ext>
              </a:extLst>
            </p:cNvPr>
            <p:cNvGrpSpPr/>
            <p:nvPr/>
          </p:nvGrpSpPr>
          <p:grpSpPr>
            <a:xfrm>
              <a:off x="4842010" y="6057580"/>
              <a:ext cx="774886" cy="677830"/>
              <a:chOff x="4842010" y="6057580"/>
              <a:chExt cx="774886" cy="677830"/>
            </a:xfrm>
            <a:solidFill>
              <a:srgbClr val="FFFFFF"/>
            </a:solidFill>
          </p:grpSpPr>
          <p:sp>
            <p:nvSpPr>
              <p:cNvPr id="1957" name="Freeform: Shape 1956">
                <a:extLst>
                  <a:ext uri="{FF2B5EF4-FFF2-40B4-BE49-F238E27FC236}">
                    <a16:creationId xmlns:a16="http://schemas.microsoft.com/office/drawing/2014/main" id="{D21DFDE0-D9E5-4A10-9724-0457609A601E}"/>
                  </a:ext>
                </a:extLst>
              </p:cNvPr>
              <p:cNvSpPr/>
              <p:nvPr/>
            </p:nvSpPr>
            <p:spPr>
              <a:xfrm>
                <a:off x="5278762" y="6603522"/>
                <a:ext cx="71228" cy="71229"/>
              </a:xfrm>
              <a:custGeom>
                <a:avLst/>
                <a:gdLst>
                  <a:gd name="connsiteX0" fmla="*/ 35615 w 71228"/>
                  <a:gd name="connsiteY0" fmla="*/ 0 h 71229"/>
                  <a:gd name="connsiteX1" fmla="*/ 0 w 71228"/>
                  <a:gd name="connsiteY1" fmla="*/ 35615 h 71229"/>
                  <a:gd name="connsiteX2" fmla="*/ 35615 w 71228"/>
                  <a:gd name="connsiteY2" fmla="*/ 71229 h 71229"/>
                  <a:gd name="connsiteX3" fmla="*/ 71229 w 71228"/>
                  <a:gd name="connsiteY3" fmla="*/ 35615 h 71229"/>
                  <a:gd name="connsiteX4" fmla="*/ 35615 w 71228"/>
                  <a:gd name="connsiteY4" fmla="*/ 0 h 71229"/>
                  <a:gd name="connsiteX5" fmla="*/ 35615 w 71228"/>
                  <a:gd name="connsiteY5" fmla="*/ 48527 h 71229"/>
                  <a:gd name="connsiteX6" fmla="*/ 22702 w 71228"/>
                  <a:gd name="connsiteY6" fmla="*/ 35615 h 71229"/>
                  <a:gd name="connsiteX7" fmla="*/ 35615 w 71228"/>
                  <a:gd name="connsiteY7" fmla="*/ 22702 h 71229"/>
                  <a:gd name="connsiteX8" fmla="*/ 48527 w 71228"/>
                  <a:gd name="connsiteY8" fmla="*/ 35615 h 71229"/>
                  <a:gd name="connsiteX9" fmla="*/ 35615 w 71228"/>
                  <a:gd name="connsiteY9" fmla="*/ 48527 h 712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1228" h="71229">
                    <a:moveTo>
                      <a:pt x="35615" y="0"/>
                    </a:moveTo>
                    <a:cubicBezTo>
                      <a:pt x="15976" y="0"/>
                      <a:pt x="0" y="15977"/>
                      <a:pt x="0" y="35615"/>
                    </a:cubicBezTo>
                    <a:cubicBezTo>
                      <a:pt x="0" y="55252"/>
                      <a:pt x="15977" y="71229"/>
                      <a:pt x="35615" y="71229"/>
                    </a:cubicBezTo>
                    <a:cubicBezTo>
                      <a:pt x="55252" y="71229"/>
                      <a:pt x="71229" y="55252"/>
                      <a:pt x="71229" y="35615"/>
                    </a:cubicBezTo>
                    <a:cubicBezTo>
                      <a:pt x="71229" y="15977"/>
                      <a:pt x="55252" y="0"/>
                      <a:pt x="35615" y="0"/>
                    </a:cubicBezTo>
                    <a:close/>
                    <a:moveTo>
                      <a:pt x="35615" y="48527"/>
                    </a:moveTo>
                    <a:cubicBezTo>
                      <a:pt x="28494" y="48527"/>
                      <a:pt x="22702" y="42734"/>
                      <a:pt x="22702" y="35615"/>
                    </a:cubicBezTo>
                    <a:cubicBezTo>
                      <a:pt x="22702" y="28495"/>
                      <a:pt x="28495" y="22702"/>
                      <a:pt x="35615" y="22702"/>
                    </a:cubicBezTo>
                    <a:cubicBezTo>
                      <a:pt x="42734" y="22702"/>
                      <a:pt x="48527" y="28495"/>
                      <a:pt x="48527" y="35615"/>
                    </a:cubicBezTo>
                    <a:cubicBezTo>
                      <a:pt x="48527" y="42734"/>
                      <a:pt x="42734" y="48527"/>
                      <a:pt x="35615" y="48527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58" name="Freeform: Shape 1957">
                <a:extLst>
                  <a:ext uri="{FF2B5EF4-FFF2-40B4-BE49-F238E27FC236}">
                    <a16:creationId xmlns:a16="http://schemas.microsoft.com/office/drawing/2014/main" id="{74CB689B-68D4-4753-9F8C-EBB1D6DA2C2A}"/>
                  </a:ext>
                </a:extLst>
              </p:cNvPr>
              <p:cNvSpPr/>
              <p:nvPr/>
            </p:nvSpPr>
            <p:spPr>
              <a:xfrm>
                <a:off x="5424347" y="6506464"/>
                <a:ext cx="95492" cy="95494"/>
              </a:xfrm>
              <a:custGeom>
                <a:avLst/>
                <a:gdLst>
                  <a:gd name="connsiteX0" fmla="*/ 47746 w 95492"/>
                  <a:gd name="connsiteY0" fmla="*/ 0 h 95494"/>
                  <a:gd name="connsiteX1" fmla="*/ 0 w 95492"/>
                  <a:gd name="connsiteY1" fmla="*/ 47746 h 95494"/>
                  <a:gd name="connsiteX2" fmla="*/ 47746 w 95492"/>
                  <a:gd name="connsiteY2" fmla="*/ 95494 h 95494"/>
                  <a:gd name="connsiteX3" fmla="*/ 95493 w 95492"/>
                  <a:gd name="connsiteY3" fmla="*/ 47746 h 95494"/>
                  <a:gd name="connsiteX4" fmla="*/ 47746 w 95492"/>
                  <a:gd name="connsiteY4" fmla="*/ 0 h 95494"/>
                  <a:gd name="connsiteX5" fmla="*/ 47746 w 95492"/>
                  <a:gd name="connsiteY5" fmla="*/ 72792 h 95494"/>
                  <a:gd name="connsiteX6" fmla="*/ 22702 w 95492"/>
                  <a:gd name="connsiteY6" fmla="*/ 47746 h 95494"/>
                  <a:gd name="connsiteX7" fmla="*/ 47746 w 95492"/>
                  <a:gd name="connsiteY7" fmla="*/ 22702 h 95494"/>
                  <a:gd name="connsiteX8" fmla="*/ 72791 w 95492"/>
                  <a:gd name="connsiteY8" fmla="*/ 47746 h 95494"/>
                  <a:gd name="connsiteX9" fmla="*/ 47746 w 95492"/>
                  <a:gd name="connsiteY9" fmla="*/ 72792 h 954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95492" h="95494">
                    <a:moveTo>
                      <a:pt x="47746" y="0"/>
                    </a:moveTo>
                    <a:cubicBezTo>
                      <a:pt x="21418" y="0"/>
                      <a:pt x="0" y="21418"/>
                      <a:pt x="0" y="47746"/>
                    </a:cubicBezTo>
                    <a:cubicBezTo>
                      <a:pt x="0" y="74074"/>
                      <a:pt x="21418" y="95494"/>
                      <a:pt x="47746" y="95494"/>
                    </a:cubicBezTo>
                    <a:cubicBezTo>
                      <a:pt x="74074" y="95494"/>
                      <a:pt x="95493" y="74074"/>
                      <a:pt x="95493" y="47746"/>
                    </a:cubicBezTo>
                    <a:cubicBezTo>
                      <a:pt x="95493" y="21418"/>
                      <a:pt x="74074" y="0"/>
                      <a:pt x="47746" y="0"/>
                    </a:cubicBezTo>
                    <a:close/>
                    <a:moveTo>
                      <a:pt x="47746" y="72792"/>
                    </a:moveTo>
                    <a:cubicBezTo>
                      <a:pt x="33936" y="72792"/>
                      <a:pt x="22702" y="61557"/>
                      <a:pt x="22702" y="47746"/>
                    </a:cubicBezTo>
                    <a:cubicBezTo>
                      <a:pt x="22702" y="33936"/>
                      <a:pt x="33936" y="22702"/>
                      <a:pt x="47746" y="22702"/>
                    </a:cubicBezTo>
                    <a:cubicBezTo>
                      <a:pt x="61557" y="22702"/>
                      <a:pt x="72791" y="33936"/>
                      <a:pt x="72791" y="47746"/>
                    </a:cubicBezTo>
                    <a:cubicBezTo>
                      <a:pt x="72791" y="61557"/>
                      <a:pt x="61557" y="72792"/>
                      <a:pt x="47746" y="72792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59" name="Freeform: Shape 1958">
                <a:extLst>
                  <a:ext uri="{FF2B5EF4-FFF2-40B4-BE49-F238E27FC236}">
                    <a16:creationId xmlns:a16="http://schemas.microsoft.com/office/drawing/2014/main" id="{8E6F3AD4-2D53-4FCA-974F-2D44C411CA90}"/>
                  </a:ext>
                </a:extLst>
              </p:cNvPr>
              <p:cNvSpPr/>
              <p:nvPr/>
            </p:nvSpPr>
            <p:spPr>
              <a:xfrm>
                <a:off x="5412214" y="6639917"/>
                <a:ext cx="34833" cy="34833"/>
              </a:xfrm>
              <a:custGeom>
                <a:avLst/>
                <a:gdLst>
                  <a:gd name="connsiteX0" fmla="*/ 17417 w 34833"/>
                  <a:gd name="connsiteY0" fmla="*/ 0 h 34833"/>
                  <a:gd name="connsiteX1" fmla="*/ 0 w 34833"/>
                  <a:gd name="connsiteY1" fmla="*/ 17417 h 34833"/>
                  <a:gd name="connsiteX2" fmla="*/ 17417 w 34833"/>
                  <a:gd name="connsiteY2" fmla="*/ 34834 h 34833"/>
                  <a:gd name="connsiteX3" fmla="*/ 34834 w 34833"/>
                  <a:gd name="connsiteY3" fmla="*/ 17417 h 34833"/>
                  <a:gd name="connsiteX4" fmla="*/ 17417 w 34833"/>
                  <a:gd name="connsiteY4" fmla="*/ 0 h 348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4833" h="34833">
                    <a:moveTo>
                      <a:pt x="17417" y="0"/>
                    </a:moveTo>
                    <a:cubicBezTo>
                      <a:pt x="7814" y="0"/>
                      <a:pt x="0" y="7814"/>
                      <a:pt x="0" y="17417"/>
                    </a:cubicBezTo>
                    <a:cubicBezTo>
                      <a:pt x="0" y="27021"/>
                      <a:pt x="7814" y="34834"/>
                      <a:pt x="17417" y="34834"/>
                    </a:cubicBezTo>
                    <a:cubicBezTo>
                      <a:pt x="27021" y="34834"/>
                      <a:pt x="34834" y="27020"/>
                      <a:pt x="34834" y="17417"/>
                    </a:cubicBezTo>
                    <a:cubicBezTo>
                      <a:pt x="34834" y="7812"/>
                      <a:pt x="27021" y="0"/>
                      <a:pt x="17417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60" name="Freeform: Shape 1959">
                <a:extLst>
                  <a:ext uri="{FF2B5EF4-FFF2-40B4-BE49-F238E27FC236}">
                    <a16:creationId xmlns:a16="http://schemas.microsoft.com/office/drawing/2014/main" id="{3A16D3CE-C9A3-4A4A-AD60-B61B53653D74}"/>
                  </a:ext>
                </a:extLst>
              </p:cNvPr>
              <p:cNvSpPr/>
              <p:nvPr/>
            </p:nvSpPr>
            <p:spPr>
              <a:xfrm>
                <a:off x="5230233" y="6518596"/>
                <a:ext cx="34833" cy="34833"/>
              </a:xfrm>
              <a:custGeom>
                <a:avLst/>
                <a:gdLst>
                  <a:gd name="connsiteX0" fmla="*/ 17417 w 34833"/>
                  <a:gd name="connsiteY0" fmla="*/ 0 h 34833"/>
                  <a:gd name="connsiteX1" fmla="*/ 0 w 34833"/>
                  <a:gd name="connsiteY1" fmla="*/ 17417 h 34833"/>
                  <a:gd name="connsiteX2" fmla="*/ 17417 w 34833"/>
                  <a:gd name="connsiteY2" fmla="*/ 34834 h 34833"/>
                  <a:gd name="connsiteX3" fmla="*/ 34834 w 34833"/>
                  <a:gd name="connsiteY3" fmla="*/ 17417 h 34833"/>
                  <a:gd name="connsiteX4" fmla="*/ 17417 w 34833"/>
                  <a:gd name="connsiteY4" fmla="*/ 0 h 348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4833" h="34833">
                    <a:moveTo>
                      <a:pt x="17417" y="0"/>
                    </a:moveTo>
                    <a:cubicBezTo>
                      <a:pt x="7812" y="0"/>
                      <a:pt x="0" y="7814"/>
                      <a:pt x="0" y="17417"/>
                    </a:cubicBezTo>
                    <a:cubicBezTo>
                      <a:pt x="0" y="27020"/>
                      <a:pt x="7814" y="34834"/>
                      <a:pt x="17417" y="34834"/>
                    </a:cubicBezTo>
                    <a:cubicBezTo>
                      <a:pt x="27020" y="34834"/>
                      <a:pt x="34834" y="27020"/>
                      <a:pt x="34834" y="17417"/>
                    </a:cubicBezTo>
                    <a:cubicBezTo>
                      <a:pt x="34834" y="7814"/>
                      <a:pt x="27021" y="0"/>
                      <a:pt x="17417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61" name="Freeform: Shape 1960">
                <a:extLst>
                  <a:ext uri="{FF2B5EF4-FFF2-40B4-BE49-F238E27FC236}">
                    <a16:creationId xmlns:a16="http://schemas.microsoft.com/office/drawing/2014/main" id="{3D45CE63-A89D-40E1-9B9C-F3C9F0963B4C}"/>
                  </a:ext>
                </a:extLst>
              </p:cNvPr>
              <p:cNvSpPr/>
              <p:nvPr/>
            </p:nvSpPr>
            <p:spPr>
              <a:xfrm>
                <a:off x="4842010" y="6057580"/>
                <a:ext cx="774886" cy="677830"/>
              </a:xfrm>
              <a:custGeom>
                <a:avLst/>
                <a:gdLst>
                  <a:gd name="connsiteX0" fmla="*/ 763535 w 774886"/>
                  <a:gd name="connsiteY0" fmla="*/ 471586 h 677830"/>
                  <a:gd name="connsiteX1" fmla="*/ 774886 w 774886"/>
                  <a:gd name="connsiteY1" fmla="*/ 460235 h 677830"/>
                  <a:gd name="connsiteX2" fmla="*/ 774886 w 774886"/>
                  <a:gd name="connsiteY2" fmla="*/ 399575 h 677830"/>
                  <a:gd name="connsiteX3" fmla="*/ 763535 w 774886"/>
                  <a:gd name="connsiteY3" fmla="*/ 388224 h 677830"/>
                  <a:gd name="connsiteX4" fmla="*/ 674248 w 774886"/>
                  <a:gd name="connsiteY4" fmla="*/ 388224 h 677830"/>
                  <a:gd name="connsiteX5" fmla="*/ 677830 w 774886"/>
                  <a:gd name="connsiteY5" fmla="*/ 338914 h 677830"/>
                  <a:gd name="connsiteX6" fmla="*/ 578564 w 774886"/>
                  <a:gd name="connsiteY6" fmla="*/ 99266 h 677830"/>
                  <a:gd name="connsiteX7" fmla="*/ 338916 w 774886"/>
                  <a:gd name="connsiteY7" fmla="*/ 0 h 677830"/>
                  <a:gd name="connsiteX8" fmla="*/ 232115 w 774886"/>
                  <a:gd name="connsiteY8" fmla="*/ 17275 h 677830"/>
                  <a:gd name="connsiteX9" fmla="*/ 225545 w 774886"/>
                  <a:gd name="connsiteY9" fmla="*/ 22959 h 677830"/>
                  <a:gd name="connsiteX10" fmla="*/ 224918 w 774886"/>
                  <a:gd name="connsiteY10" fmla="*/ 31625 h 677830"/>
                  <a:gd name="connsiteX11" fmla="*/ 321010 w 774886"/>
                  <a:gd name="connsiteY11" fmla="*/ 321010 h 677830"/>
                  <a:gd name="connsiteX12" fmla="*/ 31624 w 774886"/>
                  <a:gd name="connsiteY12" fmla="*/ 224918 h 677830"/>
                  <a:gd name="connsiteX13" fmla="*/ 22958 w 774886"/>
                  <a:gd name="connsiteY13" fmla="*/ 225545 h 677830"/>
                  <a:gd name="connsiteX14" fmla="*/ 17273 w 774886"/>
                  <a:gd name="connsiteY14" fmla="*/ 232115 h 677830"/>
                  <a:gd name="connsiteX15" fmla="*/ 0 w 774886"/>
                  <a:gd name="connsiteY15" fmla="*/ 338916 h 677830"/>
                  <a:gd name="connsiteX16" fmla="*/ 99266 w 774886"/>
                  <a:gd name="connsiteY16" fmla="*/ 578564 h 677830"/>
                  <a:gd name="connsiteX17" fmla="*/ 338914 w 774886"/>
                  <a:gd name="connsiteY17" fmla="*/ 677830 h 677830"/>
                  <a:gd name="connsiteX18" fmla="*/ 763535 w 774886"/>
                  <a:gd name="connsiteY18" fmla="*/ 677830 h 677830"/>
                  <a:gd name="connsiteX19" fmla="*/ 774886 w 774886"/>
                  <a:gd name="connsiteY19" fmla="*/ 666479 h 677830"/>
                  <a:gd name="connsiteX20" fmla="*/ 774886 w 774886"/>
                  <a:gd name="connsiteY20" fmla="*/ 533028 h 677830"/>
                  <a:gd name="connsiteX21" fmla="*/ 763535 w 774886"/>
                  <a:gd name="connsiteY21" fmla="*/ 521677 h 677830"/>
                  <a:gd name="connsiteX22" fmla="*/ 738491 w 774886"/>
                  <a:gd name="connsiteY22" fmla="*/ 496631 h 677830"/>
                  <a:gd name="connsiteX23" fmla="*/ 763535 w 774886"/>
                  <a:gd name="connsiteY23" fmla="*/ 471586 h 677830"/>
                  <a:gd name="connsiteX24" fmla="*/ 752184 w 774886"/>
                  <a:gd name="connsiteY24" fmla="*/ 543015 h 677830"/>
                  <a:gd name="connsiteX25" fmla="*/ 752184 w 774886"/>
                  <a:gd name="connsiteY25" fmla="*/ 655128 h 677830"/>
                  <a:gd name="connsiteX26" fmla="*/ 363179 w 774886"/>
                  <a:gd name="connsiteY26" fmla="*/ 655128 h 677830"/>
                  <a:gd name="connsiteX27" fmla="*/ 338135 w 774886"/>
                  <a:gd name="connsiteY27" fmla="*/ 630084 h 677830"/>
                  <a:gd name="connsiteX28" fmla="*/ 338135 w 774886"/>
                  <a:gd name="connsiteY28" fmla="*/ 593688 h 677830"/>
                  <a:gd name="connsiteX29" fmla="*/ 326784 w 774886"/>
                  <a:gd name="connsiteY29" fmla="*/ 582337 h 677830"/>
                  <a:gd name="connsiteX30" fmla="*/ 315433 w 774886"/>
                  <a:gd name="connsiteY30" fmla="*/ 593688 h 677830"/>
                  <a:gd name="connsiteX31" fmla="*/ 315433 w 774886"/>
                  <a:gd name="connsiteY31" fmla="*/ 605576 h 677830"/>
                  <a:gd name="connsiteX32" fmla="*/ 145837 w 774886"/>
                  <a:gd name="connsiteY32" fmla="*/ 524325 h 677830"/>
                  <a:gd name="connsiteX33" fmla="*/ 71229 w 774886"/>
                  <a:gd name="connsiteY33" fmla="*/ 338916 h 677830"/>
                  <a:gd name="connsiteX34" fmla="*/ 73486 w 774886"/>
                  <a:gd name="connsiteY34" fmla="*/ 303984 h 677830"/>
                  <a:gd name="connsiteX35" fmla="*/ 63697 w 774886"/>
                  <a:gd name="connsiteY35" fmla="*/ 291262 h 677830"/>
                  <a:gd name="connsiteX36" fmla="*/ 50974 w 774886"/>
                  <a:gd name="connsiteY36" fmla="*/ 301051 h 677830"/>
                  <a:gd name="connsiteX37" fmla="*/ 48527 w 774886"/>
                  <a:gd name="connsiteY37" fmla="*/ 338916 h 677830"/>
                  <a:gd name="connsiteX38" fmla="*/ 129463 w 774886"/>
                  <a:gd name="connsiteY38" fmla="*/ 540050 h 677830"/>
                  <a:gd name="connsiteX39" fmla="*/ 315432 w 774886"/>
                  <a:gd name="connsiteY39" fmla="*/ 628346 h 677830"/>
                  <a:gd name="connsiteX40" fmla="*/ 315432 w 774886"/>
                  <a:gd name="connsiteY40" fmla="*/ 630084 h 677830"/>
                  <a:gd name="connsiteX41" fmla="*/ 322278 w 774886"/>
                  <a:gd name="connsiteY41" fmla="*/ 654692 h 677830"/>
                  <a:gd name="connsiteX42" fmla="*/ 22702 w 774886"/>
                  <a:gd name="connsiteY42" fmla="*/ 338916 h 677830"/>
                  <a:gd name="connsiteX43" fmla="*/ 35434 w 774886"/>
                  <a:gd name="connsiteY43" fmla="*/ 250104 h 677830"/>
                  <a:gd name="connsiteX44" fmla="*/ 335338 w 774886"/>
                  <a:gd name="connsiteY44" fmla="*/ 349687 h 677830"/>
                  <a:gd name="connsiteX45" fmla="*/ 346942 w 774886"/>
                  <a:gd name="connsiteY45" fmla="*/ 346942 h 677830"/>
                  <a:gd name="connsiteX46" fmla="*/ 349687 w 774886"/>
                  <a:gd name="connsiteY46" fmla="*/ 335338 h 677830"/>
                  <a:gd name="connsiteX47" fmla="*/ 265383 w 774886"/>
                  <a:gd name="connsiteY47" fmla="*/ 81454 h 677830"/>
                  <a:gd name="connsiteX48" fmla="*/ 338914 w 774886"/>
                  <a:gd name="connsiteY48" fmla="*/ 71230 h 677830"/>
                  <a:gd name="connsiteX49" fmla="*/ 606600 w 774886"/>
                  <a:gd name="connsiteY49" fmla="*/ 338916 h 677830"/>
                  <a:gd name="connsiteX50" fmla="*/ 606350 w 774886"/>
                  <a:gd name="connsiteY50" fmla="*/ 350565 h 677830"/>
                  <a:gd name="connsiteX51" fmla="*/ 617204 w 774886"/>
                  <a:gd name="connsiteY51" fmla="*/ 362391 h 677830"/>
                  <a:gd name="connsiteX52" fmla="*/ 617698 w 774886"/>
                  <a:gd name="connsiteY52" fmla="*/ 362401 h 677830"/>
                  <a:gd name="connsiteX53" fmla="*/ 629030 w 774886"/>
                  <a:gd name="connsiteY53" fmla="*/ 351536 h 677830"/>
                  <a:gd name="connsiteX54" fmla="*/ 629300 w 774886"/>
                  <a:gd name="connsiteY54" fmla="*/ 338917 h 677830"/>
                  <a:gd name="connsiteX55" fmla="*/ 338913 w 774886"/>
                  <a:gd name="connsiteY55" fmla="*/ 48530 h 677830"/>
                  <a:gd name="connsiteX56" fmla="*/ 258223 w 774886"/>
                  <a:gd name="connsiteY56" fmla="*/ 59899 h 677830"/>
                  <a:gd name="connsiteX57" fmla="*/ 250101 w 774886"/>
                  <a:gd name="connsiteY57" fmla="*/ 35437 h 677830"/>
                  <a:gd name="connsiteX58" fmla="*/ 338913 w 774886"/>
                  <a:gd name="connsiteY58" fmla="*/ 22703 h 677830"/>
                  <a:gd name="connsiteX59" fmla="*/ 655127 w 774886"/>
                  <a:gd name="connsiteY59" fmla="*/ 338917 h 677830"/>
                  <a:gd name="connsiteX60" fmla="*/ 651287 w 774886"/>
                  <a:gd name="connsiteY60" fmla="*/ 388227 h 677830"/>
                  <a:gd name="connsiteX61" fmla="*/ 520893 w 774886"/>
                  <a:gd name="connsiteY61" fmla="*/ 388227 h 677830"/>
                  <a:gd name="connsiteX62" fmla="*/ 509542 w 774886"/>
                  <a:gd name="connsiteY62" fmla="*/ 399578 h 677830"/>
                  <a:gd name="connsiteX63" fmla="*/ 496629 w 774886"/>
                  <a:gd name="connsiteY63" fmla="*/ 412491 h 677830"/>
                  <a:gd name="connsiteX64" fmla="*/ 483717 w 774886"/>
                  <a:gd name="connsiteY64" fmla="*/ 399578 h 677830"/>
                  <a:gd name="connsiteX65" fmla="*/ 472366 w 774886"/>
                  <a:gd name="connsiteY65" fmla="*/ 388227 h 677830"/>
                  <a:gd name="connsiteX66" fmla="*/ 363178 w 774886"/>
                  <a:gd name="connsiteY66" fmla="*/ 388227 h 677830"/>
                  <a:gd name="connsiteX67" fmla="*/ 315432 w 774886"/>
                  <a:gd name="connsiteY67" fmla="*/ 435973 h 677830"/>
                  <a:gd name="connsiteX68" fmla="*/ 315432 w 774886"/>
                  <a:gd name="connsiteY68" fmla="*/ 545163 h 677830"/>
                  <a:gd name="connsiteX69" fmla="*/ 326782 w 774886"/>
                  <a:gd name="connsiteY69" fmla="*/ 556513 h 677830"/>
                  <a:gd name="connsiteX70" fmla="*/ 338133 w 774886"/>
                  <a:gd name="connsiteY70" fmla="*/ 545163 h 677830"/>
                  <a:gd name="connsiteX71" fmla="*/ 338133 w 774886"/>
                  <a:gd name="connsiteY71" fmla="*/ 435973 h 677830"/>
                  <a:gd name="connsiteX72" fmla="*/ 363178 w 774886"/>
                  <a:gd name="connsiteY72" fmla="*/ 410929 h 677830"/>
                  <a:gd name="connsiteX73" fmla="*/ 462869 w 774886"/>
                  <a:gd name="connsiteY73" fmla="*/ 410929 h 677830"/>
                  <a:gd name="connsiteX74" fmla="*/ 496629 w 774886"/>
                  <a:gd name="connsiteY74" fmla="*/ 435192 h 677830"/>
                  <a:gd name="connsiteX75" fmla="*/ 530390 w 774886"/>
                  <a:gd name="connsiteY75" fmla="*/ 410929 h 677830"/>
                  <a:gd name="connsiteX76" fmla="*/ 752184 w 774886"/>
                  <a:gd name="connsiteY76" fmla="*/ 410929 h 677830"/>
                  <a:gd name="connsiteX77" fmla="*/ 752184 w 774886"/>
                  <a:gd name="connsiteY77" fmla="*/ 450250 h 677830"/>
                  <a:gd name="connsiteX78" fmla="*/ 715789 w 774886"/>
                  <a:gd name="connsiteY78" fmla="*/ 496632 h 677830"/>
                  <a:gd name="connsiteX79" fmla="*/ 752184 w 774886"/>
                  <a:gd name="connsiteY79" fmla="*/ 543015 h 6778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</a:cxnLst>
                <a:rect l="l" t="t" r="r" b="b"/>
                <a:pathLst>
                  <a:path w="774886" h="677830">
                    <a:moveTo>
                      <a:pt x="763535" y="471586"/>
                    </a:moveTo>
                    <a:cubicBezTo>
                      <a:pt x="769804" y="471586"/>
                      <a:pt x="774886" y="466504"/>
                      <a:pt x="774886" y="460235"/>
                    </a:cubicBezTo>
                    <a:lnTo>
                      <a:pt x="774886" y="399575"/>
                    </a:lnTo>
                    <a:cubicBezTo>
                      <a:pt x="774886" y="393306"/>
                      <a:pt x="769804" y="388224"/>
                      <a:pt x="763535" y="388224"/>
                    </a:cubicBezTo>
                    <a:lnTo>
                      <a:pt x="674248" y="388224"/>
                    </a:lnTo>
                    <a:cubicBezTo>
                      <a:pt x="676616" y="371957"/>
                      <a:pt x="677830" y="355429"/>
                      <a:pt x="677830" y="338914"/>
                    </a:cubicBezTo>
                    <a:cubicBezTo>
                      <a:pt x="677830" y="248387"/>
                      <a:pt x="642577" y="163277"/>
                      <a:pt x="578564" y="99266"/>
                    </a:cubicBezTo>
                    <a:cubicBezTo>
                      <a:pt x="514553" y="35253"/>
                      <a:pt x="429443" y="0"/>
                      <a:pt x="338916" y="0"/>
                    </a:cubicBezTo>
                    <a:cubicBezTo>
                      <a:pt x="302579" y="0"/>
                      <a:pt x="266647" y="5812"/>
                      <a:pt x="232115" y="17275"/>
                    </a:cubicBezTo>
                    <a:cubicBezTo>
                      <a:pt x="229257" y="18223"/>
                      <a:pt x="226893" y="20268"/>
                      <a:pt x="225545" y="22959"/>
                    </a:cubicBezTo>
                    <a:cubicBezTo>
                      <a:pt x="224196" y="25650"/>
                      <a:pt x="223969" y="28768"/>
                      <a:pt x="224918" y="31625"/>
                    </a:cubicBezTo>
                    <a:lnTo>
                      <a:pt x="321010" y="321010"/>
                    </a:lnTo>
                    <a:lnTo>
                      <a:pt x="31624" y="224918"/>
                    </a:lnTo>
                    <a:cubicBezTo>
                      <a:pt x="28768" y="223969"/>
                      <a:pt x="25650" y="224195"/>
                      <a:pt x="22958" y="225545"/>
                    </a:cubicBezTo>
                    <a:cubicBezTo>
                      <a:pt x="20265" y="226895"/>
                      <a:pt x="18222" y="229259"/>
                      <a:pt x="17273" y="232115"/>
                    </a:cubicBezTo>
                    <a:cubicBezTo>
                      <a:pt x="5812" y="266647"/>
                      <a:pt x="0" y="302581"/>
                      <a:pt x="0" y="338916"/>
                    </a:cubicBezTo>
                    <a:cubicBezTo>
                      <a:pt x="0" y="429443"/>
                      <a:pt x="35253" y="514553"/>
                      <a:pt x="99266" y="578564"/>
                    </a:cubicBezTo>
                    <a:cubicBezTo>
                      <a:pt x="163277" y="642577"/>
                      <a:pt x="248387" y="677830"/>
                      <a:pt x="338914" y="677830"/>
                    </a:cubicBezTo>
                    <a:lnTo>
                      <a:pt x="763535" y="677830"/>
                    </a:lnTo>
                    <a:cubicBezTo>
                      <a:pt x="769804" y="677830"/>
                      <a:pt x="774886" y="672748"/>
                      <a:pt x="774886" y="666479"/>
                    </a:cubicBezTo>
                    <a:lnTo>
                      <a:pt x="774886" y="533028"/>
                    </a:lnTo>
                    <a:cubicBezTo>
                      <a:pt x="774886" y="526759"/>
                      <a:pt x="769804" y="521677"/>
                      <a:pt x="763535" y="521677"/>
                    </a:cubicBezTo>
                    <a:cubicBezTo>
                      <a:pt x="749725" y="521677"/>
                      <a:pt x="738491" y="510441"/>
                      <a:pt x="738491" y="496631"/>
                    </a:cubicBezTo>
                    <a:cubicBezTo>
                      <a:pt x="738491" y="482821"/>
                      <a:pt x="749725" y="471586"/>
                      <a:pt x="763535" y="471586"/>
                    </a:cubicBezTo>
                    <a:close/>
                    <a:moveTo>
                      <a:pt x="752184" y="543015"/>
                    </a:moveTo>
                    <a:lnTo>
                      <a:pt x="752184" y="655128"/>
                    </a:lnTo>
                    <a:lnTo>
                      <a:pt x="363179" y="655128"/>
                    </a:lnTo>
                    <a:cubicBezTo>
                      <a:pt x="349369" y="655128"/>
                      <a:pt x="338135" y="643894"/>
                      <a:pt x="338135" y="630084"/>
                    </a:cubicBezTo>
                    <a:lnTo>
                      <a:pt x="338135" y="593688"/>
                    </a:lnTo>
                    <a:cubicBezTo>
                      <a:pt x="338135" y="587420"/>
                      <a:pt x="333053" y="582337"/>
                      <a:pt x="326784" y="582337"/>
                    </a:cubicBezTo>
                    <a:cubicBezTo>
                      <a:pt x="320515" y="582337"/>
                      <a:pt x="315433" y="587420"/>
                      <a:pt x="315433" y="593688"/>
                    </a:cubicBezTo>
                    <a:lnTo>
                      <a:pt x="315433" y="605576"/>
                    </a:lnTo>
                    <a:cubicBezTo>
                      <a:pt x="250903" y="599977"/>
                      <a:pt x="191056" y="571403"/>
                      <a:pt x="145837" y="524325"/>
                    </a:cubicBezTo>
                    <a:cubicBezTo>
                      <a:pt x="97725" y="474236"/>
                      <a:pt x="71229" y="408391"/>
                      <a:pt x="71229" y="338916"/>
                    </a:cubicBezTo>
                    <a:cubicBezTo>
                      <a:pt x="71229" y="327233"/>
                      <a:pt x="71989" y="315482"/>
                      <a:pt x="73486" y="303984"/>
                    </a:cubicBezTo>
                    <a:cubicBezTo>
                      <a:pt x="74295" y="297768"/>
                      <a:pt x="69912" y="292072"/>
                      <a:pt x="63697" y="291262"/>
                    </a:cubicBezTo>
                    <a:cubicBezTo>
                      <a:pt x="57469" y="290448"/>
                      <a:pt x="51784" y="294835"/>
                      <a:pt x="50974" y="301051"/>
                    </a:cubicBezTo>
                    <a:cubicBezTo>
                      <a:pt x="49351" y="313517"/>
                      <a:pt x="48527" y="326256"/>
                      <a:pt x="48527" y="338916"/>
                    </a:cubicBezTo>
                    <a:cubicBezTo>
                      <a:pt x="48527" y="414283"/>
                      <a:pt x="77271" y="485713"/>
                      <a:pt x="129463" y="540050"/>
                    </a:cubicBezTo>
                    <a:cubicBezTo>
                      <a:pt x="178977" y="591598"/>
                      <a:pt x="244666" y="622688"/>
                      <a:pt x="315432" y="628346"/>
                    </a:cubicBezTo>
                    <a:lnTo>
                      <a:pt x="315432" y="630084"/>
                    </a:lnTo>
                    <a:cubicBezTo>
                      <a:pt x="315432" y="639080"/>
                      <a:pt x="317935" y="647501"/>
                      <a:pt x="322278" y="654692"/>
                    </a:cubicBezTo>
                    <a:cubicBezTo>
                      <a:pt x="155620" y="646011"/>
                      <a:pt x="22702" y="507696"/>
                      <a:pt x="22702" y="338916"/>
                    </a:cubicBezTo>
                    <a:cubicBezTo>
                      <a:pt x="22702" y="308800"/>
                      <a:pt x="26982" y="278977"/>
                      <a:pt x="35434" y="250104"/>
                    </a:cubicBezTo>
                    <a:lnTo>
                      <a:pt x="335338" y="349687"/>
                    </a:lnTo>
                    <a:cubicBezTo>
                      <a:pt x="339414" y="351042"/>
                      <a:pt x="343904" y="349978"/>
                      <a:pt x="346942" y="346942"/>
                    </a:cubicBezTo>
                    <a:cubicBezTo>
                      <a:pt x="349979" y="343906"/>
                      <a:pt x="351042" y="339414"/>
                      <a:pt x="349687" y="335338"/>
                    </a:cubicBezTo>
                    <a:lnTo>
                      <a:pt x="265383" y="81454"/>
                    </a:lnTo>
                    <a:cubicBezTo>
                      <a:pt x="289190" y="74668"/>
                      <a:pt x="313901" y="71230"/>
                      <a:pt x="338914" y="71230"/>
                    </a:cubicBezTo>
                    <a:cubicBezTo>
                      <a:pt x="486516" y="71230"/>
                      <a:pt x="606600" y="191314"/>
                      <a:pt x="606600" y="338916"/>
                    </a:cubicBezTo>
                    <a:cubicBezTo>
                      <a:pt x="606600" y="342786"/>
                      <a:pt x="606516" y="346704"/>
                      <a:pt x="606350" y="350565"/>
                    </a:cubicBezTo>
                    <a:cubicBezTo>
                      <a:pt x="606082" y="356829"/>
                      <a:pt x="610942" y="362123"/>
                      <a:pt x="617204" y="362391"/>
                    </a:cubicBezTo>
                    <a:cubicBezTo>
                      <a:pt x="617369" y="362398"/>
                      <a:pt x="617534" y="362401"/>
                      <a:pt x="617698" y="362401"/>
                    </a:cubicBezTo>
                    <a:cubicBezTo>
                      <a:pt x="623742" y="362401"/>
                      <a:pt x="628769" y="357634"/>
                      <a:pt x="629030" y="351536"/>
                    </a:cubicBezTo>
                    <a:cubicBezTo>
                      <a:pt x="629209" y="347353"/>
                      <a:pt x="629300" y="343108"/>
                      <a:pt x="629300" y="338917"/>
                    </a:cubicBezTo>
                    <a:cubicBezTo>
                      <a:pt x="629300" y="178797"/>
                      <a:pt x="499033" y="48530"/>
                      <a:pt x="338913" y="48530"/>
                    </a:cubicBezTo>
                    <a:cubicBezTo>
                      <a:pt x="311465" y="48530"/>
                      <a:pt x="284344" y="52358"/>
                      <a:pt x="258223" y="59899"/>
                    </a:cubicBezTo>
                    <a:lnTo>
                      <a:pt x="250101" y="35437"/>
                    </a:lnTo>
                    <a:cubicBezTo>
                      <a:pt x="278973" y="26983"/>
                      <a:pt x="308795" y="22703"/>
                      <a:pt x="338913" y="22703"/>
                    </a:cubicBezTo>
                    <a:cubicBezTo>
                      <a:pt x="513274" y="22703"/>
                      <a:pt x="655127" y="164556"/>
                      <a:pt x="655127" y="338917"/>
                    </a:cubicBezTo>
                    <a:cubicBezTo>
                      <a:pt x="655127" y="355449"/>
                      <a:pt x="653825" y="371991"/>
                      <a:pt x="651287" y="388227"/>
                    </a:cubicBezTo>
                    <a:lnTo>
                      <a:pt x="520893" y="388227"/>
                    </a:lnTo>
                    <a:cubicBezTo>
                      <a:pt x="514624" y="388227"/>
                      <a:pt x="509542" y="393309"/>
                      <a:pt x="509542" y="399578"/>
                    </a:cubicBezTo>
                    <a:cubicBezTo>
                      <a:pt x="509542" y="406699"/>
                      <a:pt x="503749" y="412491"/>
                      <a:pt x="496629" y="412491"/>
                    </a:cubicBezTo>
                    <a:cubicBezTo>
                      <a:pt x="489510" y="412491"/>
                      <a:pt x="483717" y="406697"/>
                      <a:pt x="483717" y="399578"/>
                    </a:cubicBezTo>
                    <a:cubicBezTo>
                      <a:pt x="483717" y="393309"/>
                      <a:pt x="478634" y="388227"/>
                      <a:pt x="472366" y="388227"/>
                    </a:cubicBezTo>
                    <a:lnTo>
                      <a:pt x="363178" y="388227"/>
                    </a:lnTo>
                    <a:cubicBezTo>
                      <a:pt x="336850" y="388227"/>
                      <a:pt x="315432" y="409645"/>
                      <a:pt x="315432" y="435973"/>
                    </a:cubicBezTo>
                    <a:lnTo>
                      <a:pt x="315432" y="545163"/>
                    </a:lnTo>
                    <a:cubicBezTo>
                      <a:pt x="315432" y="551431"/>
                      <a:pt x="320514" y="556513"/>
                      <a:pt x="326782" y="556513"/>
                    </a:cubicBezTo>
                    <a:cubicBezTo>
                      <a:pt x="333051" y="556513"/>
                      <a:pt x="338133" y="551431"/>
                      <a:pt x="338133" y="545163"/>
                    </a:cubicBezTo>
                    <a:lnTo>
                      <a:pt x="338133" y="435973"/>
                    </a:lnTo>
                    <a:cubicBezTo>
                      <a:pt x="338133" y="422163"/>
                      <a:pt x="349368" y="410929"/>
                      <a:pt x="363178" y="410929"/>
                    </a:cubicBezTo>
                    <a:lnTo>
                      <a:pt x="462869" y="410929"/>
                    </a:lnTo>
                    <a:cubicBezTo>
                      <a:pt x="467620" y="425017"/>
                      <a:pt x="480959" y="435192"/>
                      <a:pt x="496629" y="435192"/>
                    </a:cubicBezTo>
                    <a:cubicBezTo>
                      <a:pt x="512300" y="435192"/>
                      <a:pt x="525639" y="425017"/>
                      <a:pt x="530390" y="410929"/>
                    </a:cubicBezTo>
                    <a:lnTo>
                      <a:pt x="752184" y="410929"/>
                    </a:lnTo>
                    <a:lnTo>
                      <a:pt x="752184" y="450250"/>
                    </a:lnTo>
                    <a:cubicBezTo>
                      <a:pt x="731317" y="455356"/>
                      <a:pt x="715789" y="474215"/>
                      <a:pt x="715789" y="496632"/>
                    </a:cubicBezTo>
                    <a:cubicBezTo>
                      <a:pt x="715789" y="519050"/>
                      <a:pt x="731317" y="537909"/>
                      <a:pt x="752184" y="543015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1962" name="Graphic 2771">
            <a:extLst>
              <a:ext uri="{FF2B5EF4-FFF2-40B4-BE49-F238E27FC236}">
                <a16:creationId xmlns:a16="http://schemas.microsoft.com/office/drawing/2014/main" id="{17CDB631-A4A9-499B-A98F-E52F5A9F67A9}"/>
              </a:ext>
            </a:extLst>
          </p:cNvPr>
          <p:cNvGrpSpPr/>
          <p:nvPr/>
        </p:nvGrpSpPr>
        <p:grpSpPr>
          <a:xfrm>
            <a:off x="2869928" y="5090424"/>
            <a:ext cx="774857" cy="774886"/>
            <a:chOff x="2869928" y="5090424"/>
            <a:chExt cx="774857" cy="774886"/>
          </a:xfrm>
          <a:solidFill>
            <a:srgbClr val="FFFFFF"/>
          </a:solidFill>
        </p:grpSpPr>
        <p:grpSp>
          <p:nvGrpSpPr>
            <p:cNvPr id="1963" name="Graphic 2771">
              <a:extLst>
                <a:ext uri="{FF2B5EF4-FFF2-40B4-BE49-F238E27FC236}">
                  <a16:creationId xmlns:a16="http://schemas.microsoft.com/office/drawing/2014/main" id="{17CDB631-A4A9-499B-A98F-E52F5A9F67A9}"/>
                </a:ext>
              </a:extLst>
            </p:cNvPr>
            <p:cNvGrpSpPr/>
            <p:nvPr/>
          </p:nvGrpSpPr>
          <p:grpSpPr>
            <a:xfrm>
              <a:off x="2881279" y="5101775"/>
              <a:ext cx="752185" cy="752185"/>
              <a:chOff x="2881279" y="5101775"/>
              <a:chExt cx="752185" cy="752185"/>
            </a:xfrm>
            <a:solidFill>
              <a:srgbClr val="FFFFFF"/>
            </a:solidFill>
          </p:grpSpPr>
          <p:sp>
            <p:nvSpPr>
              <p:cNvPr id="1964" name="Freeform: Shape 1963">
                <a:extLst>
                  <a:ext uri="{FF2B5EF4-FFF2-40B4-BE49-F238E27FC236}">
                    <a16:creationId xmlns:a16="http://schemas.microsoft.com/office/drawing/2014/main" id="{6E078837-F7B6-4B8C-8CB4-CA81E2B159C3}"/>
                  </a:ext>
                </a:extLst>
              </p:cNvPr>
              <p:cNvSpPr/>
              <p:nvPr/>
            </p:nvSpPr>
            <p:spPr>
              <a:xfrm>
                <a:off x="3056004" y="5101775"/>
                <a:ext cx="577459" cy="577458"/>
              </a:xfrm>
              <a:custGeom>
                <a:avLst/>
                <a:gdLst>
                  <a:gd name="connsiteX0" fmla="*/ 563246 w 577459"/>
                  <a:gd name="connsiteY0" fmla="*/ 254415 h 577458"/>
                  <a:gd name="connsiteX1" fmla="*/ 323045 w 577459"/>
                  <a:gd name="connsiteY1" fmla="*/ 14214 h 577458"/>
                  <a:gd name="connsiteX2" fmla="*/ 254416 w 577459"/>
                  <a:gd name="connsiteY2" fmla="*/ 14214 h 577458"/>
                  <a:gd name="connsiteX3" fmla="*/ 14214 w 577459"/>
                  <a:gd name="connsiteY3" fmla="*/ 254415 h 577458"/>
                  <a:gd name="connsiteX4" fmla="*/ 14214 w 577459"/>
                  <a:gd name="connsiteY4" fmla="*/ 323043 h 577458"/>
                  <a:gd name="connsiteX5" fmla="*/ 254416 w 577459"/>
                  <a:gd name="connsiteY5" fmla="*/ 563245 h 577458"/>
                  <a:gd name="connsiteX6" fmla="*/ 323045 w 577459"/>
                  <a:gd name="connsiteY6" fmla="*/ 563245 h 577458"/>
                  <a:gd name="connsiteX7" fmla="*/ 563246 w 577459"/>
                  <a:gd name="connsiteY7" fmla="*/ 323043 h 577458"/>
                  <a:gd name="connsiteX8" fmla="*/ 563246 w 577459"/>
                  <a:gd name="connsiteY8" fmla="*/ 254415 h 5774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77459" h="577458">
                    <a:moveTo>
                      <a:pt x="563246" y="254415"/>
                    </a:moveTo>
                    <a:lnTo>
                      <a:pt x="323045" y="14214"/>
                    </a:lnTo>
                    <a:cubicBezTo>
                      <a:pt x="304094" y="-4738"/>
                      <a:pt x="273368" y="-4738"/>
                      <a:pt x="254416" y="14214"/>
                    </a:cubicBezTo>
                    <a:lnTo>
                      <a:pt x="14214" y="254415"/>
                    </a:lnTo>
                    <a:cubicBezTo>
                      <a:pt x="-4738" y="273366"/>
                      <a:pt x="-4738" y="304092"/>
                      <a:pt x="14214" y="323043"/>
                    </a:cubicBezTo>
                    <a:lnTo>
                      <a:pt x="254416" y="563245"/>
                    </a:lnTo>
                    <a:cubicBezTo>
                      <a:pt x="273368" y="582196"/>
                      <a:pt x="304094" y="582196"/>
                      <a:pt x="323045" y="563245"/>
                    </a:cubicBezTo>
                    <a:lnTo>
                      <a:pt x="563246" y="323043"/>
                    </a:lnTo>
                    <a:cubicBezTo>
                      <a:pt x="582197" y="304092"/>
                      <a:pt x="582197" y="273366"/>
                      <a:pt x="563246" y="254415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65" name="Freeform: Shape 1964">
                <a:extLst>
                  <a:ext uri="{FF2B5EF4-FFF2-40B4-BE49-F238E27FC236}">
                    <a16:creationId xmlns:a16="http://schemas.microsoft.com/office/drawing/2014/main" id="{7A1265AA-6015-4476-B7D0-E340CC6ABD22}"/>
                  </a:ext>
                </a:extLst>
              </p:cNvPr>
              <p:cNvSpPr/>
              <p:nvPr/>
            </p:nvSpPr>
            <p:spPr>
              <a:xfrm>
                <a:off x="3056004" y="5101808"/>
                <a:ext cx="307456" cy="577390"/>
              </a:xfrm>
              <a:custGeom>
                <a:avLst/>
                <a:gdLst>
                  <a:gd name="connsiteX0" fmla="*/ 48260 w 307456"/>
                  <a:gd name="connsiteY0" fmla="*/ 314432 h 577390"/>
                  <a:gd name="connsiteX1" fmla="*/ 48260 w 307456"/>
                  <a:gd name="connsiteY1" fmla="*/ 262960 h 577390"/>
                  <a:gd name="connsiteX2" fmla="*/ 307456 w 307456"/>
                  <a:gd name="connsiteY2" fmla="*/ 3765 h 577390"/>
                  <a:gd name="connsiteX3" fmla="*/ 254416 w 307456"/>
                  <a:gd name="connsiteY3" fmla="*/ 14180 h 577390"/>
                  <a:gd name="connsiteX4" fmla="*/ 14214 w 307456"/>
                  <a:gd name="connsiteY4" fmla="*/ 254381 h 577390"/>
                  <a:gd name="connsiteX5" fmla="*/ 14214 w 307456"/>
                  <a:gd name="connsiteY5" fmla="*/ 323010 h 577390"/>
                  <a:gd name="connsiteX6" fmla="*/ 254416 w 307456"/>
                  <a:gd name="connsiteY6" fmla="*/ 563211 h 577390"/>
                  <a:gd name="connsiteX7" fmla="*/ 307456 w 307456"/>
                  <a:gd name="connsiteY7" fmla="*/ 573627 h 577390"/>
                  <a:gd name="connsiteX8" fmla="*/ 48260 w 307456"/>
                  <a:gd name="connsiteY8" fmla="*/ 314432 h 5773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07456" h="577390">
                    <a:moveTo>
                      <a:pt x="48260" y="314432"/>
                    </a:moveTo>
                    <a:cubicBezTo>
                      <a:pt x="34046" y="300219"/>
                      <a:pt x="34046" y="277174"/>
                      <a:pt x="48260" y="262960"/>
                    </a:cubicBezTo>
                    <a:lnTo>
                      <a:pt x="307456" y="3765"/>
                    </a:lnTo>
                    <a:cubicBezTo>
                      <a:pt x="289832" y="-3606"/>
                      <a:pt x="268761" y="-164"/>
                      <a:pt x="254416" y="14180"/>
                    </a:cubicBezTo>
                    <a:lnTo>
                      <a:pt x="14214" y="254381"/>
                    </a:lnTo>
                    <a:cubicBezTo>
                      <a:pt x="-4738" y="273333"/>
                      <a:pt x="-4738" y="304059"/>
                      <a:pt x="14214" y="323010"/>
                    </a:cubicBezTo>
                    <a:lnTo>
                      <a:pt x="254416" y="563211"/>
                    </a:lnTo>
                    <a:cubicBezTo>
                      <a:pt x="268761" y="577556"/>
                      <a:pt x="289832" y="580996"/>
                      <a:pt x="307456" y="573627"/>
                    </a:cubicBezTo>
                    <a:lnTo>
                      <a:pt x="48260" y="314432"/>
                    </a:ln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66" name="Freeform: Shape 1965">
                <a:extLst>
                  <a:ext uri="{FF2B5EF4-FFF2-40B4-BE49-F238E27FC236}">
                    <a16:creationId xmlns:a16="http://schemas.microsoft.com/office/drawing/2014/main" id="{E365AADB-4F4B-41CC-992A-0785D5F374CC}"/>
                  </a:ext>
                </a:extLst>
              </p:cNvPr>
              <p:cNvSpPr/>
              <p:nvPr/>
            </p:nvSpPr>
            <p:spPr>
              <a:xfrm>
                <a:off x="3126716" y="5344057"/>
                <a:ext cx="92892" cy="92893"/>
              </a:xfrm>
              <a:custGeom>
                <a:avLst/>
                <a:gdLst>
                  <a:gd name="connsiteX0" fmla="*/ 37867 w 92892"/>
                  <a:gd name="connsiteY0" fmla="*/ 89340 h 92893"/>
                  <a:gd name="connsiteX1" fmla="*/ 3553 w 92892"/>
                  <a:gd name="connsiteY1" fmla="*/ 55025 h 92893"/>
                  <a:gd name="connsiteX2" fmla="*/ 3553 w 92892"/>
                  <a:gd name="connsiteY2" fmla="*/ 37867 h 92893"/>
                  <a:gd name="connsiteX3" fmla="*/ 37867 w 92892"/>
                  <a:gd name="connsiteY3" fmla="*/ 3553 h 92893"/>
                  <a:gd name="connsiteX4" fmla="*/ 55025 w 92892"/>
                  <a:gd name="connsiteY4" fmla="*/ 3553 h 92893"/>
                  <a:gd name="connsiteX5" fmla="*/ 89340 w 92892"/>
                  <a:gd name="connsiteY5" fmla="*/ 37867 h 92893"/>
                  <a:gd name="connsiteX6" fmla="*/ 89340 w 92892"/>
                  <a:gd name="connsiteY6" fmla="*/ 55025 h 92893"/>
                  <a:gd name="connsiteX7" fmla="*/ 55025 w 92892"/>
                  <a:gd name="connsiteY7" fmla="*/ 89340 h 92893"/>
                  <a:gd name="connsiteX8" fmla="*/ 37867 w 92892"/>
                  <a:gd name="connsiteY8" fmla="*/ 89340 h 928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2892" h="92893">
                    <a:moveTo>
                      <a:pt x="37867" y="89340"/>
                    </a:moveTo>
                    <a:lnTo>
                      <a:pt x="3553" y="55025"/>
                    </a:lnTo>
                    <a:cubicBezTo>
                      <a:pt x="-1184" y="50288"/>
                      <a:pt x="-1184" y="42606"/>
                      <a:pt x="3553" y="37867"/>
                    </a:cubicBezTo>
                    <a:lnTo>
                      <a:pt x="37867" y="3553"/>
                    </a:lnTo>
                    <a:cubicBezTo>
                      <a:pt x="42604" y="-1184"/>
                      <a:pt x="50287" y="-1184"/>
                      <a:pt x="55025" y="3553"/>
                    </a:cubicBezTo>
                    <a:lnTo>
                      <a:pt x="89340" y="37867"/>
                    </a:lnTo>
                    <a:cubicBezTo>
                      <a:pt x="94077" y="42604"/>
                      <a:pt x="94077" y="50287"/>
                      <a:pt x="89340" y="55025"/>
                    </a:cubicBezTo>
                    <a:lnTo>
                      <a:pt x="55025" y="89340"/>
                    </a:lnTo>
                    <a:cubicBezTo>
                      <a:pt x="50287" y="94078"/>
                      <a:pt x="42606" y="94078"/>
                      <a:pt x="37867" y="8934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67" name="Freeform: Shape 1966">
                <a:extLst>
                  <a:ext uri="{FF2B5EF4-FFF2-40B4-BE49-F238E27FC236}">
                    <a16:creationId xmlns:a16="http://schemas.microsoft.com/office/drawing/2014/main" id="{0DD5B33E-91AC-484F-B72A-590022EE38BB}"/>
                  </a:ext>
                </a:extLst>
              </p:cNvPr>
              <p:cNvSpPr/>
              <p:nvPr/>
            </p:nvSpPr>
            <p:spPr>
              <a:xfrm>
                <a:off x="3156005" y="5344059"/>
                <a:ext cx="63603" cy="92892"/>
              </a:xfrm>
              <a:custGeom>
                <a:avLst/>
                <a:gdLst>
                  <a:gd name="connsiteX0" fmla="*/ 60051 w 63603"/>
                  <a:gd name="connsiteY0" fmla="*/ 37867 h 92892"/>
                  <a:gd name="connsiteX1" fmla="*/ 25736 w 63603"/>
                  <a:gd name="connsiteY1" fmla="*/ 3553 h 92892"/>
                  <a:gd name="connsiteX2" fmla="*/ 8578 w 63603"/>
                  <a:gd name="connsiteY2" fmla="*/ 3553 h 92892"/>
                  <a:gd name="connsiteX3" fmla="*/ 0 w 63603"/>
                  <a:gd name="connsiteY3" fmla="*/ 12131 h 92892"/>
                  <a:gd name="connsiteX4" fmla="*/ 17158 w 63603"/>
                  <a:gd name="connsiteY4" fmla="*/ 29289 h 92892"/>
                  <a:gd name="connsiteX5" fmla="*/ 17158 w 63603"/>
                  <a:gd name="connsiteY5" fmla="*/ 63603 h 92892"/>
                  <a:gd name="connsiteX6" fmla="*/ 0 w 63603"/>
                  <a:gd name="connsiteY6" fmla="*/ 80761 h 92892"/>
                  <a:gd name="connsiteX7" fmla="*/ 8578 w 63603"/>
                  <a:gd name="connsiteY7" fmla="*/ 89340 h 92892"/>
                  <a:gd name="connsiteX8" fmla="*/ 25736 w 63603"/>
                  <a:gd name="connsiteY8" fmla="*/ 89340 h 92892"/>
                  <a:gd name="connsiteX9" fmla="*/ 60051 w 63603"/>
                  <a:gd name="connsiteY9" fmla="*/ 55025 h 92892"/>
                  <a:gd name="connsiteX10" fmla="*/ 60051 w 63603"/>
                  <a:gd name="connsiteY10" fmla="*/ 37867 h 928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3603" h="92892">
                    <a:moveTo>
                      <a:pt x="60051" y="37867"/>
                    </a:moveTo>
                    <a:lnTo>
                      <a:pt x="25736" y="3553"/>
                    </a:lnTo>
                    <a:cubicBezTo>
                      <a:pt x="20999" y="-1184"/>
                      <a:pt x="13317" y="-1184"/>
                      <a:pt x="8578" y="3553"/>
                    </a:cubicBezTo>
                    <a:lnTo>
                      <a:pt x="0" y="12131"/>
                    </a:lnTo>
                    <a:lnTo>
                      <a:pt x="17158" y="29289"/>
                    </a:lnTo>
                    <a:cubicBezTo>
                      <a:pt x="26634" y="38765"/>
                      <a:pt x="26634" y="54128"/>
                      <a:pt x="17158" y="63603"/>
                    </a:cubicBezTo>
                    <a:lnTo>
                      <a:pt x="0" y="80761"/>
                    </a:lnTo>
                    <a:lnTo>
                      <a:pt x="8578" y="89340"/>
                    </a:lnTo>
                    <a:cubicBezTo>
                      <a:pt x="13315" y="94077"/>
                      <a:pt x="20998" y="94077"/>
                      <a:pt x="25736" y="89340"/>
                    </a:cubicBezTo>
                    <a:lnTo>
                      <a:pt x="60051" y="55025"/>
                    </a:lnTo>
                    <a:cubicBezTo>
                      <a:pt x="64788" y="50287"/>
                      <a:pt x="64788" y="42604"/>
                      <a:pt x="60051" y="37867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68" name="Freeform: Shape 1967">
                <a:extLst>
                  <a:ext uri="{FF2B5EF4-FFF2-40B4-BE49-F238E27FC236}">
                    <a16:creationId xmlns:a16="http://schemas.microsoft.com/office/drawing/2014/main" id="{45963FBE-A1A1-4749-86D1-9B228FE4AA19}"/>
                  </a:ext>
                </a:extLst>
              </p:cNvPr>
              <p:cNvSpPr/>
              <p:nvPr/>
            </p:nvSpPr>
            <p:spPr>
              <a:xfrm>
                <a:off x="3212503" y="5258272"/>
                <a:ext cx="92892" cy="92892"/>
              </a:xfrm>
              <a:custGeom>
                <a:avLst/>
                <a:gdLst>
                  <a:gd name="connsiteX0" fmla="*/ 37867 w 92892"/>
                  <a:gd name="connsiteY0" fmla="*/ 89340 h 92892"/>
                  <a:gd name="connsiteX1" fmla="*/ 3553 w 92892"/>
                  <a:gd name="connsiteY1" fmla="*/ 55025 h 92892"/>
                  <a:gd name="connsiteX2" fmla="*/ 3553 w 92892"/>
                  <a:gd name="connsiteY2" fmla="*/ 37867 h 92892"/>
                  <a:gd name="connsiteX3" fmla="*/ 37867 w 92892"/>
                  <a:gd name="connsiteY3" fmla="*/ 3553 h 92892"/>
                  <a:gd name="connsiteX4" fmla="*/ 55025 w 92892"/>
                  <a:gd name="connsiteY4" fmla="*/ 3553 h 92892"/>
                  <a:gd name="connsiteX5" fmla="*/ 89340 w 92892"/>
                  <a:gd name="connsiteY5" fmla="*/ 37867 h 92892"/>
                  <a:gd name="connsiteX6" fmla="*/ 89340 w 92892"/>
                  <a:gd name="connsiteY6" fmla="*/ 55025 h 92892"/>
                  <a:gd name="connsiteX7" fmla="*/ 55025 w 92892"/>
                  <a:gd name="connsiteY7" fmla="*/ 89340 h 92892"/>
                  <a:gd name="connsiteX8" fmla="*/ 37867 w 92892"/>
                  <a:gd name="connsiteY8" fmla="*/ 89340 h 928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2892" h="92892">
                    <a:moveTo>
                      <a:pt x="37867" y="89340"/>
                    </a:moveTo>
                    <a:lnTo>
                      <a:pt x="3553" y="55025"/>
                    </a:lnTo>
                    <a:cubicBezTo>
                      <a:pt x="-1184" y="50288"/>
                      <a:pt x="-1184" y="42606"/>
                      <a:pt x="3553" y="37867"/>
                    </a:cubicBezTo>
                    <a:lnTo>
                      <a:pt x="37867" y="3553"/>
                    </a:lnTo>
                    <a:cubicBezTo>
                      <a:pt x="42604" y="-1184"/>
                      <a:pt x="50287" y="-1184"/>
                      <a:pt x="55025" y="3553"/>
                    </a:cubicBezTo>
                    <a:lnTo>
                      <a:pt x="89340" y="37867"/>
                    </a:lnTo>
                    <a:cubicBezTo>
                      <a:pt x="94077" y="42604"/>
                      <a:pt x="94077" y="50287"/>
                      <a:pt x="89340" y="55025"/>
                    </a:cubicBezTo>
                    <a:lnTo>
                      <a:pt x="55025" y="89340"/>
                    </a:lnTo>
                    <a:cubicBezTo>
                      <a:pt x="50287" y="94077"/>
                      <a:pt x="42604" y="94077"/>
                      <a:pt x="37867" y="8934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69" name="Freeform: Shape 1968">
                <a:extLst>
                  <a:ext uri="{FF2B5EF4-FFF2-40B4-BE49-F238E27FC236}">
                    <a16:creationId xmlns:a16="http://schemas.microsoft.com/office/drawing/2014/main" id="{DBB9A40F-8029-47B7-B80B-D71A171AB497}"/>
                  </a:ext>
                </a:extLst>
              </p:cNvPr>
              <p:cNvSpPr/>
              <p:nvPr/>
            </p:nvSpPr>
            <p:spPr>
              <a:xfrm>
                <a:off x="3241790" y="5258272"/>
                <a:ext cx="63604" cy="92892"/>
              </a:xfrm>
              <a:custGeom>
                <a:avLst/>
                <a:gdLst>
                  <a:gd name="connsiteX0" fmla="*/ 60051 w 63604"/>
                  <a:gd name="connsiteY0" fmla="*/ 37867 h 92892"/>
                  <a:gd name="connsiteX1" fmla="*/ 25736 w 63604"/>
                  <a:gd name="connsiteY1" fmla="*/ 3553 h 92892"/>
                  <a:gd name="connsiteX2" fmla="*/ 8578 w 63604"/>
                  <a:gd name="connsiteY2" fmla="*/ 3553 h 92892"/>
                  <a:gd name="connsiteX3" fmla="*/ 0 w 63604"/>
                  <a:gd name="connsiteY3" fmla="*/ 12131 h 92892"/>
                  <a:gd name="connsiteX4" fmla="*/ 17158 w 63604"/>
                  <a:gd name="connsiteY4" fmla="*/ 29289 h 92892"/>
                  <a:gd name="connsiteX5" fmla="*/ 17158 w 63604"/>
                  <a:gd name="connsiteY5" fmla="*/ 63603 h 92892"/>
                  <a:gd name="connsiteX6" fmla="*/ 0 w 63604"/>
                  <a:gd name="connsiteY6" fmla="*/ 80761 h 92892"/>
                  <a:gd name="connsiteX7" fmla="*/ 8578 w 63604"/>
                  <a:gd name="connsiteY7" fmla="*/ 89340 h 92892"/>
                  <a:gd name="connsiteX8" fmla="*/ 25736 w 63604"/>
                  <a:gd name="connsiteY8" fmla="*/ 89340 h 92892"/>
                  <a:gd name="connsiteX9" fmla="*/ 60051 w 63604"/>
                  <a:gd name="connsiteY9" fmla="*/ 55025 h 92892"/>
                  <a:gd name="connsiteX10" fmla="*/ 60051 w 63604"/>
                  <a:gd name="connsiteY10" fmla="*/ 37867 h 928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3604" h="92892">
                    <a:moveTo>
                      <a:pt x="60051" y="37867"/>
                    </a:moveTo>
                    <a:lnTo>
                      <a:pt x="25736" y="3553"/>
                    </a:lnTo>
                    <a:cubicBezTo>
                      <a:pt x="20999" y="-1184"/>
                      <a:pt x="13317" y="-1184"/>
                      <a:pt x="8578" y="3553"/>
                    </a:cubicBezTo>
                    <a:lnTo>
                      <a:pt x="0" y="12131"/>
                    </a:lnTo>
                    <a:lnTo>
                      <a:pt x="17158" y="29289"/>
                    </a:lnTo>
                    <a:cubicBezTo>
                      <a:pt x="26634" y="38765"/>
                      <a:pt x="26634" y="54128"/>
                      <a:pt x="17158" y="63603"/>
                    </a:cubicBezTo>
                    <a:lnTo>
                      <a:pt x="0" y="80761"/>
                    </a:lnTo>
                    <a:lnTo>
                      <a:pt x="8578" y="89340"/>
                    </a:lnTo>
                    <a:cubicBezTo>
                      <a:pt x="13315" y="94077"/>
                      <a:pt x="20998" y="94077"/>
                      <a:pt x="25736" y="89340"/>
                    </a:cubicBezTo>
                    <a:lnTo>
                      <a:pt x="60051" y="55025"/>
                    </a:lnTo>
                    <a:cubicBezTo>
                      <a:pt x="64789" y="50287"/>
                      <a:pt x="64789" y="42606"/>
                      <a:pt x="60051" y="37867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70" name="Freeform: Shape 1969">
                <a:extLst>
                  <a:ext uri="{FF2B5EF4-FFF2-40B4-BE49-F238E27FC236}">
                    <a16:creationId xmlns:a16="http://schemas.microsoft.com/office/drawing/2014/main" id="{D3E6E420-D4FC-4F3A-8836-028DFE2F4119}"/>
                  </a:ext>
                </a:extLst>
              </p:cNvPr>
              <p:cNvSpPr/>
              <p:nvPr/>
            </p:nvSpPr>
            <p:spPr>
              <a:xfrm>
                <a:off x="3298288" y="5172485"/>
                <a:ext cx="92892" cy="92893"/>
              </a:xfrm>
              <a:custGeom>
                <a:avLst/>
                <a:gdLst>
                  <a:gd name="connsiteX0" fmla="*/ 37867 w 92892"/>
                  <a:gd name="connsiteY0" fmla="*/ 89340 h 92893"/>
                  <a:gd name="connsiteX1" fmla="*/ 3553 w 92892"/>
                  <a:gd name="connsiteY1" fmla="*/ 55025 h 92893"/>
                  <a:gd name="connsiteX2" fmla="*/ 3553 w 92892"/>
                  <a:gd name="connsiteY2" fmla="*/ 37867 h 92893"/>
                  <a:gd name="connsiteX3" fmla="*/ 37867 w 92892"/>
                  <a:gd name="connsiteY3" fmla="*/ 3553 h 92893"/>
                  <a:gd name="connsiteX4" fmla="*/ 55025 w 92892"/>
                  <a:gd name="connsiteY4" fmla="*/ 3553 h 92893"/>
                  <a:gd name="connsiteX5" fmla="*/ 89340 w 92892"/>
                  <a:gd name="connsiteY5" fmla="*/ 37867 h 92893"/>
                  <a:gd name="connsiteX6" fmla="*/ 89340 w 92892"/>
                  <a:gd name="connsiteY6" fmla="*/ 55025 h 92893"/>
                  <a:gd name="connsiteX7" fmla="*/ 55025 w 92892"/>
                  <a:gd name="connsiteY7" fmla="*/ 89340 h 92893"/>
                  <a:gd name="connsiteX8" fmla="*/ 37867 w 92892"/>
                  <a:gd name="connsiteY8" fmla="*/ 89340 h 928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2892" h="92893">
                    <a:moveTo>
                      <a:pt x="37867" y="89340"/>
                    </a:moveTo>
                    <a:lnTo>
                      <a:pt x="3553" y="55025"/>
                    </a:lnTo>
                    <a:cubicBezTo>
                      <a:pt x="-1184" y="50288"/>
                      <a:pt x="-1184" y="42606"/>
                      <a:pt x="3553" y="37867"/>
                    </a:cubicBezTo>
                    <a:lnTo>
                      <a:pt x="37867" y="3553"/>
                    </a:lnTo>
                    <a:cubicBezTo>
                      <a:pt x="42604" y="-1184"/>
                      <a:pt x="50287" y="-1184"/>
                      <a:pt x="55025" y="3553"/>
                    </a:cubicBezTo>
                    <a:lnTo>
                      <a:pt x="89340" y="37867"/>
                    </a:lnTo>
                    <a:cubicBezTo>
                      <a:pt x="94077" y="42604"/>
                      <a:pt x="94077" y="50287"/>
                      <a:pt x="89340" y="55025"/>
                    </a:cubicBezTo>
                    <a:lnTo>
                      <a:pt x="55025" y="89340"/>
                    </a:lnTo>
                    <a:cubicBezTo>
                      <a:pt x="50287" y="94078"/>
                      <a:pt x="42606" y="94078"/>
                      <a:pt x="37867" y="8934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91" name="Freeform: Shape 1990">
                <a:extLst>
                  <a:ext uri="{FF2B5EF4-FFF2-40B4-BE49-F238E27FC236}">
                    <a16:creationId xmlns:a16="http://schemas.microsoft.com/office/drawing/2014/main" id="{29FF37D0-C334-41D2-AC34-BE87079EBF22}"/>
                  </a:ext>
                </a:extLst>
              </p:cNvPr>
              <p:cNvSpPr/>
              <p:nvPr/>
            </p:nvSpPr>
            <p:spPr>
              <a:xfrm>
                <a:off x="3327577" y="5172486"/>
                <a:ext cx="63603" cy="92892"/>
              </a:xfrm>
              <a:custGeom>
                <a:avLst/>
                <a:gdLst>
                  <a:gd name="connsiteX0" fmla="*/ 60051 w 63603"/>
                  <a:gd name="connsiteY0" fmla="*/ 37867 h 92892"/>
                  <a:gd name="connsiteX1" fmla="*/ 25736 w 63603"/>
                  <a:gd name="connsiteY1" fmla="*/ 3553 h 92892"/>
                  <a:gd name="connsiteX2" fmla="*/ 8578 w 63603"/>
                  <a:gd name="connsiteY2" fmla="*/ 3553 h 92892"/>
                  <a:gd name="connsiteX3" fmla="*/ 0 w 63603"/>
                  <a:gd name="connsiteY3" fmla="*/ 12131 h 92892"/>
                  <a:gd name="connsiteX4" fmla="*/ 17158 w 63603"/>
                  <a:gd name="connsiteY4" fmla="*/ 29289 h 92892"/>
                  <a:gd name="connsiteX5" fmla="*/ 17158 w 63603"/>
                  <a:gd name="connsiteY5" fmla="*/ 63603 h 92892"/>
                  <a:gd name="connsiteX6" fmla="*/ 0 w 63603"/>
                  <a:gd name="connsiteY6" fmla="*/ 80761 h 92892"/>
                  <a:gd name="connsiteX7" fmla="*/ 8578 w 63603"/>
                  <a:gd name="connsiteY7" fmla="*/ 89340 h 92892"/>
                  <a:gd name="connsiteX8" fmla="*/ 25736 w 63603"/>
                  <a:gd name="connsiteY8" fmla="*/ 89340 h 92892"/>
                  <a:gd name="connsiteX9" fmla="*/ 60051 w 63603"/>
                  <a:gd name="connsiteY9" fmla="*/ 55025 h 92892"/>
                  <a:gd name="connsiteX10" fmla="*/ 60051 w 63603"/>
                  <a:gd name="connsiteY10" fmla="*/ 37867 h 928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3603" h="92892">
                    <a:moveTo>
                      <a:pt x="60051" y="37867"/>
                    </a:moveTo>
                    <a:lnTo>
                      <a:pt x="25736" y="3553"/>
                    </a:lnTo>
                    <a:cubicBezTo>
                      <a:pt x="20999" y="-1184"/>
                      <a:pt x="13317" y="-1184"/>
                      <a:pt x="8578" y="3553"/>
                    </a:cubicBezTo>
                    <a:lnTo>
                      <a:pt x="0" y="12131"/>
                    </a:lnTo>
                    <a:lnTo>
                      <a:pt x="17158" y="29289"/>
                    </a:lnTo>
                    <a:cubicBezTo>
                      <a:pt x="26634" y="38765"/>
                      <a:pt x="26634" y="54128"/>
                      <a:pt x="17158" y="63603"/>
                    </a:cubicBezTo>
                    <a:lnTo>
                      <a:pt x="0" y="80761"/>
                    </a:lnTo>
                    <a:lnTo>
                      <a:pt x="8578" y="89340"/>
                    </a:lnTo>
                    <a:cubicBezTo>
                      <a:pt x="13315" y="94077"/>
                      <a:pt x="20998" y="94077"/>
                      <a:pt x="25736" y="89340"/>
                    </a:cubicBezTo>
                    <a:lnTo>
                      <a:pt x="60051" y="55025"/>
                    </a:lnTo>
                    <a:cubicBezTo>
                      <a:pt x="64788" y="50287"/>
                      <a:pt x="64788" y="42604"/>
                      <a:pt x="60051" y="37867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92" name="Freeform: Shape 1991">
                <a:extLst>
                  <a:ext uri="{FF2B5EF4-FFF2-40B4-BE49-F238E27FC236}">
                    <a16:creationId xmlns:a16="http://schemas.microsoft.com/office/drawing/2014/main" id="{39337FFC-CC3F-4EF6-BE88-9497FFE82A11}"/>
                  </a:ext>
                </a:extLst>
              </p:cNvPr>
              <p:cNvSpPr/>
              <p:nvPr/>
            </p:nvSpPr>
            <p:spPr>
              <a:xfrm>
                <a:off x="3298288" y="5344057"/>
                <a:ext cx="92892" cy="92893"/>
              </a:xfrm>
              <a:custGeom>
                <a:avLst/>
                <a:gdLst>
                  <a:gd name="connsiteX0" fmla="*/ 37867 w 92892"/>
                  <a:gd name="connsiteY0" fmla="*/ 89340 h 92893"/>
                  <a:gd name="connsiteX1" fmla="*/ 3553 w 92892"/>
                  <a:gd name="connsiteY1" fmla="*/ 55025 h 92893"/>
                  <a:gd name="connsiteX2" fmla="*/ 3553 w 92892"/>
                  <a:gd name="connsiteY2" fmla="*/ 37867 h 92893"/>
                  <a:gd name="connsiteX3" fmla="*/ 37867 w 92892"/>
                  <a:gd name="connsiteY3" fmla="*/ 3553 h 92893"/>
                  <a:gd name="connsiteX4" fmla="*/ 55025 w 92892"/>
                  <a:gd name="connsiteY4" fmla="*/ 3553 h 92893"/>
                  <a:gd name="connsiteX5" fmla="*/ 89340 w 92892"/>
                  <a:gd name="connsiteY5" fmla="*/ 37867 h 92893"/>
                  <a:gd name="connsiteX6" fmla="*/ 89340 w 92892"/>
                  <a:gd name="connsiteY6" fmla="*/ 55025 h 92893"/>
                  <a:gd name="connsiteX7" fmla="*/ 55025 w 92892"/>
                  <a:gd name="connsiteY7" fmla="*/ 89340 h 92893"/>
                  <a:gd name="connsiteX8" fmla="*/ 37867 w 92892"/>
                  <a:gd name="connsiteY8" fmla="*/ 89340 h 928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2892" h="92893">
                    <a:moveTo>
                      <a:pt x="37867" y="89340"/>
                    </a:moveTo>
                    <a:lnTo>
                      <a:pt x="3553" y="55025"/>
                    </a:lnTo>
                    <a:cubicBezTo>
                      <a:pt x="-1184" y="50288"/>
                      <a:pt x="-1184" y="42606"/>
                      <a:pt x="3553" y="37867"/>
                    </a:cubicBezTo>
                    <a:lnTo>
                      <a:pt x="37867" y="3553"/>
                    </a:lnTo>
                    <a:cubicBezTo>
                      <a:pt x="42604" y="-1184"/>
                      <a:pt x="50287" y="-1184"/>
                      <a:pt x="55025" y="3553"/>
                    </a:cubicBezTo>
                    <a:lnTo>
                      <a:pt x="89340" y="37867"/>
                    </a:lnTo>
                    <a:cubicBezTo>
                      <a:pt x="94077" y="42604"/>
                      <a:pt x="94077" y="50287"/>
                      <a:pt x="89340" y="55025"/>
                    </a:cubicBezTo>
                    <a:lnTo>
                      <a:pt x="55025" y="89340"/>
                    </a:lnTo>
                    <a:cubicBezTo>
                      <a:pt x="50287" y="94078"/>
                      <a:pt x="42606" y="94078"/>
                      <a:pt x="37867" y="8934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93" name="Freeform: Shape 1992">
                <a:extLst>
                  <a:ext uri="{FF2B5EF4-FFF2-40B4-BE49-F238E27FC236}">
                    <a16:creationId xmlns:a16="http://schemas.microsoft.com/office/drawing/2014/main" id="{8B06CD5D-11DA-4CD9-B205-12D802D8795C}"/>
                  </a:ext>
                </a:extLst>
              </p:cNvPr>
              <p:cNvSpPr/>
              <p:nvPr/>
            </p:nvSpPr>
            <p:spPr>
              <a:xfrm>
                <a:off x="3327577" y="5344059"/>
                <a:ext cx="63603" cy="92892"/>
              </a:xfrm>
              <a:custGeom>
                <a:avLst/>
                <a:gdLst>
                  <a:gd name="connsiteX0" fmla="*/ 60051 w 63603"/>
                  <a:gd name="connsiteY0" fmla="*/ 37867 h 92892"/>
                  <a:gd name="connsiteX1" fmla="*/ 25736 w 63603"/>
                  <a:gd name="connsiteY1" fmla="*/ 3553 h 92892"/>
                  <a:gd name="connsiteX2" fmla="*/ 8578 w 63603"/>
                  <a:gd name="connsiteY2" fmla="*/ 3553 h 92892"/>
                  <a:gd name="connsiteX3" fmla="*/ 0 w 63603"/>
                  <a:gd name="connsiteY3" fmla="*/ 12131 h 92892"/>
                  <a:gd name="connsiteX4" fmla="*/ 17158 w 63603"/>
                  <a:gd name="connsiteY4" fmla="*/ 29289 h 92892"/>
                  <a:gd name="connsiteX5" fmla="*/ 17158 w 63603"/>
                  <a:gd name="connsiteY5" fmla="*/ 63603 h 92892"/>
                  <a:gd name="connsiteX6" fmla="*/ 0 w 63603"/>
                  <a:gd name="connsiteY6" fmla="*/ 80761 h 92892"/>
                  <a:gd name="connsiteX7" fmla="*/ 8578 w 63603"/>
                  <a:gd name="connsiteY7" fmla="*/ 89340 h 92892"/>
                  <a:gd name="connsiteX8" fmla="*/ 25736 w 63603"/>
                  <a:gd name="connsiteY8" fmla="*/ 89340 h 92892"/>
                  <a:gd name="connsiteX9" fmla="*/ 60051 w 63603"/>
                  <a:gd name="connsiteY9" fmla="*/ 55025 h 92892"/>
                  <a:gd name="connsiteX10" fmla="*/ 60051 w 63603"/>
                  <a:gd name="connsiteY10" fmla="*/ 37867 h 928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3603" h="92892">
                    <a:moveTo>
                      <a:pt x="60051" y="37867"/>
                    </a:moveTo>
                    <a:lnTo>
                      <a:pt x="25736" y="3553"/>
                    </a:lnTo>
                    <a:cubicBezTo>
                      <a:pt x="20999" y="-1184"/>
                      <a:pt x="13317" y="-1184"/>
                      <a:pt x="8578" y="3553"/>
                    </a:cubicBezTo>
                    <a:lnTo>
                      <a:pt x="0" y="12131"/>
                    </a:lnTo>
                    <a:lnTo>
                      <a:pt x="17158" y="29289"/>
                    </a:lnTo>
                    <a:cubicBezTo>
                      <a:pt x="26634" y="38765"/>
                      <a:pt x="26634" y="54128"/>
                      <a:pt x="17158" y="63603"/>
                    </a:cubicBezTo>
                    <a:lnTo>
                      <a:pt x="0" y="80761"/>
                    </a:lnTo>
                    <a:lnTo>
                      <a:pt x="8578" y="89340"/>
                    </a:lnTo>
                    <a:cubicBezTo>
                      <a:pt x="13315" y="94077"/>
                      <a:pt x="20998" y="94077"/>
                      <a:pt x="25736" y="89340"/>
                    </a:cubicBezTo>
                    <a:lnTo>
                      <a:pt x="60051" y="55025"/>
                    </a:lnTo>
                    <a:cubicBezTo>
                      <a:pt x="64788" y="50287"/>
                      <a:pt x="64788" y="42604"/>
                      <a:pt x="60051" y="37867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94" name="Freeform: Shape 1993">
                <a:extLst>
                  <a:ext uri="{FF2B5EF4-FFF2-40B4-BE49-F238E27FC236}">
                    <a16:creationId xmlns:a16="http://schemas.microsoft.com/office/drawing/2014/main" id="{F5F0B81F-9077-4610-8E86-1BA69778ADD9}"/>
                  </a:ext>
                </a:extLst>
              </p:cNvPr>
              <p:cNvSpPr/>
              <p:nvPr/>
            </p:nvSpPr>
            <p:spPr>
              <a:xfrm>
                <a:off x="3384075" y="5258272"/>
                <a:ext cx="92892" cy="92892"/>
              </a:xfrm>
              <a:custGeom>
                <a:avLst/>
                <a:gdLst>
                  <a:gd name="connsiteX0" fmla="*/ 37867 w 92892"/>
                  <a:gd name="connsiteY0" fmla="*/ 89340 h 92892"/>
                  <a:gd name="connsiteX1" fmla="*/ 3553 w 92892"/>
                  <a:gd name="connsiteY1" fmla="*/ 55025 h 92892"/>
                  <a:gd name="connsiteX2" fmla="*/ 3553 w 92892"/>
                  <a:gd name="connsiteY2" fmla="*/ 37867 h 92892"/>
                  <a:gd name="connsiteX3" fmla="*/ 37867 w 92892"/>
                  <a:gd name="connsiteY3" fmla="*/ 3553 h 92892"/>
                  <a:gd name="connsiteX4" fmla="*/ 55025 w 92892"/>
                  <a:gd name="connsiteY4" fmla="*/ 3553 h 92892"/>
                  <a:gd name="connsiteX5" fmla="*/ 89340 w 92892"/>
                  <a:gd name="connsiteY5" fmla="*/ 37867 h 92892"/>
                  <a:gd name="connsiteX6" fmla="*/ 89340 w 92892"/>
                  <a:gd name="connsiteY6" fmla="*/ 55025 h 92892"/>
                  <a:gd name="connsiteX7" fmla="*/ 55025 w 92892"/>
                  <a:gd name="connsiteY7" fmla="*/ 89340 h 92892"/>
                  <a:gd name="connsiteX8" fmla="*/ 37867 w 92892"/>
                  <a:gd name="connsiteY8" fmla="*/ 89340 h 928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2892" h="92892">
                    <a:moveTo>
                      <a:pt x="37867" y="89340"/>
                    </a:moveTo>
                    <a:lnTo>
                      <a:pt x="3553" y="55025"/>
                    </a:lnTo>
                    <a:cubicBezTo>
                      <a:pt x="-1184" y="50288"/>
                      <a:pt x="-1184" y="42606"/>
                      <a:pt x="3553" y="37867"/>
                    </a:cubicBezTo>
                    <a:lnTo>
                      <a:pt x="37867" y="3553"/>
                    </a:lnTo>
                    <a:cubicBezTo>
                      <a:pt x="42604" y="-1184"/>
                      <a:pt x="50287" y="-1184"/>
                      <a:pt x="55025" y="3553"/>
                    </a:cubicBezTo>
                    <a:lnTo>
                      <a:pt x="89340" y="37867"/>
                    </a:lnTo>
                    <a:cubicBezTo>
                      <a:pt x="94077" y="42604"/>
                      <a:pt x="94077" y="50287"/>
                      <a:pt x="89340" y="55025"/>
                    </a:cubicBezTo>
                    <a:lnTo>
                      <a:pt x="55025" y="89340"/>
                    </a:lnTo>
                    <a:cubicBezTo>
                      <a:pt x="50287" y="94077"/>
                      <a:pt x="42604" y="94077"/>
                      <a:pt x="37867" y="8934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95" name="Freeform: Shape 1994">
                <a:extLst>
                  <a:ext uri="{FF2B5EF4-FFF2-40B4-BE49-F238E27FC236}">
                    <a16:creationId xmlns:a16="http://schemas.microsoft.com/office/drawing/2014/main" id="{79C65958-DFA0-49AB-AFD2-AEDA0FD005AB}"/>
                  </a:ext>
                </a:extLst>
              </p:cNvPr>
              <p:cNvSpPr/>
              <p:nvPr/>
            </p:nvSpPr>
            <p:spPr>
              <a:xfrm>
                <a:off x="3413362" y="5258272"/>
                <a:ext cx="63604" cy="92892"/>
              </a:xfrm>
              <a:custGeom>
                <a:avLst/>
                <a:gdLst>
                  <a:gd name="connsiteX0" fmla="*/ 60051 w 63604"/>
                  <a:gd name="connsiteY0" fmla="*/ 37867 h 92892"/>
                  <a:gd name="connsiteX1" fmla="*/ 25736 w 63604"/>
                  <a:gd name="connsiteY1" fmla="*/ 3553 h 92892"/>
                  <a:gd name="connsiteX2" fmla="*/ 8578 w 63604"/>
                  <a:gd name="connsiteY2" fmla="*/ 3553 h 92892"/>
                  <a:gd name="connsiteX3" fmla="*/ 0 w 63604"/>
                  <a:gd name="connsiteY3" fmla="*/ 12131 h 92892"/>
                  <a:gd name="connsiteX4" fmla="*/ 17158 w 63604"/>
                  <a:gd name="connsiteY4" fmla="*/ 29289 h 92892"/>
                  <a:gd name="connsiteX5" fmla="*/ 17158 w 63604"/>
                  <a:gd name="connsiteY5" fmla="*/ 63603 h 92892"/>
                  <a:gd name="connsiteX6" fmla="*/ 0 w 63604"/>
                  <a:gd name="connsiteY6" fmla="*/ 80761 h 92892"/>
                  <a:gd name="connsiteX7" fmla="*/ 8578 w 63604"/>
                  <a:gd name="connsiteY7" fmla="*/ 89340 h 92892"/>
                  <a:gd name="connsiteX8" fmla="*/ 25736 w 63604"/>
                  <a:gd name="connsiteY8" fmla="*/ 89340 h 92892"/>
                  <a:gd name="connsiteX9" fmla="*/ 60051 w 63604"/>
                  <a:gd name="connsiteY9" fmla="*/ 55025 h 92892"/>
                  <a:gd name="connsiteX10" fmla="*/ 60051 w 63604"/>
                  <a:gd name="connsiteY10" fmla="*/ 37867 h 928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3604" h="92892">
                    <a:moveTo>
                      <a:pt x="60051" y="37867"/>
                    </a:moveTo>
                    <a:lnTo>
                      <a:pt x="25736" y="3553"/>
                    </a:lnTo>
                    <a:cubicBezTo>
                      <a:pt x="20999" y="-1184"/>
                      <a:pt x="13317" y="-1184"/>
                      <a:pt x="8578" y="3553"/>
                    </a:cubicBezTo>
                    <a:lnTo>
                      <a:pt x="0" y="12131"/>
                    </a:lnTo>
                    <a:lnTo>
                      <a:pt x="17158" y="29289"/>
                    </a:lnTo>
                    <a:cubicBezTo>
                      <a:pt x="26634" y="38765"/>
                      <a:pt x="26634" y="54128"/>
                      <a:pt x="17158" y="63603"/>
                    </a:cubicBezTo>
                    <a:lnTo>
                      <a:pt x="0" y="80761"/>
                    </a:lnTo>
                    <a:lnTo>
                      <a:pt x="8578" y="89340"/>
                    </a:lnTo>
                    <a:cubicBezTo>
                      <a:pt x="13315" y="94077"/>
                      <a:pt x="20998" y="94077"/>
                      <a:pt x="25736" y="89340"/>
                    </a:cubicBezTo>
                    <a:lnTo>
                      <a:pt x="60051" y="55025"/>
                    </a:lnTo>
                    <a:cubicBezTo>
                      <a:pt x="64789" y="50287"/>
                      <a:pt x="64789" y="42606"/>
                      <a:pt x="60051" y="37867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96" name="Freeform: Shape 1995">
                <a:extLst>
                  <a:ext uri="{FF2B5EF4-FFF2-40B4-BE49-F238E27FC236}">
                    <a16:creationId xmlns:a16="http://schemas.microsoft.com/office/drawing/2014/main" id="{FE6DBDB5-597B-4A6A-81A1-619E1B8616C7}"/>
                  </a:ext>
                </a:extLst>
              </p:cNvPr>
              <p:cNvSpPr/>
              <p:nvPr/>
            </p:nvSpPr>
            <p:spPr>
              <a:xfrm>
                <a:off x="3298288" y="5515631"/>
                <a:ext cx="92892" cy="92892"/>
              </a:xfrm>
              <a:custGeom>
                <a:avLst/>
                <a:gdLst>
                  <a:gd name="connsiteX0" fmla="*/ 37867 w 92892"/>
                  <a:gd name="connsiteY0" fmla="*/ 89338 h 92892"/>
                  <a:gd name="connsiteX1" fmla="*/ 3553 w 92892"/>
                  <a:gd name="connsiteY1" fmla="*/ 55024 h 92892"/>
                  <a:gd name="connsiteX2" fmla="*/ 3553 w 92892"/>
                  <a:gd name="connsiteY2" fmla="*/ 37867 h 92892"/>
                  <a:gd name="connsiteX3" fmla="*/ 37867 w 92892"/>
                  <a:gd name="connsiteY3" fmla="*/ 3553 h 92892"/>
                  <a:gd name="connsiteX4" fmla="*/ 55025 w 92892"/>
                  <a:gd name="connsiteY4" fmla="*/ 3553 h 92892"/>
                  <a:gd name="connsiteX5" fmla="*/ 89340 w 92892"/>
                  <a:gd name="connsiteY5" fmla="*/ 37867 h 92892"/>
                  <a:gd name="connsiteX6" fmla="*/ 89340 w 92892"/>
                  <a:gd name="connsiteY6" fmla="*/ 55024 h 92892"/>
                  <a:gd name="connsiteX7" fmla="*/ 55025 w 92892"/>
                  <a:gd name="connsiteY7" fmla="*/ 89338 h 92892"/>
                  <a:gd name="connsiteX8" fmla="*/ 37867 w 92892"/>
                  <a:gd name="connsiteY8" fmla="*/ 89338 h 928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2892" h="92892">
                    <a:moveTo>
                      <a:pt x="37867" y="89338"/>
                    </a:moveTo>
                    <a:lnTo>
                      <a:pt x="3553" y="55024"/>
                    </a:lnTo>
                    <a:cubicBezTo>
                      <a:pt x="-1184" y="50287"/>
                      <a:pt x="-1184" y="42604"/>
                      <a:pt x="3553" y="37867"/>
                    </a:cubicBezTo>
                    <a:lnTo>
                      <a:pt x="37867" y="3553"/>
                    </a:lnTo>
                    <a:cubicBezTo>
                      <a:pt x="42604" y="-1184"/>
                      <a:pt x="50287" y="-1184"/>
                      <a:pt x="55025" y="3553"/>
                    </a:cubicBezTo>
                    <a:lnTo>
                      <a:pt x="89340" y="37867"/>
                    </a:lnTo>
                    <a:cubicBezTo>
                      <a:pt x="94077" y="42604"/>
                      <a:pt x="94077" y="50287"/>
                      <a:pt x="89340" y="55024"/>
                    </a:cubicBezTo>
                    <a:lnTo>
                      <a:pt x="55025" y="89338"/>
                    </a:lnTo>
                    <a:cubicBezTo>
                      <a:pt x="50287" y="94077"/>
                      <a:pt x="42606" y="94077"/>
                      <a:pt x="37867" y="89338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97" name="Freeform: Shape 1996">
                <a:extLst>
                  <a:ext uri="{FF2B5EF4-FFF2-40B4-BE49-F238E27FC236}">
                    <a16:creationId xmlns:a16="http://schemas.microsoft.com/office/drawing/2014/main" id="{303DD962-F03B-4C7A-8DD6-172B87CD317B}"/>
                  </a:ext>
                </a:extLst>
              </p:cNvPr>
              <p:cNvSpPr/>
              <p:nvPr/>
            </p:nvSpPr>
            <p:spPr>
              <a:xfrm>
                <a:off x="3327577" y="5515631"/>
                <a:ext cx="63603" cy="92892"/>
              </a:xfrm>
              <a:custGeom>
                <a:avLst/>
                <a:gdLst>
                  <a:gd name="connsiteX0" fmla="*/ 60051 w 63603"/>
                  <a:gd name="connsiteY0" fmla="*/ 37867 h 92892"/>
                  <a:gd name="connsiteX1" fmla="*/ 25736 w 63603"/>
                  <a:gd name="connsiteY1" fmla="*/ 3553 h 92892"/>
                  <a:gd name="connsiteX2" fmla="*/ 8578 w 63603"/>
                  <a:gd name="connsiteY2" fmla="*/ 3553 h 92892"/>
                  <a:gd name="connsiteX3" fmla="*/ 0 w 63603"/>
                  <a:gd name="connsiteY3" fmla="*/ 12131 h 92892"/>
                  <a:gd name="connsiteX4" fmla="*/ 17158 w 63603"/>
                  <a:gd name="connsiteY4" fmla="*/ 29289 h 92892"/>
                  <a:gd name="connsiteX5" fmla="*/ 17158 w 63603"/>
                  <a:gd name="connsiteY5" fmla="*/ 63603 h 92892"/>
                  <a:gd name="connsiteX6" fmla="*/ 0 w 63603"/>
                  <a:gd name="connsiteY6" fmla="*/ 80761 h 92892"/>
                  <a:gd name="connsiteX7" fmla="*/ 8578 w 63603"/>
                  <a:gd name="connsiteY7" fmla="*/ 89340 h 92892"/>
                  <a:gd name="connsiteX8" fmla="*/ 25736 w 63603"/>
                  <a:gd name="connsiteY8" fmla="*/ 89340 h 92892"/>
                  <a:gd name="connsiteX9" fmla="*/ 60051 w 63603"/>
                  <a:gd name="connsiteY9" fmla="*/ 55025 h 92892"/>
                  <a:gd name="connsiteX10" fmla="*/ 60051 w 63603"/>
                  <a:gd name="connsiteY10" fmla="*/ 37867 h 928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3603" h="92892">
                    <a:moveTo>
                      <a:pt x="60051" y="37867"/>
                    </a:moveTo>
                    <a:lnTo>
                      <a:pt x="25736" y="3553"/>
                    </a:lnTo>
                    <a:cubicBezTo>
                      <a:pt x="20999" y="-1184"/>
                      <a:pt x="13317" y="-1184"/>
                      <a:pt x="8578" y="3553"/>
                    </a:cubicBezTo>
                    <a:lnTo>
                      <a:pt x="0" y="12131"/>
                    </a:lnTo>
                    <a:lnTo>
                      <a:pt x="17158" y="29289"/>
                    </a:lnTo>
                    <a:cubicBezTo>
                      <a:pt x="26634" y="38765"/>
                      <a:pt x="26634" y="54128"/>
                      <a:pt x="17158" y="63603"/>
                    </a:cubicBezTo>
                    <a:lnTo>
                      <a:pt x="0" y="80761"/>
                    </a:lnTo>
                    <a:lnTo>
                      <a:pt x="8578" y="89340"/>
                    </a:lnTo>
                    <a:cubicBezTo>
                      <a:pt x="13315" y="94077"/>
                      <a:pt x="20998" y="94077"/>
                      <a:pt x="25736" y="89340"/>
                    </a:cubicBezTo>
                    <a:lnTo>
                      <a:pt x="60051" y="55025"/>
                    </a:lnTo>
                    <a:cubicBezTo>
                      <a:pt x="64788" y="50287"/>
                      <a:pt x="64788" y="42604"/>
                      <a:pt x="60051" y="37867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98" name="Freeform: Shape 1997">
                <a:extLst>
                  <a:ext uri="{FF2B5EF4-FFF2-40B4-BE49-F238E27FC236}">
                    <a16:creationId xmlns:a16="http://schemas.microsoft.com/office/drawing/2014/main" id="{5CDE22FC-2A14-4904-91C8-AF3ACF469146}"/>
                  </a:ext>
                </a:extLst>
              </p:cNvPr>
              <p:cNvSpPr/>
              <p:nvPr/>
            </p:nvSpPr>
            <p:spPr>
              <a:xfrm>
                <a:off x="3384075" y="5429844"/>
                <a:ext cx="92892" cy="92892"/>
              </a:xfrm>
              <a:custGeom>
                <a:avLst/>
                <a:gdLst>
                  <a:gd name="connsiteX0" fmla="*/ 37867 w 92892"/>
                  <a:gd name="connsiteY0" fmla="*/ 89340 h 92892"/>
                  <a:gd name="connsiteX1" fmla="*/ 3553 w 92892"/>
                  <a:gd name="connsiteY1" fmla="*/ 55025 h 92892"/>
                  <a:gd name="connsiteX2" fmla="*/ 3553 w 92892"/>
                  <a:gd name="connsiteY2" fmla="*/ 37867 h 92892"/>
                  <a:gd name="connsiteX3" fmla="*/ 37867 w 92892"/>
                  <a:gd name="connsiteY3" fmla="*/ 3553 h 92892"/>
                  <a:gd name="connsiteX4" fmla="*/ 55025 w 92892"/>
                  <a:gd name="connsiteY4" fmla="*/ 3553 h 92892"/>
                  <a:gd name="connsiteX5" fmla="*/ 89340 w 92892"/>
                  <a:gd name="connsiteY5" fmla="*/ 37867 h 92892"/>
                  <a:gd name="connsiteX6" fmla="*/ 89340 w 92892"/>
                  <a:gd name="connsiteY6" fmla="*/ 55025 h 92892"/>
                  <a:gd name="connsiteX7" fmla="*/ 55024 w 92892"/>
                  <a:gd name="connsiteY7" fmla="*/ 89340 h 92892"/>
                  <a:gd name="connsiteX8" fmla="*/ 37867 w 92892"/>
                  <a:gd name="connsiteY8" fmla="*/ 89340 h 928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2892" h="92892">
                    <a:moveTo>
                      <a:pt x="37867" y="89340"/>
                    </a:moveTo>
                    <a:lnTo>
                      <a:pt x="3553" y="55025"/>
                    </a:lnTo>
                    <a:cubicBezTo>
                      <a:pt x="-1184" y="50288"/>
                      <a:pt x="-1184" y="42606"/>
                      <a:pt x="3553" y="37867"/>
                    </a:cubicBezTo>
                    <a:lnTo>
                      <a:pt x="37867" y="3553"/>
                    </a:lnTo>
                    <a:cubicBezTo>
                      <a:pt x="42604" y="-1184"/>
                      <a:pt x="50287" y="-1184"/>
                      <a:pt x="55025" y="3553"/>
                    </a:cubicBezTo>
                    <a:lnTo>
                      <a:pt x="89340" y="37867"/>
                    </a:lnTo>
                    <a:cubicBezTo>
                      <a:pt x="94077" y="42604"/>
                      <a:pt x="94077" y="50287"/>
                      <a:pt x="89340" y="55025"/>
                    </a:cubicBezTo>
                    <a:lnTo>
                      <a:pt x="55024" y="89340"/>
                    </a:lnTo>
                    <a:cubicBezTo>
                      <a:pt x="50287" y="94077"/>
                      <a:pt x="42604" y="94077"/>
                      <a:pt x="37867" y="8934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99" name="Freeform: Shape 1998">
                <a:extLst>
                  <a:ext uri="{FF2B5EF4-FFF2-40B4-BE49-F238E27FC236}">
                    <a16:creationId xmlns:a16="http://schemas.microsoft.com/office/drawing/2014/main" id="{8A8B1BA5-B267-42E8-B8BB-ED57D2C0FDB8}"/>
                  </a:ext>
                </a:extLst>
              </p:cNvPr>
              <p:cNvSpPr/>
              <p:nvPr/>
            </p:nvSpPr>
            <p:spPr>
              <a:xfrm>
                <a:off x="3413362" y="5429844"/>
                <a:ext cx="63604" cy="92890"/>
              </a:xfrm>
              <a:custGeom>
                <a:avLst/>
                <a:gdLst>
                  <a:gd name="connsiteX0" fmla="*/ 60051 w 63604"/>
                  <a:gd name="connsiteY0" fmla="*/ 37867 h 92890"/>
                  <a:gd name="connsiteX1" fmla="*/ 25736 w 63604"/>
                  <a:gd name="connsiteY1" fmla="*/ 3553 h 92890"/>
                  <a:gd name="connsiteX2" fmla="*/ 8578 w 63604"/>
                  <a:gd name="connsiteY2" fmla="*/ 3553 h 92890"/>
                  <a:gd name="connsiteX3" fmla="*/ 0 w 63604"/>
                  <a:gd name="connsiteY3" fmla="*/ 12131 h 92890"/>
                  <a:gd name="connsiteX4" fmla="*/ 17158 w 63604"/>
                  <a:gd name="connsiteY4" fmla="*/ 29289 h 92890"/>
                  <a:gd name="connsiteX5" fmla="*/ 17158 w 63604"/>
                  <a:gd name="connsiteY5" fmla="*/ 63603 h 92890"/>
                  <a:gd name="connsiteX6" fmla="*/ 0 w 63604"/>
                  <a:gd name="connsiteY6" fmla="*/ 80760 h 92890"/>
                  <a:gd name="connsiteX7" fmla="*/ 8578 w 63604"/>
                  <a:gd name="connsiteY7" fmla="*/ 89338 h 92890"/>
                  <a:gd name="connsiteX8" fmla="*/ 25736 w 63604"/>
                  <a:gd name="connsiteY8" fmla="*/ 89338 h 92890"/>
                  <a:gd name="connsiteX9" fmla="*/ 60051 w 63604"/>
                  <a:gd name="connsiteY9" fmla="*/ 55024 h 92890"/>
                  <a:gd name="connsiteX10" fmla="*/ 60051 w 63604"/>
                  <a:gd name="connsiteY10" fmla="*/ 37867 h 928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3604" h="92890">
                    <a:moveTo>
                      <a:pt x="60051" y="37867"/>
                    </a:moveTo>
                    <a:lnTo>
                      <a:pt x="25736" y="3553"/>
                    </a:lnTo>
                    <a:cubicBezTo>
                      <a:pt x="20999" y="-1184"/>
                      <a:pt x="13317" y="-1184"/>
                      <a:pt x="8578" y="3553"/>
                    </a:cubicBezTo>
                    <a:lnTo>
                      <a:pt x="0" y="12131"/>
                    </a:lnTo>
                    <a:lnTo>
                      <a:pt x="17158" y="29289"/>
                    </a:lnTo>
                    <a:cubicBezTo>
                      <a:pt x="26634" y="38765"/>
                      <a:pt x="26634" y="54128"/>
                      <a:pt x="17158" y="63603"/>
                    </a:cubicBezTo>
                    <a:lnTo>
                      <a:pt x="0" y="80760"/>
                    </a:lnTo>
                    <a:lnTo>
                      <a:pt x="8578" y="89338"/>
                    </a:lnTo>
                    <a:cubicBezTo>
                      <a:pt x="13315" y="94075"/>
                      <a:pt x="20998" y="94075"/>
                      <a:pt x="25736" y="89338"/>
                    </a:cubicBezTo>
                    <a:lnTo>
                      <a:pt x="60051" y="55024"/>
                    </a:lnTo>
                    <a:cubicBezTo>
                      <a:pt x="64789" y="50287"/>
                      <a:pt x="64789" y="42606"/>
                      <a:pt x="60051" y="37867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00" name="Freeform: Shape 1999">
                <a:extLst>
                  <a:ext uri="{FF2B5EF4-FFF2-40B4-BE49-F238E27FC236}">
                    <a16:creationId xmlns:a16="http://schemas.microsoft.com/office/drawing/2014/main" id="{1694C5DF-9F8D-46FD-9BA9-BBD1C82C0144}"/>
                  </a:ext>
                </a:extLst>
              </p:cNvPr>
              <p:cNvSpPr/>
              <p:nvPr/>
            </p:nvSpPr>
            <p:spPr>
              <a:xfrm>
                <a:off x="3469860" y="5344057"/>
                <a:ext cx="92890" cy="92893"/>
              </a:xfrm>
              <a:custGeom>
                <a:avLst/>
                <a:gdLst>
                  <a:gd name="connsiteX0" fmla="*/ 37867 w 92890"/>
                  <a:gd name="connsiteY0" fmla="*/ 89340 h 92893"/>
                  <a:gd name="connsiteX1" fmla="*/ 3553 w 92890"/>
                  <a:gd name="connsiteY1" fmla="*/ 55025 h 92893"/>
                  <a:gd name="connsiteX2" fmla="*/ 3553 w 92890"/>
                  <a:gd name="connsiteY2" fmla="*/ 37867 h 92893"/>
                  <a:gd name="connsiteX3" fmla="*/ 37867 w 92890"/>
                  <a:gd name="connsiteY3" fmla="*/ 3553 h 92893"/>
                  <a:gd name="connsiteX4" fmla="*/ 55024 w 92890"/>
                  <a:gd name="connsiteY4" fmla="*/ 3553 h 92893"/>
                  <a:gd name="connsiteX5" fmla="*/ 89338 w 92890"/>
                  <a:gd name="connsiteY5" fmla="*/ 37867 h 92893"/>
                  <a:gd name="connsiteX6" fmla="*/ 89338 w 92890"/>
                  <a:gd name="connsiteY6" fmla="*/ 55025 h 92893"/>
                  <a:gd name="connsiteX7" fmla="*/ 55024 w 92890"/>
                  <a:gd name="connsiteY7" fmla="*/ 89340 h 92893"/>
                  <a:gd name="connsiteX8" fmla="*/ 37867 w 92890"/>
                  <a:gd name="connsiteY8" fmla="*/ 89340 h 928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2890" h="92893">
                    <a:moveTo>
                      <a:pt x="37867" y="89340"/>
                    </a:moveTo>
                    <a:lnTo>
                      <a:pt x="3553" y="55025"/>
                    </a:lnTo>
                    <a:cubicBezTo>
                      <a:pt x="-1184" y="50288"/>
                      <a:pt x="-1184" y="42606"/>
                      <a:pt x="3553" y="37867"/>
                    </a:cubicBezTo>
                    <a:lnTo>
                      <a:pt x="37867" y="3553"/>
                    </a:lnTo>
                    <a:cubicBezTo>
                      <a:pt x="42604" y="-1184"/>
                      <a:pt x="50287" y="-1184"/>
                      <a:pt x="55024" y="3553"/>
                    </a:cubicBezTo>
                    <a:lnTo>
                      <a:pt x="89338" y="37867"/>
                    </a:lnTo>
                    <a:cubicBezTo>
                      <a:pt x="94075" y="42604"/>
                      <a:pt x="94075" y="50287"/>
                      <a:pt x="89338" y="55025"/>
                    </a:cubicBezTo>
                    <a:lnTo>
                      <a:pt x="55024" y="89340"/>
                    </a:lnTo>
                    <a:cubicBezTo>
                      <a:pt x="50287" y="94078"/>
                      <a:pt x="42606" y="94078"/>
                      <a:pt x="37867" y="8934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01" name="Freeform: Shape 2000">
                <a:extLst>
                  <a:ext uri="{FF2B5EF4-FFF2-40B4-BE49-F238E27FC236}">
                    <a16:creationId xmlns:a16="http://schemas.microsoft.com/office/drawing/2014/main" id="{FE15C07B-6DEF-4B0C-9969-CB8B80E17586}"/>
                  </a:ext>
                </a:extLst>
              </p:cNvPr>
              <p:cNvSpPr/>
              <p:nvPr/>
            </p:nvSpPr>
            <p:spPr>
              <a:xfrm>
                <a:off x="3499151" y="5344059"/>
                <a:ext cx="63601" cy="92892"/>
              </a:xfrm>
              <a:custGeom>
                <a:avLst/>
                <a:gdLst>
                  <a:gd name="connsiteX0" fmla="*/ 60049 w 63601"/>
                  <a:gd name="connsiteY0" fmla="*/ 37867 h 92892"/>
                  <a:gd name="connsiteX1" fmla="*/ 25735 w 63601"/>
                  <a:gd name="connsiteY1" fmla="*/ 3553 h 92892"/>
                  <a:gd name="connsiteX2" fmla="*/ 8578 w 63601"/>
                  <a:gd name="connsiteY2" fmla="*/ 3553 h 92892"/>
                  <a:gd name="connsiteX3" fmla="*/ 0 w 63601"/>
                  <a:gd name="connsiteY3" fmla="*/ 12131 h 92892"/>
                  <a:gd name="connsiteX4" fmla="*/ 17158 w 63601"/>
                  <a:gd name="connsiteY4" fmla="*/ 29289 h 92892"/>
                  <a:gd name="connsiteX5" fmla="*/ 17158 w 63601"/>
                  <a:gd name="connsiteY5" fmla="*/ 63603 h 92892"/>
                  <a:gd name="connsiteX6" fmla="*/ 0 w 63601"/>
                  <a:gd name="connsiteY6" fmla="*/ 80761 h 92892"/>
                  <a:gd name="connsiteX7" fmla="*/ 8578 w 63601"/>
                  <a:gd name="connsiteY7" fmla="*/ 89340 h 92892"/>
                  <a:gd name="connsiteX8" fmla="*/ 25735 w 63601"/>
                  <a:gd name="connsiteY8" fmla="*/ 89340 h 92892"/>
                  <a:gd name="connsiteX9" fmla="*/ 60049 w 63601"/>
                  <a:gd name="connsiteY9" fmla="*/ 55025 h 92892"/>
                  <a:gd name="connsiteX10" fmla="*/ 60049 w 63601"/>
                  <a:gd name="connsiteY10" fmla="*/ 37867 h 928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3601" h="92892">
                    <a:moveTo>
                      <a:pt x="60049" y="37867"/>
                    </a:moveTo>
                    <a:lnTo>
                      <a:pt x="25735" y="3553"/>
                    </a:lnTo>
                    <a:cubicBezTo>
                      <a:pt x="20998" y="-1184"/>
                      <a:pt x="13315" y="-1184"/>
                      <a:pt x="8578" y="3553"/>
                    </a:cubicBezTo>
                    <a:lnTo>
                      <a:pt x="0" y="12131"/>
                    </a:lnTo>
                    <a:lnTo>
                      <a:pt x="17158" y="29289"/>
                    </a:lnTo>
                    <a:cubicBezTo>
                      <a:pt x="26634" y="38765"/>
                      <a:pt x="26634" y="54128"/>
                      <a:pt x="17158" y="63603"/>
                    </a:cubicBezTo>
                    <a:lnTo>
                      <a:pt x="0" y="80761"/>
                    </a:lnTo>
                    <a:lnTo>
                      <a:pt x="8578" y="89340"/>
                    </a:lnTo>
                    <a:cubicBezTo>
                      <a:pt x="13315" y="94077"/>
                      <a:pt x="20998" y="94077"/>
                      <a:pt x="25735" y="89340"/>
                    </a:cubicBezTo>
                    <a:lnTo>
                      <a:pt x="60049" y="55025"/>
                    </a:lnTo>
                    <a:cubicBezTo>
                      <a:pt x="64786" y="50287"/>
                      <a:pt x="64786" y="42604"/>
                      <a:pt x="60049" y="37867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02" name="Freeform: Shape 2001">
                <a:extLst>
                  <a:ext uri="{FF2B5EF4-FFF2-40B4-BE49-F238E27FC236}">
                    <a16:creationId xmlns:a16="http://schemas.microsoft.com/office/drawing/2014/main" id="{335C4387-4EC6-4163-BD80-4C7612A2F485}"/>
                  </a:ext>
                </a:extLst>
              </p:cNvPr>
              <p:cNvSpPr/>
              <p:nvPr/>
            </p:nvSpPr>
            <p:spPr>
              <a:xfrm>
                <a:off x="2881279" y="5417206"/>
                <a:ext cx="436752" cy="436751"/>
              </a:xfrm>
              <a:custGeom>
                <a:avLst/>
                <a:gdLst>
                  <a:gd name="connsiteX0" fmla="*/ 388224 w 436752"/>
                  <a:gd name="connsiteY0" fmla="*/ 0 h 436751"/>
                  <a:gd name="connsiteX1" fmla="*/ 48529 w 436752"/>
                  <a:gd name="connsiteY1" fmla="*/ 0 h 436751"/>
                  <a:gd name="connsiteX2" fmla="*/ 0 w 436752"/>
                  <a:gd name="connsiteY2" fmla="*/ 48527 h 436751"/>
                  <a:gd name="connsiteX3" fmla="*/ 0 w 436752"/>
                  <a:gd name="connsiteY3" fmla="*/ 388222 h 436751"/>
                  <a:gd name="connsiteX4" fmla="*/ 48529 w 436752"/>
                  <a:gd name="connsiteY4" fmla="*/ 436751 h 436751"/>
                  <a:gd name="connsiteX5" fmla="*/ 388224 w 436752"/>
                  <a:gd name="connsiteY5" fmla="*/ 436751 h 436751"/>
                  <a:gd name="connsiteX6" fmla="*/ 436753 w 436752"/>
                  <a:gd name="connsiteY6" fmla="*/ 388222 h 436751"/>
                  <a:gd name="connsiteX7" fmla="*/ 436753 w 436752"/>
                  <a:gd name="connsiteY7" fmla="*/ 48529 h 436751"/>
                  <a:gd name="connsiteX8" fmla="*/ 388224 w 436752"/>
                  <a:gd name="connsiteY8" fmla="*/ 0 h 4367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36752" h="436751">
                    <a:moveTo>
                      <a:pt x="388224" y="0"/>
                    </a:moveTo>
                    <a:lnTo>
                      <a:pt x="48529" y="0"/>
                    </a:lnTo>
                    <a:cubicBezTo>
                      <a:pt x="21727" y="0"/>
                      <a:pt x="0" y="21727"/>
                      <a:pt x="0" y="48527"/>
                    </a:cubicBezTo>
                    <a:lnTo>
                      <a:pt x="0" y="388222"/>
                    </a:lnTo>
                    <a:cubicBezTo>
                      <a:pt x="0" y="415024"/>
                      <a:pt x="21727" y="436751"/>
                      <a:pt x="48529" y="436751"/>
                    </a:cubicBezTo>
                    <a:lnTo>
                      <a:pt x="388224" y="436751"/>
                    </a:lnTo>
                    <a:cubicBezTo>
                      <a:pt x="415026" y="436751"/>
                      <a:pt x="436753" y="415024"/>
                      <a:pt x="436753" y="388222"/>
                    </a:cubicBezTo>
                    <a:lnTo>
                      <a:pt x="436753" y="48529"/>
                    </a:lnTo>
                    <a:cubicBezTo>
                      <a:pt x="436753" y="21727"/>
                      <a:pt x="415026" y="0"/>
                      <a:pt x="388224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03" name="Freeform: Shape 2002">
                <a:extLst>
                  <a:ext uri="{FF2B5EF4-FFF2-40B4-BE49-F238E27FC236}">
                    <a16:creationId xmlns:a16="http://schemas.microsoft.com/office/drawing/2014/main" id="{4D4DDD84-2AE0-4D47-B55E-4B8A4264DA85}"/>
                  </a:ext>
                </a:extLst>
              </p:cNvPr>
              <p:cNvSpPr/>
              <p:nvPr/>
            </p:nvSpPr>
            <p:spPr>
              <a:xfrm>
                <a:off x="2941940" y="5720506"/>
                <a:ext cx="72792" cy="72792"/>
              </a:xfrm>
              <a:custGeom>
                <a:avLst/>
                <a:gdLst>
                  <a:gd name="connsiteX0" fmla="*/ 60661 w 72792"/>
                  <a:gd name="connsiteY0" fmla="*/ 72792 h 72792"/>
                  <a:gd name="connsiteX1" fmla="*/ 12132 w 72792"/>
                  <a:gd name="connsiteY1" fmla="*/ 72792 h 72792"/>
                  <a:gd name="connsiteX2" fmla="*/ 0 w 72792"/>
                  <a:gd name="connsiteY2" fmla="*/ 60661 h 72792"/>
                  <a:gd name="connsiteX3" fmla="*/ 0 w 72792"/>
                  <a:gd name="connsiteY3" fmla="*/ 12132 h 72792"/>
                  <a:gd name="connsiteX4" fmla="*/ 12132 w 72792"/>
                  <a:gd name="connsiteY4" fmla="*/ 0 h 72792"/>
                  <a:gd name="connsiteX5" fmla="*/ 60661 w 72792"/>
                  <a:gd name="connsiteY5" fmla="*/ 0 h 72792"/>
                  <a:gd name="connsiteX6" fmla="*/ 72792 w 72792"/>
                  <a:gd name="connsiteY6" fmla="*/ 12132 h 72792"/>
                  <a:gd name="connsiteX7" fmla="*/ 72792 w 72792"/>
                  <a:gd name="connsiteY7" fmla="*/ 60661 h 72792"/>
                  <a:gd name="connsiteX8" fmla="*/ 60661 w 72792"/>
                  <a:gd name="connsiteY8" fmla="*/ 72792 h 727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2792" h="72792">
                    <a:moveTo>
                      <a:pt x="60661" y="72792"/>
                    </a:moveTo>
                    <a:lnTo>
                      <a:pt x="12132" y="72792"/>
                    </a:lnTo>
                    <a:cubicBezTo>
                      <a:pt x="5432" y="72792"/>
                      <a:pt x="0" y="67361"/>
                      <a:pt x="0" y="60661"/>
                    </a:cubicBezTo>
                    <a:lnTo>
                      <a:pt x="0" y="12132"/>
                    </a:lnTo>
                    <a:cubicBezTo>
                      <a:pt x="0" y="5432"/>
                      <a:pt x="5432" y="0"/>
                      <a:pt x="12132" y="0"/>
                    </a:cubicBezTo>
                    <a:lnTo>
                      <a:pt x="60661" y="0"/>
                    </a:lnTo>
                    <a:cubicBezTo>
                      <a:pt x="67361" y="0"/>
                      <a:pt x="72792" y="5432"/>
                      <a:pt x="72792" y="12132"/>
                    </a:cubicBezTo>
                    <a:lnTo>
                      <a:pt x="72792" y="60661"/>
                    </a:lnTo>
                    <a:cubicBezTo>
                      <a:pt x="72792" y="67361"/>
                      <a:pt x="67361" y="72792"/>
                      <a:pt x="60661" y="72792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04" name="Freeform: Shape 2003">
                <a:extLst>
                  <a:ext uri="{FF2B5EF4-FFF2-40B4-BE49-F238E27FC236}">
                    <a16:creationId xmlns:a16="http://schemas.microsoft.com/office/drawing/2014/main" id="{531FED9B-2252-49B0-BEF6-054D4065F3BE}"/>
                  </a:ext>
                </a:extLst>
              </p:cNvPr>
              <p:cNvSpPr/>
              <p:nvPr/>
            </p:nvSpPr>
            <p:spPr>
              <a:xfrm>
                <a:off x="2941940" y="5720507"/>
                <a:ext cx="72790" cy="72790"/>
              </a:xfrm>
              <a:custGeom>
                <a:avLst/>
                <a:gdLst>
                  <a:gd name="connsiteX0" fmla="*/ 60661 w 72790"/>
                  <a:gd name="connsiteY0" fmla="*/ 0 h 72790"/>
                  <a:gd name="connsiteX1" fmla="*/ 12132 w 72790"/>
                  <a:gd name="connsiteY1" fmla="*/ 0 h 72790"/>
                  <a:gd name="connsiteX2" fmla="*/ 0 w 72790"/>
                  <a:gd name="connsiteY2" fmla="*/ 12132 h 72790"/>
                  <a:gd name="connsiteX3" fmla="*/ 0 w 72790"/>
                  <a:gd name="connsiteY3" fmla="*/ 24264 h 72790"/>
                  <a:gd name="connsiteX4" fmla="*/ 24264 w 72790"/>
                  <a:gd name="connsiteY4" fmla="*/ 24264 h 72790"/>
                  <a:gd name="connsiteX5" fmla="*/ 48527 w 72790"/>
                  <a:gd name="connsiteY5" fmla="*/ 48527 h 72790"/>
                  <a:gd name="connsiteX6" fmla="*/ 48527 w 72790"/>
                  <a:gd name="connsiteY6" fmla="*/ 72791 h 72790"/>
                  <a:gd name="connsiteX7" fmla="*/ 60659 w 72790"/>
                  <a:gd name="connsiteY7" fmla="*/ 72791 h 72790"/>
                  <a:gd name="connsiteX8" fmla="*/ 72791 w 72790"/>
                  <a:gd name="connsiteY8" fmla="*/ 60659 h 72790"/>
                  <a:gd name="connsiteX9" fmla="*/ 72791 w 72790"/>
                  <a:gd name="connsiteY9" fmla="*/ 12130 h 72790"/>
                  <a:gd name="connsiteX10" fmla="*/ 60661 w 72790"/>
                  <a:gd name="connsiteY10" fmla="*/ 0 h 727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72790" h="72790">
                    <a:moveTo>
                      <a:pt x="60661" y="0"/>
                    </a:moveTo>
                    <a:lnTo>
                      <a:pt x="12132" y="0"/>
                    </a:lnTo>
                    <a:cubicBezTo>
                      <a:pt x="5432" y="0"/>
                      <a:pt x="0" y="5432"/>
                      <a:pt x="0" y="12132"/>
                    </a:cubicBezTo>
                    <a:lnTo>
                      <a:pt x="0" y="24264"/>
                    </a:lnTo>
                    <a:lnTo>
                      <a:pt x="24264" y="24264"/>
                    </a:lnTo>
                    <a:cubicBezTo>
                      <a:pt x="37664" y="24264"/>
                      <a:pt x="48527" y="35127"/>
                      <a:pt x="48527" y="48527"/>
                    </a:cubicBezTo>
                    <a:lnTo>
                      <a:pt x="48527" y="72791"/>
                    </a:lnTo>
                    <a:lnTo>
                      <a:pt x="60659" y="72791"/>
                    </a:lnTo>
                    <a:cubicBezTo>
                      <a:pt x="67359" y="72791"/>
                      <a:pt x="72791" y="67359"/>
                      <a:pt x="72791" y="60659"/>
                    </a:cubicBezTo>
                    <a:lnTo>
                      <a:pt x="72791" y="12130"/>
                    </a:lnTo>
                    <a:cubicBezTo>
                      <a:pt x="72792" y="5432"/>
                      <a:pt x="67361" y="0"/>
                      <a:pt x="60661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05" name="Freeform: Shape 2004">
                <a:extLst>
                  <a:ext uri="{FF2B5EF4-FFF2-40B4-BE49-F238E27FC236}">
                    <a16:creationId xmlns:a16="http://schemas.microsoft.com/office/drawing/2014/main" id="{DC268AD0-8214-4E01-B9E1-69711BB7E278}"/>
                  </a:ext>
                </a:extLst>
              </p:cNvPr>
              <p:cNvSpPr/>
              <p:nvPr/>
            </p:nvSpPr>
            <p:spPr>
              <a:xfrm>
                <a:off x="2941940" y="5599186"/>
                <a:ext cx="72792" cy="72792"/>
              </a:xfrm>
              <a:custGeom>
                <a:avLst/>
                <a:gdLst>
                  <a:gd name="connsiteX0" fmla="*/ 60661 w 72792"/>
                  <a:gd name="connsiteY0" fmla="*/ 72792 h 72792"/>
                  <a:gd name="connsiteX1" fmla="*/ 12132 w 72792"/>
                  <a:gd name="connsiteY1" fmla="*/ 72792 h 72792"/>
                  <a:gd name="connsiteX2" fmla="*/ 0 w 72792"/>
                  <a:gd name="connsiteY2" fmla="*/ 60661 h 72792"/>
                  <a:gd name="connsiteX3" fmla="*/ 0 w 72792"/>
                  <a:gd name="connsiteY3" fmla="*/ 12132 h 72792"/>
                  <a:gd name="connsiteX4" fmla="*/ 12132 w 72792"/>
                  <a:gd name="connsiteY4" fmla="*/ 0 h 72792"/>
                  <a:gd name="connsiteX5" fmla="*/ 60661 w 72792"/>
                  <a:gd name="connsiteY5" fmla="*/ 0 h 72792"/>
                  <a:gd name="connsiteX6" fmla="*/ 72792 w 72792"/>
                  <a:gd name="connsiteY6" fmla="*/ 12132 h 72792"/>
                  <a:gd name="connsiteX7" fmla="*/ 72792 w 72792"/>
                  <a:gd name="connsiteY7" fmla="*/ 60661 h 72792"/>
                  <a:gd name="connsiteX8" fmla="*/ 60661 w 72792"/>
                  <a:gd name="connsiteY8" fmla="*/ 72792 h 727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2792" h="72792">
                    <a:moveTo>
                      <a:pt x="60661" y="72792"/>
                    </a:moveTo>
                    <a:lnTo>
                      <a:pt x="12132" y="72792"/>
                    </a:lnTo>
                    <a:cubicBezTo>
                      <a:pt x="5432" y="72792"/>
                      <a:pt x="0" y="67361"/>
                      <a:pt x="0" y="60661"/>
                    </a:cubicBezTo>
                    <a:lnTo>
                      <a:pt x="0" y="12132"/>
                    </a:lnTo>
                    <a:cubicBezTo>
                      <a:pt x="0" y="5432"/>
                      <a:pt x="5432" y="0"/>
                      <a:pt x="12132" y="0"/>
                    </a:cubicBezTo>
                    <a:lnTo>
                      <a:pt x="60661" y="0"/>
                    </a:lnTo>
                    <a:cubicBezTo>
                      <a:pt x="67361" y="0"/>
                      <a:pt x="72792" y="5432"/>
                      <a:pt x="72792" y="12132"/>
                    </a:cubicBezTo>
                    <a:lnTo>
                      <a:pt x="72792" y="60661"/>
                    </a:lnTo>
                    <a:cubicBezTo>
                      <a:pt x="72792" y="67361"/>
                      <a:pt x="67361" y="72792"/>
                      <a:pt x="60661" y="72792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06" name="Freeform: Shape 2005">
                <a:extLst>
                  <a:ext uri="{FF2B5EF4-FFF2-40B4-BE49-F238E27FC236}">
                    <a16:creationId xmlns:a16="http://schemas.microsoft.com/office/drawing/2014/main" id="{C7D5E4BE-A306-446C-A562-43C9B2911928}"/>
                  </a:ext>
                </a:extLst>
              </p:cNvPr>
              <p:cNvSpPr/>
              <p:nvPr/>
            </p:nvSpPr>
            <p:spPr>
              <a:xfrm>
                <a:off x="2941940" y="5599186"/>
                <a:ext cx="72790" cy="72790"/>
              </a:xfrm>
              <a:custGeom>
                <a:avLst/>
                <a:gdLst>
                  <a:gd name="connsiteX0" fmla="*/ 60661 w 72790"/>
                  <a:gd name="connsiteY0" fmla="*/ 0 h 72790"/>
                  <a:gd name="connsiteX1" fmla="*/ 12132 w 72790"/>
                  <a:gd name="connsiteY1" fmla="*/ 0 h 72790"/>
                  <a:gd name="connsiteX2" fmla="*/ 0 w 72790"/>
                  <a:gd name="connsiteY2" fmla="*/ 12132 h 72790"/>
                  <a:gd name="connsiteX3" fmla="*/ 0 w 72790"/>
                  <a:gd name="connsiteY3" fmla="*/ 24264 h 72790"/>
                  <a:gd name="connsiteX4" fmla="*/ 24264 w 72790"/>
                  <a:gd name="connsiteY4" fmla="*/ 24264 h 72790"/>
                  <a:gd name="connsiteX5" fmla="*/ 48527 w 72790"/>
                  <a:gd name="connsiteY5" fmla="*/ 48527 h 72790"/>
                  <a:gd name="connsiteX6" fmla="*/ 48527 w 72790"/>
                  <a:gd name="connsiteY6" fmla="*/ 72791 h 72790"/>
                  <a:gd name="connsiteX7" fmla="*/ 60659 w 72790"/>
                  <a:gd name="connsiteY7" fmla="*/ 72791 h 72790"/>
                  <a:gd name="connsiteX8" fmla="*/ 72791 w 72790"/>
                  <a:gd name="connsiteY8" fmla="*/ 60659 h 72790"/>
                  <a:gd name="connsiteX9" fmla="*/ 72791 w 72790"/>
                  <a:gd name="connsiteY9" fmla="*/ 12130 h 72790"/>
                  <a:gd name="connsiteX10" fmla="*/ 60661 w 72790"/>
                  <a:gd name="connsiteY10" fmla="*/ 0 h 727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72790" h="72790">
                    <a:moveTo>
                      <a:pt x="60661" y="0"/>
                    </a:moveTo>
                    <a:lnTo>
                      <a:pt x="12132" y="0"/>
                    </a:lnTo>
                    <a:cubicBezTo>
                      <a:pt x="5432" y="0"/>
                      <a:pt x="0" y="5432"/>
                      <a:pt x="0" y="12132"/>
                    </a:cubicBezTo>
                    <a:lnTo>
                      <a:pt x="0" y="24264"/>
                    </a:lnTo>
                    <a:lnTo>
                      <a:pt x="24264" y="24264"/>
                    </a:lnTo>
                    <a:cubicBezTo>
                      <a:pt x="37664" y="24264"/>
                      <a:pt x="48527" y="35127"/>
                      <a:pt x="48527" y="48527"/>
                    </a:cubicBezTo>
                    <a:lnTo>
                      <a:pt x="48527" y="72791"/>
                    </a:lnTo>
                    <a:lnTo>
                      <a:pt x="60659" y="72791"/>
                    </a:lnTo>
                    <a:cubicBezTo>
                      <a:pt x="67359" y="72791"/>
                      <a:pt x="72791" y="67359"/>
                      <a:pt x="72791" y="60659"/>
                    </a:cubicBezTo>
                    <a:lnTo>
                      <a:pt x="72791" y="12130"/>
                    </a:lnTo>
                    <a:cubicBezTo>
                      <a:pt x="72792" y="5432"/>
                      <a:pt x="67361" y="0"/>
                      <a:pt x="60661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07" name="Freeform: Shape 2006">
                <a:extLst>
                  <a:ext uri="{FF2B5EF4-FFF2-40B4-BE49-F238E27FC236}">
                    <a16:creationId xmlns:a16="http://schemas.microsoft.com/office/drawing/2014/main" id="{1692FA8D-AED8-4B16-957A-FBE928D7C3C1}"/>
                  </a:ext>
                </a:extLst>
              </p:cNvPr>
              <p:cNvSpPr/>
              <p:nvPr/>
            </p:nvSpPr>
            <p:spPr>
              <a:xfrm>
                <a:off x="2941940" y="5477867"/>
                <a:ext cx="72792" cy="72792"/>
              </a:xfrm>
              <a:custGeom>
                <a:avLst/>
                <a:gdLst>
                  <a:gd name="connsiteX0" fmla="*/ 60661 w 72792"/>
                  <a:gd name="connsiteY0" fmla="*/ 72792 h 72792"/>
                  <a:gd name="connsiteX1" fmla="*/ 12132 w 72792"/>
                  <a:gd name="connsiteY1" fmla="*/ 72792 h 72792"/>
                  <a:gd name="connsiteX2" fmla="*/ 0 w 72792"/>
                  <a:gd name="connsiteY2" fmla="*/ 60661 h 72792"/>
                  <a:gd name="connsiteX3" fmla="*/ 0 w 72792"/>
                  <a:gd name="connsiteY3" fmla="*/ 12132 h 72792"/>
                  <a:gd name="connsiteX4" fmla="*/ 12132 w 72792"/>
                  <a:gd name="connsiteY4" fmla="*/ 0 h 72792"/>
                  <a:gd name="connsiteX5" fmla="*/ 60661 w 72792"/>
                  <a:gd name="connsiteY5" fmla="*/ 0 h 72792"/>
                  <a:gd name="connsiteX6" fmla="*/ 72792 w 72792"/>
                  <a:gd name="connsiteY6" fmla="*/ 12132 h 72792"/>
                  <a:gd name="connsiteX7" fmla="*/ 72792 w 72792"/>
                  <a:gd name="connsiteY7" fmla="*/ 60661 h 72792"/>
                  <a:gd name="connsiteX8" fmla="*/ 60661 w 72792"/>
                  <a:gd name="connsiteY8" fmla="*/ 72792 h 727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2792" h="72792">
                    <a:moveTo>
                      <a:pt x="60661" y="72792"/>
                    </a:moveTo>
                    <a:lnTo>
                      <a:pt x="12132" y="72792"/>
                    </a:lnTo>
                    <a:cubicBezTo>
                      <a:pt x="5432" y="72792"/>
                      <a:pt x="0" y="67361"/>
                      <a:pt x="0" y="60661"/>
                    </a:cubicBezTo>
                    <a:lnTo>
                      <a:pt x="0" y="12132"/>
                    </a:lnTo>
                    <a:cubicBezTo>
                      <a:pt x="0" y="5432"/>
                      <a:pt x="5432" y="0"/>
                      <a:pt x="12132" y="0"/>
                    </a:cubicBezTo>
                    <a:lnTo>
                      <a:pt x="60661" y="0"/>
                    </a:lnTo>
                    <a:cubicBezTo>
                      <a:pt x="67361" y="0"/>
                      <a:pt x="72792" y="5432"/>
                      <a:pt x="72792" y="12132"/>
                    </a:cubicBezTo>
                    <a:lnTo>
                      <a:pt x="72792" y="60661"/>
                    </a:lnTo>
                    <a:cubicBezTo>
                      <a:pt x="72792" y="67361"/>
                      <a:pt x="67361" y="72792"/>
                      <a:pt x="60661" y="72792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08" name="Freeform: Shape 2007">
                <a:extLst>
                  <a:ext uri="{FF2B5EF4-FFF2-40B4-BE49-F238E27FC236}">
                    <a16:creationId xmlns:a16="http://schemas.microsoft.com/office/drawing/2014/main" id="{89CE5B49-7D34-4802-998C-D1CEEFFAB9DD}"/>
                  </a:ext>
                </a:extLst>
              </p:cNvPr>
              <p:cNvSpPr/>
              <p:nvPr/>
            </p:nvSpPr>
            <p:spPr>
              <a:xfrm>
                <a:off x="2941940" y="5477867"/>
                <a:ext cx="72790" cy="72790"/>
              </a:xfrm>
              <a:custGeom>
                <a:avLst/>
                <a:gdLst>
                  <a:gd name="connsiteX0" fmla="*/ 60661 w 72790"/>
                  <a:gd name="connsiteY0" fmla="*/ 0 h 72790"/>
                  <a:gd name="connsiteX1" fmla="*/ 12132 w 72790"/>
                  <a:gd name="connsiteY1" fmla="*/ 0 h 72790"/>
                  <a:gd name="connsiteX2" fmla="*/ 0 w 72790"/>
                  <a:gd name="connsiteY2" fmla="*/ 12132 h 72790"/>
                  <a:gd name="connsiteX3" fmla="*/ 0 w 72790"/>
                  <a:gd name="connsiteY3" fmla="*/ 24264 h 72790"/>
                  <a:gd name="connsiteX4" fmla="*/ 24264 w 72790"/>
                  <a:gd name="connsiteY4" fmla="*/ 24264 h 72790"/>
                  <a:gd name="connsiteX5" fmla="*/ 48527 w 72790"/>
                  <a:gd name="connsiteY5" fmla="*/ 48527 h 72790"/>
                  <a:gd name="connsiteX6" fmla="*/ 48527 w 72790"/>
                  <a:gd name="connsiteY6" fmla="*/ 72791 h 72790"/>
                  <a:gd name="connsiteX7" fmla="*/ 60659 w 72790"/>
                  <a:gd name="connsiteY7" fmla="*/ 72791 h 72790"/>
                  <a:gd name="connsiteX8" fmla="*/ 72791 w 72790"/>
                  <a:gd name="connsiteY8" fmla="*/ 60659 h 72790"/>
                  <a:gd name="connsiteX9" fmla="*/ 72791 w 72790"/>
                  <a:gd name="connsiteY9" fmla="*/ 12130 h 72790"/>
                  <a:gd name="connsiteX10" fmla="*/ 60661 w 72790"/>
                  <a:gd name="connsiteY10" fmla="*/ 0 h 727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72790" h="72790">
                    <a:moveTo>
                      <a:pt x="60661" y="0"/>
                    </a:moveTo>
                    <a:lnTo>
                      <a:pt x="12132" y="0"/>
                    </a:lnTo>
                    <a:cubicBezTo>
                      <a:pt x="5432" y="0"/>
                      <a:pt x="0" y="5432"/>
                      <a:pt x="0" y="12132"/>
                    </a:cubicBezTo>
                    <a:lnTo>
                      <a:pt x="0" y="24264"/>
                    </a:lnTo>
                    <a:lnTo>
                      <a:pt x="24264" y="24264"/>
                    </a:lnTo>
                    <a:cubicBezTo>
                      <a:pt x="37664" y="24264"/>
                      <a:pt x="48527" y="35127"/>
                      <a:pt x="48527" y="48527"/>
                    </a:cubicBezTo>
                    <a:lnTo>
                      <a:pt x="48527" y="72791"/>
                    </a:lnTo>
                    <a:lnTo>
                      <a:pt x="60659" y="72791"/>
                    </a:lnTo>
                    <a:cubicBezTo>
                      <a:pt x="67359" y="72791"/>
                      <a:pt x="72791" y="67359"/>
                      <a:pt x="72791" y="60659"/>
                    </a:cubicBezTo>
                    <a:lnTo>
                      <a:pt x="72791" y="12130"/>
                    </a:lnTo>
                    <a:cubicBezTo>
                      <a:pt x="72792" y="5432"/>
                      <a:pt x="67361" y="0"/>
                      <a:pt x="60661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44" name="Freeform: Shape 2143">
                <a:extLst>
                  <a:ext uri="{FF2B5EF4-FFF2-40B4-BE49-F238E27FC236}">
                    <a16:creationId xmlns:a16="http://schemas.microsoft.com/office/drawing/2014/main" id="{5FC37176-6E3C-4C3E-BE7A-FEBB34851001}"/>
                  </a:ext>
                </a:extLst>
              </p:cNvPr>
              <p:cNvSpPr/>
              <p:nvPr/>
            </p:nvSpPr>
            <p:spPr>
              <a:xfrm>
                <a:off x="3063259" y="5720506"/>
                <a:ext cx="72792" cy="72792"/>
              </a:xfrm>
              <a:custGeom>
                <a:avLst/>
                <a:gdLst>
                  <a:gd name="connsiteX0" fmla="*/ 60661 w 72792"/>
                  <a:gd name="connsiteY0" fmla="*/ 72792 h 72792"/>
                  <a:gd name="connsiteX1" fmla="*/ 12132 w 72792"/>
                  <a:gd name="connsiteY1" fmla="*/ 72792 h 72792"/>
                  <a:gd name="connsiteX2" fmla="*/ 0 w 72792"/>
                  <a:gd name="connsiteY2" fmla="*/ 60661 h 72792"/>
                  <a:gd name="connsiteX3" fmla="*/ 0 w 72792"/>
                  <a:gd name="connsiteY3" fmla="*/ 12132 h 72792"/>
                  <a:gd name="connsiteX4" fmla="*/ 12132 w 72792"/>
                  <a:gd name="connsiteY4" fmla="*/ 0 h 72792"/>
                  <a:gd name="connsiteX5" fmla="*/ 60661 w 72792"/>
                  <a:gd name="connsiteY5" fmla="*/ 0 h 72792"/>
                  <a:gd name="connsiteX6" fmla="*/ 72792 w 72792"/>
                  <a:gd name="connsiteY6" fmla="*/ 12132 h 72792"/>
                  <a:gd name="connsiteX7" fmla="*/ 72792 w 72792"/>
                  <a:gd name="connsiteY7" fmla="*/ 60661 h 72792"/>
                  <a:gd name="connsiteX8" fmla="*/ 60661 w 72792"/>
                  <a:gd name="connsiteY8" fmla="*/ 72792 h 727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2792" h="72792">
                    <a:moveTo>
                      <a:pt x="60661" y="72792"/>
                    </a:moveTo>
                    <a:lnTo>
                      <a:pt x="12132" y="72792"/>
                    </a:lnTo>
                    <a:cubicBezTo>
                      <a:pt x="5432" y="72792"/>
                      <a:pt x="0" y="67361"/>
                      <a:pt x="0" y="60661"/>
                    </a:cubicBezTo>
                    <a:lnTo>
                      <a:pt x="0" y="12132"/>
                    </a:lnTo>
                    <a:cubicBezTo>
                      <a:pt x="0" y="5432"/>
                      <a:pt x="5432" y="0"/>
                      <a:pt x="12132" y="0"/>
                    </a:cubicBezTo>
                    <a:lnTo>
                      <a:pt x="60661" y="0"/>
                    </a:lnTo>
                    <a:cubicBezTo>
                      <a:pt x="67361" y="0"/>
                      <a:pt x="72792" y="5432"/>
                      <a:pt x="72792" y="12132"/>
                    </a:cubicBezTo>
                    <a:lnTo>
                      <a:pt x="72792" y="60661"/>
                    </a:lnTo>
                    <a:cubicBezTo>
                      <a:pt x="72792" y="67361"/>
                      <a:pt x="67361" y="72792"/>
                      <a:pt x="60661" y="72792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03" name="Freeform: Shape 2202">
                <a:extLst>
                  <a:ext uri="{FF2B5EF4-FFF2-40B4-BE49-F238E27FC236}">
                    <a16:creationId xmlns:a16="http://schemas.microsoft.com/office/drawing/2014/main" id="{BBB7A508-B269-47DE-9028-6D19113B3C29}"/>
                  </a:ext>
                </a:extLst>
              </p:cNvPr>
              <p:cNvSpPr/>
              <p:nvPr/>
            </p:nvSpPr>
            <p:spPr>
              <a:xfrm>
                <a:off x="3063259" y="5720507"/>
                <a:ext cx="72790" cy="72790"/>
              </a:xfrm>
              <a:custGeom>
                <a:avLst/>
                <a:gdLst>
                  <a:gd name="connsiteX0" fmla="*/ 60661 w 72790"/>
                  <a:gd name="connsiteY0" fmla="*/ 0 h 72790"/>
                  <a:gd name="connsiteX1" fmla="*/ 12132 w 72790"/>
                  <a:gd name="connsiteY1" fmla="*/ 0 h 72790"/>
                  <a:gd name="connsiteX2" fmla="*/ 0 w 72790"/>
                  <a:gd name="connsiteY2" fmla="*/ 12132 h 72790"/>
                  <a:gd name="connsiteX3" fmla="*/ 0 w 72790"/>
                  <a:gd name="connsiteY3" fmla="*/ 24264 h 72790"/>
                  <a:gd name="connsiteX4" fmla="*/ 24264 w 72790"/>
                  <a:gd name="connsiteY4" fmla="*/ 24264 h 72790"/>
                  <a:gd name="connsiteX5" fmla="*/ 48527 w 72790"/>
                  <a:gd name="connsiteY5" fmla="*/ 48527 h 72790"/>
                  <a:gd name="connsiteX6" fmla="*/ 48527 w 72790"/>
                  <a:gd name="connsiteY6" fmla="*/ 72791 h 72790"/>
                  <a:gd name="connsiteX7" fmla="*/ 60659 w 72790"/>
                  <a:gd name="connsiteY7" fmla="*/ 72791 h 72790"/>
                  <a:gd name="connsiteX8" fmla="*/ 72791 w 72790"/>
                  <a:gd name="connsiteY8" fmla="*/ 60659 h 72790"/>
                  <a:gd name="connsiteX9" fmla="*/ 72791 w 72790"/>
                  <a:gd name="connsiteY9" fmla="*/ 12130 h 72790"/>
                  <a:gd name="connsiteX10" fmla="*/ 60661 w 72790"/>
                  <a:gd name="connsiteY10" fmla="*/ 0 h 727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72790" h="72790">
                    <a:moveTo>
                      <a:pt x="60661" y="0"/>
                    </a:moveTo>
                    <a:lnTo>
                      <a:pt x="12132" y="0"/>
                    </a:lnTo>
                    <a:cubicBezTo>
                      <a:pt x="5432" y="0"/>
                      <a:pt x="0" y="5432"/>
                      <a:pt x="0" y="12132"/>
                    </a:cubicBezTo>
                    <a:lnTo>
                      <a:pt x="0" y="24264"/>
                    </a:lnTo>
                    <a:lnTo>
                      <a:pt x="24264" y="24264"/>
                    </a:lnTo>
                    <a:cubicBezTo>
                      <a:pt x="37664" y="24264"/>
                      <a:pt x="48527" y="35127"/>
                      <a:pt x="48527" y="48527"/>
                    </a:cubicBezTo>
                    <a:lnTo>
                      <a:pt x="48527" y="72791"/>
                    </a:lnTo>
                    <a:lnTo>
                      <a:pt x="60659" y="72791"/>
                    </a:lnTo>
                    <a:cubicBezTo>
                      <a:pt x="67359" y="72791"/>
                      <a:pt x="72791" y="67359"/>
                      <a:pt x="72791" y="60659"/>
                    </a:cubicBezTo>
                    <a:lnTo>
                      <a:pt x="72791" y="12130"/>
                    </a:lnTo>
                    <a:cubicBezTo>
                      <a:pt x="72792" y="5432"/>
                      <a:pt x="67361" y="0"/>
                      <a:pt x="60661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04" name="Freeform: Shape 2203">
                <a:extLst>
                  <a:ext uri="{FF2B5EF4-FFF2-40B4-BE49-F238E27FC236}">
                    <a16:creationId xmlns:a16="http://schemas.microsoft.com/office/drawing/2014/main" id="{F8542226-2360-4C3F-8E0F-9EBECBEA6159}"/>
                  </a:ext>
                </a:extLst>
              </p:cNvPr>
              <p:cNvSpPr/>
              <p:nvPr/>
            </p:nvSpPr>
            <p:spPr>
              <a:xfrm>
                <a:off x="3063259" y="5599186"/>
                <a:ext cx="72792" cy="72792"/>
              </a:xfrm>
              <a:custGeom>
                <a:avLst/>
                <a:gdLst>
                  <a:gd name="connsiteX0" fmla="*/ 60661 w 72792"/>
                  <a:gd name="connsiteY0" fmla="*/ 72792 h 72792"/>
                  <a:gd name="connsiteX1" fmla="*/ 12132 w 72792"/>
                  <a:gd name="connsiteY1" fmla="*/ 72792 h 72792"/>
                  <a:gd name="connsiteX2" fmla="*/ 0 w 72792"/>
                  <a:gd name="connsiteY2" fmla="*/ 60661 h 72792"/>
                  <a:gd name="connsiteX3" fmla="*/ 0 w 72792"/>
                  <a:gd name="connsiteY3" fmla="*/ 12132 h 72792"/>
                  <a:gd name="connsiteX4" fmla="*/ 12132 w 72792"/>
                  <a:gd name="connsiteY4" fmla="*/ 0 h 72792"/>
                  <a:gd name="connsiteX5" fmla="*/ 60661 w 72792"/>
                  <a:gd name="connsiteY5" fmla="*/ 0 h 72792"/>
                  <a:gd name="connsiteX6" fmla="*/ 72792 w 72792"/>
                  <a:gd name="connsiteY6" fmla="*/ 12132 h 72792"/>
                  <a:gd name="connsiteX7" fmla="*/ 72792 w 72792"/>
                  <a:gd name="connsiteY7" fmla="*/ 60661 h 72792"/>
                  <a:gd name="connsiteX8" fmla="*/ 60661 w 72792"/>
                  <a:gd name="connsiteY8" fmla="*/ 72792 h 727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2792" h="72792">
                    <a:moveTo>
                      <a:pt x="60661" y="72792"/>
                    </a:moveTo>
                    <a:lnTo>
                      <a:pt x="12132" y="72792"/>
                    </a:lnTo>
                    <a:cubicBezTo>
                      <a:pt x="5432" y="72792"/>
                      <a:pt x="0" y="67361"/>
                      <a:pt x="0" y="60661"/>
                    </a:cubicBezTo>
                    <a:lnTo>
                      <a:pt x="0" y="12132"/>
                    </a:lnTo>
                    <a:cubicBezTo>
                      <a:pt x="0" y="5432"/>
                      <a:pt x="5432" y="0"/>
                      <a:pt x="12132" y="0"/>
                    </a:cubicBezTo>
                    <a:lnTo>
                      <a:pt x="60661" y="0"/>
                    </a:lnTo>
                    <a:cubicBezTo>
                      <a:pt x="67361" y="0"/>
                      <a:pt x="72792" y="5432"/>
                      <a:pt x="72792" y="12132"/>
                    </a:cubicBezTo>
                    <a:lnTo>
                      <a:pt x="72792" y="60661"/>
                    </a:lnTo>
                    <a:cubicBezTo>
                      <a:pt x="72792" y="67361"/>
                      <a:pt x="67361" y="72792"/>
                      <a:pt x="60661" y="72792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05" name="Freeform: Shape 2204">
                <a:extLst>
                  <a:ext uri="{FF2B5EF4-FFF2-40B4-BE49-F238E27FC236}">
                    <a16:creationId xmlns:a16="http://schemas.microsoft.com/office/drawing/2014/main" id="{C5573901-EE7D-4668-A288-2CB460A53A07}"/>
                  </a:ext>
                </a:extLst>
              </p:cNvPr>
              <p:cNvSpPr/>
              <p:nvPr/>
            </p:nvSpPr>
            <p:spPr>
              <a:xfrm>
                <a:off x="3063259" y="5599186"/>
                <a:ext cx="72790" cy="72790"/>
              </a:xfrm>
              <a:custGeom>
                <a:avLst/>
                <a:gdLst>
                  <a:gd name="connsiteX0" fmla="*/ 60661 w 72790"/>
                  <a:gd name="connsiteY0" fmla="*/ 0 h 72790"/>
                  <a:gd name="connsiteX1" fmla="*/ 12132 w 72790"/>
                  <a:gd name="connsiteY1" fmla="*/ 0 h 72790"/>
                  <a:gd name="connsiteX2" fmla="*/ 0 w 72790"/>
                  <a:gd name="connsiteY2" fmla="*/ 12132 h 72790"/>
                  <a:gd name="connsiteX3" fmla="*/ 0 w 72790"/>
                  <a:gd name="connsiteY3" fmla="*/ 24264 h 72790"/>
                  <a:gd name="connsiteX4" fmla="*/ 24264 w 72790"/>
                  <a:gd name="connsiteY4" fmla="*/ 24264 h 72790"/>
                  <a:gd name="connsiteX5" fmla="*/ 48527 w 72790"/>
                  <a:gd name="connsiteY5" fmla="*/ 48527 h 72790"/>
                  <a:gd name="connsiteX6" fmla="*/ 48527 w 72790"/>
                  <a:gd name="connsiteY6" fmla="*/ 72791 h 72790"/>
                  <a:gd name="connsiteX7" fmla="*/ 60659 w 72790"/>
                  <a:gd name="connsiteY7" fmla="*/ 72791 h 72790"/>
                  <a:gd name="connsiteX8" fmla="*/ 72791 w 72790"/>
                  <a:gd name="connsiteY8" fmla="*/ 60659 h 72790"/>
                  <a:gd name="connsiteX9" fmla="*/ 72791 w 72790"/>
                  <a:gd name="connsiteY9" fmla="*/ 12130 h 72790"/>
                  <a:gd name="connsiteX10" fmla="*/ 60661 w 72790"/>
                  <a:gd name="connsiteY10" fmla="*/ 0 h 727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72790" h="72790">
                    <a:moveTo>
                      <a:pt x="60661" y="0"/>
                    </a:moveTo>
                    <a:lnTo>
                      <a:pt x="12132" y="0"/>
                    </a:lnTo>
                    <a:cubicBezTo>
                      <a:pt x="5432" y="0"/>
                      <a:pt x="0" y="5432"/>
                      <a:pt x="0" y="12132"/>
                    </a:cubicBezTo>
                    <a:lnTo>
                      <a:pt x="0" y="24264"/>
                    </a:lnTo>
                    <a:lnTo>
                      <a:pt x="24264" y="24264"/>
                    </a:lnTo>
                    <a:cubicBezTo>
                      <a:pt x="37664" y="24264"/>
                      <a:pt x="48527" y="35127"/>
                      <a:pt x="48527" y="48527"/>
                    </a:cubicBezTo>
                    <a:lnTo>
                      <a:pt x="48527" y="72791"/>
                    </a:lnTo>
                    <a:lnTo>
                      <a:pt x="60659" y="72791"/>
                    </a:lnTo>
                    <a:cubicBezTo>
                      <a:pt x="67359" y="72791"/>
                      <a:pt x="72791" y="67359"/>
                      <a:pt x="72791" y="60659"/>
                    </a:cubicBezTo>
                    <a:lnTo>
                      <a:pt x="72791" y="12130"/>
                    </a:lnTo>
                    <a:cubicBezTo>
                      <a:pt x="72792" y="5432"/>
                      <a:pt x="67361" y="0"/>
                      <a:pt x="60661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06" name="Freeform: Shape 2205">
                <a:extLst>
                  <a:ext uri="{FF2B5EF4-FFF2-40B4-BE49-F238E27FC236}">
                    <a16:creationId xmlns:a16="http://schemas.microsoft.com/office/drawing/2014/main" id="{DE2C92E1-FF5F-49F1-84D2-A0EDCB876320}"/>
                  </a:ext>
                </a:extLst>
              </p:cNvPr>
              <p:cNvSpPr/>
              <p:nvPr/>
            </p:nvSpPr>
            <p:spPr>
              <a:xfrm>
                <a:off x="3063259" y="5477867"/>
                <a:ext cx="72792" cy="72792"/>
              </a:xfrm>
              <a:custGeom>
                <a:avLst/>
                <a:gdLst>
                  <a:gd name="connsiteX0" fmla="*/ 60661 w 72792"/>
                  <a:gd name="connsiteY0" fmla="*/ 72792 h 72792"/>
                  <a:gd name="connsiteX1" fmla="*/ 12132 w 72792"/>
                  <a:gd name="connsiteY1" fmla="*/ 72792 h 72792"/>
                  <a:gd name="connsiteX2" fmla="*/ 0 w 72792"/>
                  <a:gd name="connsiteY2" fmla="*/ 60661 h 72792"/>
                  <a:gd name="connsiteX3" fmla="*/ 0 w 72792"/>
                  <a:gd name="connsiteY3" fmla="*/ 12132 h 72792"/>
                  <a:gd name="connsiteX4" fmla="*/ 12132 w 72792"/>
                  <a:gd name="connsiteY4" fmla="*/ 0 h 72792"/>
                  <a:gd name="connsiteX5" fmla="*/ 60661 w 72792"/>
                  <a:gd name="connsiteY5" fmla="*/ 0 h 72792"/>
                  <a:gd name="connsiteX6" fmla="*/ 72792 w 72792"/>
                  <a:gd name="connsiteY6" fmla="*/ 12132 h 72792"/>
                  <a:gd name="connsiteX7" fmla="*/ 72792 w 72792"/>
                  <a:gd name="connsiteY7" fmla="*/ 60661 h 72792"/>
                  <a:gd name="connsiteX8" fmla="*/ 60661 w 72792"/>
                  <a:gd name="connsiteY8" fmla="*/ 72792 h 727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2792" h="72792">
                    <a:moveTo>
                      <a:pt x="60661" y="72792"/>
                    </a:moveTo>
                    <a:lnTo>
                      <a:pt x="12132" y="72792"/>
                    </a:lnTo>
                    <a:cubicBezTo>
                      <a:pt x="5432" y="72792"/>
                      <a:pt x="0" y="67361"/>
                      <a:pt x="0" y="60661"/>
                    </a:cubicBezTo>
                    <a:lnTo>
                      <a:pt x="0" y="12132"/>
                    </a:lnTo>
                    <a:cubicBezTo>
                      <a:pt x="0" y="5432"/>
                      <a:pt x="5432" y="0"/>
                      <a:pt x="12132" y="0"/>
                    </a:cubicBezTo>
                    <a:lnTo>
                      <a:pt x="60661" y="0"/>
                    </a:lnTo>
                    <a:cubicBezTo>
                      <a:pt x="67361" y="0"/>
                      <a:pt x="72792" y="5432"/>
                      <a:pt x="72792" y="12132"/>
                    </a:cubicBezTo>
                    <a:lnTo>
                      <a:pt x="72792" y="60661"/>
                    </a:lnTo>
                    <a:cubicBezTo>
                      <a:pt x="72792" y="67361"/>
                      <a:pt x="67361" y="72792"/>
                      <a:pt x="60661" y="72792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07" name="Freeform: Shape 2206">
                <a:extLst>
                  <a:ext uri="{FF2B5EF4-FFF2-40B4-BE49-F238E27FC236}">
                    <a16:creationId xmlns:a16="http://schemas.microsoft.com/office/drawing/2014/main" id="{7E951987-C063-4BF7-863E-EDB8E7E496F6}"/>
                  </a:ext>
                </a:extLst>
              </p:cNvPr>
              <p:cNvSpPr/>
              <p:nvPr/>
            </p:nvSpPr>
            <p:spPr>
              <a:xfrm>
                <a:off x="3063259" y="5477867"/>
                <a:ext cx="72790" cy="72790"/>
              </a:xfrm>
              <a:custGeom>
                <a:avLst/>
                <a:gdLst>
                  <a:gd name="connsiteX0" fmla="*/ 60661 w 72790"/>
                  <a:gd name="connsiteY0" fmla="*/ 0 h 72790"/>
                  <a:gd name="connsiteX1" fmla="*/ 12132 w 72790"/>
                  <a:gd name="connsiteY1" fmla="*/ 0 h 72790"/>
                  <a:gd name="connsiteX2" fmla="*/ 0 w 72790"/>
                  <a:gd name="connsiteY2" fmla="*/ 12132 h 72790"/>
                  <a:gd name="connsiteX3" fmla="*/ 0 w 72790"/>
                  <a:gd name="connsiteY3" fmla="*/ 24264 h 72790"/>
                  <a:gd name="connsiteX4" fmla="*/ 24264 w 72790"/>
                  <a:gd name="connsiteY4" fmla="*/ 24264 h 72790"/>
                  <a:gd name="connsiteX5" fmla="*/ 48527 w 72790"/>
                  <a:gd name="connsiteY5" fmla="*/ 48527 h 72790"/>
                  <a:gd name="connsiteX6" fmla="*/ 48527 w 72790"/>
                  <a:gd name="connsiteY6" fmla="*/ 72791 h 72790"/>
                  <a:gd name="connsiteX7" fmla="*/ 60659 w 72790"/>
                  <a:gd name="connsiteY7" fmla="*/ 72791 h 72790"/>
                  <a:gd name="connsiteX8" fmla="*/ 72791 w 72790"/>
                  <a:gd name="connsiteY8" fmla="*/ 60659 h 72790"/>
                  <a:gd name="connsiteX9" fmla="*/ 72791 w 72790"/>
                  <a:gd name="connsiteY9" fmla="*/ 12130 h 72790"/>
                  <a:gd name="connsiteX10" fmla="*/ 60661 w 72790"/>
                  <a:gd name="connsiteY10" fmla="*/ 0 h 727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72790" h="72790">
                    <a:moveTo>
                      <a:pt x="60661" y="0"/>
                    </a:moveTo>
                    <a:lnTo>
                      <a:pt x="12132" y="0"/>
                    </a:lnTo>
                    <a:cubicBezTo>
                      <a:pt x="5432" y="0"/>
                      <a:pt x="0" y="5432"/>
                      <a:pt x="0" y="12132"/>
                    </a:cubicBezTo>
                    <a:lnTo>
                      <a:pt x="0" y="24264"/>
                    </a:lnTo>
                    <a:lnTo>
                      <a:pt x="24264" y="24264"/>
                    </a:lnTo>
                    <a:cubicBezTo>
                      <a:pt x="37664" y="24264"/>
                      <a:pt x="48527" y="35127"/>
                      <a:pt x="48527" y="48527"/>
                    </a:cubicBezTo>
                    <a:lnTo>
                      <a:pt x="48527" y="72791"/>
                    </a:lnTo>
                    <a:lnTo>
                      <a:pt x="60659" y="72791"/>
                    </a:lnTo>
                    <a:cubicBezTo>
                      <a:pt x="67359" y="72791"/>
                      <a:pt x="72791" y="67359"/>
                      <a:pt x="72791" y="60659"/>
                    </a:cubicBezTo>
                    <a:lnTo>
                      <a:pt x="72791" y="12130"/>
                    </a:lnTo>
                    <a:cubicBezTo>
                      <a:pt x="72792" y="5432"/>
                      <a:pt x="67361" y="0"/>
                      <a:pt x="60661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08" name="Freeform: Shape 2207">
                <a:extLst>
                  <a:ext uri="{FF2B5EF4-FFF2-40B4-BE49-F238E27FC236}">
                    <a16:creationId xmlns:a16="http://schemas.microsoft.com/office/drawing/2014/main" id="{5BE0EB8E-1F60-4DE5-A79C-AC1EAFDCB95B}"/>
                  </a:ext>
                </a:extLst>
              </p:cNvPr>
              <p:cNvSpPr/>
              <p:nvPr/>
            </p:nvSpPr>
            <p:spPr>
              <a:xfrm>
                <a:off x="3184580" y="5720506"/>
                <a:ext cx="72790" cy="72792"/>
              </a:xfrm>
              <a:custGeom>
                <a:avLst/>
                <a:gdLst>
                  <a:gd name="connsiteX0" fmla="*/ 60659 w 72790"/>
                  <a:gd name="connsiteY0" fmla="*/ 72792 h 72792"/>
                  <a:gd name="connsiteX1" fmla="*/ 12132 w 72790"/>
                  <a:gd name="connsiteY1" fmla="*/ 72792 h 72792"/>
                  <a:gd name="connsiteX2" fmla="*/ 0 w 72790"/>
                  <a:gd name="connsiteY2" fmla="*/ 60661 h 72792"/>
                  <a:gd name="connsiteX3" fmla="*/ 0 w 72790"/>
                  <a:gd name="connsiteY3" fmla="*/ 12132 h 72792"/>
                  <a:gd name="connsiteX4" fmla="*/ 12132 w 72790"/>
                  <a:gd name="connsiteY4" fmla="*/ 0 h 72792"/>
                  <a:gd name="connsiteX5" fmla="*/ 60659 w 72790"/>
                  <a:gd name="connsiteY5" fmla="*/ 0 h 72792"/>
                  <a:gd name="connsiteX6" fmla="*/ 72791 w 72790"/>
                  <a:gd name="connsiteY6" fmla="*/ 12132 h 72792"/>
                  <a:gd name="connsiteX7" fmla="*/ 72791 w 72790"/>
                  <a:gd name="connsiteY7" fmla="*/ 60661 h 72792"/>
                  <a:gd name="connsiteX8" fmla="*/ 60659 w 72790"/>
                  <a:gd name="connsiteY8" fmla="*/ 72792 h 727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2790" h="72792">
                    <a:moveTo>
                      <a:pt x="60659" y="72792"/>
                    </a:moveTo>
                    <a:lnTo>
                      <a:pt x="12132" y="72792"/>
                    </a:lnTo>
                    <a:cubicBezTo>
                      <a:pt x="5432" y="72792"/>
                      <a:pt x="0" y="67361"/>
                      <a:pt x="0" y="60661"/>
                    </a:cubicBezTo>
                    <a:lnTo>
                      <a:pt x="0" y="12132"/>
                    </a:lnTo>
                    <a:cubicBezTo>
                      <a:pt x="0" y="5432"/>
                      <a:pt x="5432" y="0"/>
                      <a:pt x="12132" y="0"/>
                    </a:cubicBezTo>
                    <a:lnTo>
                      <a:pt x="60659" y="0"/>
                    </a:lnTo>
                    <a:cubicBezTo>
                      <a:pt x="67359" y="0"/>
                      <a:pt x="72791" y="5432"/>
                      <a:pt x="72791" y="12132"/>
                    </a:cubicBezTo>
                    <a:lnTo>
                      <a:pt x="72791" y="60661"/>
                    </a:lnTo>
                    <a:cubicBezTo>
                      <a:pt x="72791" y="67361"/>
                      <a:pt x="67359" y="72792"/>
                      <a:pt x="60659" y="72792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09" name="Freeform: Shape 2208">
                <a:extLst>
                  <a:ext uri="{FF2B5EF4-FFF2-40B4-BE49-F238E27FC236}">
                    <a16:creationId xmlns:a16="http://schemas.microsoft.com/office/drawing/2014/main" id="{F954AEA8-0AC5-4118-9A0A-AF8B7AB5E968}"/>
                  </a:ext>
                </a:extLst>
              </p:cNvPr>
              <p:cNvSpPr/>
              <p:nvPr/>
            </p:nvSpPr>
            <p:spPr>
              <a:xfrm>
                <a:off x="3184580" y="5720507"/>
                <a:ext cx="72790" cy="72790"/>
              </a:xfrm>
              <a:custGeom>
                <a:avLst/>
                <a:gdLst>
                  <a:gd name="connsiteX0" fmla="*/ 60659 w 72790"/>
                  <a:gd name="connsiteY0" fmla="*/ 0 h 72790"/>
                  <a:gd name="connsiteX1" fmla="*/ 12132 w 72790"/>
                  <a:gd name="connsiteY1" fmla="*/ 0 h 72790"/>
                  <a:gd name="connsiteX2" fmla="*/ 0 w 72790"/>
                  <a:gd name="connsiteY2" fmla="*/ 12132 h 72790"/>
                  <a:gd name="connsiteX3" fmla="*/ 0 w 72790"/>
                  <a:gd name="connsiteY3" fmla="*/ 24264 h 72790"/>
                  <a:gd name="connsiteX4" fmla="*/ 24264 w 72790"/>
                  <a:gd name="connsiteY4" fmla="*/ 24264 h 72790"/>
                  <a:gd name="connsiteX5" fmla="*/ 48527 w 72790"/>
                  <a:gd name="connsiteY5" fmla="*/ 48527 h 72790"/>
                  <a:gd name="connsiteX6" fmla="*/ 48527 w 72790"/>
                  <a:gd name="connsiteY6" fmla="*/ 72791 h 72790"/>
                  <a:gd name="connsiteX7" fmla="*/ 60659 w 72790"/>
                  <a:gd name="connsiteY7" fmla="*/ 72791 h 72790"/>
                  <a:gd name="connsiteX8" fmla="*/ 72791 w 72790"/>
                  <a:gd name="connsiteY8" fmla="*/ 60659 h 72790"/>
                  <a:gd name="connsiteX9" fmla="*/ 72791 w 72790"/>
                  <a:gd name="connsiteY9" fmla="*/ 12130 h 72790"/>
                  <a:gd name="connsiteX10" fmla="*/ 60659 w 72790"/>
                  <a:gd name="connsiteY10" fmla="*/ 0 h 727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72790" h="72790">
                    <a:moveTo>
                      <a:pt x="60659" y="0"/>
                    </a:moveTo>
                    <a:lnTo>
                      <a:pt x="12132" y="0"/>
                    </a:lnTo>
                    <a:cubicBezTo>
                      <a:pt x="5432" y="0"/>
                      <a:pt x="0" y="5432"/>
                      <a:pt x="0" y="12132"/>
                    </a:cubicBezTo>
                    <a:lnTo>
                      <a:pt x="0" y="24264"/>
                    </a:lnTo>
                    <a:lnTo>
                      <a:pt x="24264" y="24264"/>
                    </a:lnTo>
                    <a:cubicBezTo>
                      <a:pt x="37664" y="24264"/>
                      <a:pt x="48527" y="35127"/>
                      <a:pt x="48527" y="48527"/>
                    </a:cubicBezTo>
                    <a:lnTo>
                      <a:pt x="48527" y="72791"/>
                    </a:lnTo>
                    <a:lnTo>
                      <a:pt x="60659" y="72791"/>
                    </a:lnTo>
                    <a:cubicBezTo>
                      <a:pt x="67359" y="72791"/>
                      <a:pt x="72791" y="67359"/>
                      <a:pt x="72791" y="60659"/>
                    </a:cubicBezTo>
                    <a:lnTo>
                      <a:pt x="72791" y="12130"/>
                    </a:lnTo>
                    <a:cubicBezTo>
                      <a:pt x="72791" y="5432"/>
                      <a:pt x="67359" y="0"/>
                      <a:pt x="60659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10" name="Freeform: Shape 2209">
                <a:extLst>
                  <a:ext uri="{FF2B5EF4-FFF2-40B4-BE49-F238E27FC236}">
                    <a16:creationId xmlns:a16="http://schemas.microsoft.com/office/drawing/2014/main" id="{94572DFC-D4BE-4D42-BFFE-9213BC05DEE5}"/>
                  </a:ext>
                </a:extLst>
              </p:cNvPr>
              <p:cNvSpPr/>
              <p:nvPr/>
            </p:nvSpPr>
            <p:spPr>
              <a:xfrm>
                <a:off x="3184580" y="5599186"/>
                <a:ext cx="72790" cy="72792"/>
              </a:xfrm>
              <a:custGeom>
                <a:avLst/>
                <a:gdLst>
                  <a:gd name="connsiteX0" fmla="*/ 60659 w 72790"/>
                  <a:gd name="connsiteY0" fmla="*/ 72792 h 72792"/>
                  <a:gd name="connsiteX1" fmla="*/ 12132 w 72790"/>
                  <a:gd name="connsiteY1" fmla="*/ 72792 h 72792"/>
                  <a:gd name="connsiteX2" fmla="*/ 0 w 72790"/>
                  <a:gd name="connsiteY2" fmla="*/ 60661 h 72792"/>
                  <a:gd name="connsiteX3" fmla="*/ 0 w 72790"/>
                  <a:gd name="connsiteY3" fmla="*/ 12132 h 72792"/>
                  <a:gd name="connsiteX4" fmla="*/ 12132 w 72790"/>
                  <a:gd name="connsiteY4" fmla="*/ 0 h 72792"/>
                  <a:gd name="connsiteX5" fmla="*/ 60659 w 72790"/>
                  <a:gd name="connsiteY5" fmla="*/ 0 h 72792"/>
                  <a:gd name="connsiteX6" fmla="*/ 72791 w 72790"/>
                  <a:gd name="connsiteY6" fmla="*/ 12132 h 72792"/>
                  <a:gd name="connsiteX7" fmla="*/ 72791 w 72790"/>
                  <a:gd name="connsiteY7" fmla="*/ 60661 h 72792"/>
                  <a:gd name="connsiteX8" fmla="*/ 60659 w 72790"/>
                  <a:gd name="connsiteY8" fmla="*/ 72792 h 727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2790" h="72792">
                    <a:moveTo>
                      <a:pt x="60659" y="72792"/>
                    </a:moveTo>
                    <a:lnTo>
                      <a:pt x="12132" y="72792"/>
                    </a:lnTo>
                    <a:cubicBezTo>
                      <a:pt x="5432" y="72792"/>
                      <a:pt x="0" y="67361"/>
                      <a:pt x="0" y="60661"/>
                    </a:cubicBezTo>
                    <a:lnTo>
                      <a:pt x="0" y="12132"/>
                    </a:lnTo>
                    <a:cubicBezTo>
                      <a:pt x="0" y="5432"/>
                      <a:pt x="5432" y="0"/>
                      <a:pt x="12132" y="0"/>
                    </a:cubicBezTo>
                    <a:lnTo>
                      <a:pt x="60659" y="0"/>
                    </a:lnTo>
                    <a:cubicBezTo>
                      <a:pt x="67359" y="0"/>
                      <a:pt x="72791" y="5432"/>
                      <a:pt x="72791" y="12132"/>
                    </a:cubicBezTo>
                    <a:lnTo>
                      <a:pt x="72791" y="60661"/>
                    </a:lnTo>
                    <a:cubicBezTo>
                      <a:pt x="72791" y="67361"/>
                      <a:pt x="67359" y="72792"/>
                      <a:pt x="60659" y="72792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11" name="Freeform: Shape 2210">
                <a:extLst>
                  <a:ext uri="{FF2B5EF4-FFF2-40B4-BE49-F238E27FC236}">
                    <a16:creationId xmlns:a16="http://schemas.microsoft.com/office/drawing/2014/main" id="{8A5C9624-FF8B-4E37-93E3-935A5D9A3236}"/>
                  </a:ext>
                </a:extLst>
              </p:cNvPr>
              <p:cNvSpPr/>
              <p:nvPr/>
            </p:nvSpPr>
            <p:spPr>
              <a:xfrm>
                <a:off x="3184580" y="5599186"/>
                <a:ext cx="72790" cy="72790"/>
              </a:xfrm>
              <a:custGeom>
                <a:avLst/>
                <a:gdLst>
                  <a:gd name="connsiteX0" fmla="*/ 60659 w 72790"/>
                  <a:gd name="connsiteY0" fmla="*/ 0 h 72790"/>
                  <a:gd name="connsiteX1" fmla="*/ 12132 w 72790"/>
                  <a:gd name="connsiteY1" fmla="*/ 0 h 72790"/>
                  <a:gd name="connsiteX2" fmla="*/ 0 w 72790"/>
                  <a:gd name="connsiteY2" fmla="*/ 12132 h 72790"/>
                  <a:gd name="connsiteX3" fmla="*/ 0 w 72790"/>
                  <a:gd name="connsiteY3" fmla="*/ 24264 h 72790"/>
                  <a:gd name="connsiteX4" fmla="*/ 24264 w 72790"/>
                  <a:gd name="connsiteY4" fmla="*/ 24264 h 72790"/>
                  <a:gd name="connsiteX5" fmla="*/ 48527 w 72790"/>
                  <a:gd name="connsiteY5" fmla="*/ 48527 h 72790"/>
                  <a:gd name="connsiteX6" fmla="*/ 48527 w 72790"/>
                  <a:gd name="connsiteY6" fmla="*/ 72791 h 72790"/>
                  <a:gd name="connsiteX7" fmla="*/ 60659 w 72790"/>
                  <a:gd name="connsiteY7" fmla="*/ 72791 h 72790"/>
                  <a:gd name="connsiteX8" fmla="*/ 72791 w 72790"/>
                  <a:gd name="connsiteY8" fmla="*/ 60659 h 72790"/>
                  <a:gd name="connsiteX9" fmla="*/ 72791 w 72790"/>
                  <a:gd name="connsiteY9" fmla="*/ 12130 h 72790"/>
                  <a:gd name="connsiteX10" fmla="*/ 60659 w 72790"/>
                  <a:gd name="connsiteY10" fmla="*/ 0 h 727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72790" h="72790">
                    <a:moveTo>
                      <a:pt x="60659" y="0"/>
                    </a:moveTo>
                    <a:lnTo>
                      <a:pt x="12132" y="0"/>
                    </a:lnTo>
                    <a:cubicBezTo>
                      <a:pt x="5432" y="0"/>
                      <a:pt x="0" y="5432"/>
                      <a:pt x="0" y="12132"/>
                    </a:cubicBezTo>
                    <a:lnTo>
                      <a:pt x="0" y="24264"/>
                    </a:lnTo>
                    <a:lnTo>
                      <a:pt x="24264" y="24264"/>
                    </a:lnTo>
                    <a:cubicBezTo>
                      <a:pt x="37664" y="24264"/>
                      <a:pt x="48527" y="35127"/>
                      <a:pt x="48527" y="48527"/>
                    </a:cubicBezTo>
                    <a:lnTo>
                      <a:pt x="48527" y="72791"/>
                    </a:lnTo>
                    <a:lnTo>
                      <a:pt x="60659" y="72791"/>
                    </a:lnTo>
                    <a:cubicBezTo>
                      <a:pt x="67359" y="72791"/>
                      <a:pt x="72791" y="67359"/>
                      <a:pt x="72791" y="60659"/>
                    </a:cubicBezTo>
                    <a:lnTo>
                      <a:pt x="72791" y="12130"/>
                    </a:lnTo>
                    <a:cubicBezTo>
                      <a:pt x="72791" y="5432"/>
                      <a:pt x="67359" y="0"/>
                      <a:pt x="60659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12" name="Freeform: Shape 2211">
                <a:extLst>
                  <a:ext uri="{FF2B5EF4-FFF2-40B4-BE49-F238E27FC236}">
                    <a16:creationId xmlns:a16="http://schemas.microsoft.com/office/drawing/2014/main" id="{6C58D4B7-2A03-43C3-A6DE-1AC744FB4A17}"/>
                  </a:ext>
                </a:extLst>
              </p:cNvPr>
              <p:cNvSpPr/>
              <p:nvPr/>
            </p:nvSpPr>
            <p:spPr>
              <a:xfrm>
                <a:off x="3184580" y="5477867"/>
                <a:ext cx="72790" cy="72792"/>
              </a:xfrm>
              <a:custGeom>
                <a:avLst/>
                <a:gdLst>
                  <a:gd name="connsiteX0" fmla="*/ 60659 w 72790"/>
                  <a:gd name="connsiteY0" fmla="*/ 72792 h 72792"/>
                  <a:gd name="connsiteX1" fmla="*/ 12132 w 72790"/>
                  <a:gd name="connsiteY1" fmla="*/ 72792 h 72792"/>
                  <a:gd name="connsiteX2" fmla="*/ 0 w 72790"/>
                  <a:gd name="connsiteY2" fmla="*/ 60661 h 72792"/>
                  <a:gd name="connsiteX3" fmla="*/ 0 w 72790"/>
                  <a:gd name="connsiteY3" fmla="*/ 12132 h 72792"/>
                  <a:gd name="connsiteX4" fmla="*/ 12132 w 72790"/>
                  <a:gd name="connsiteY4" fmla="*/ 0 h 72792"/>
                  <a:gd name="connsiteX5" fmla="*/ 60659 w 72790"/>
                  <a:gd name="connsiteY5" fmla="*/ 0 h 72792"/>
                  <a:gd name="connsiteX6" fmla="*/ 72791 w 72790"/>
                  <a:gd name="connsiteY6" fmla="*/ 12132 h 72792"/>
                  <a:gd name="connsiteX7" fmla="*/ 72791 w 72790"/>
                  <a:gd name="connsiteY7" fmla="*/ 60661 h 72792"/>
                  <a:gd name="connsiteX8" fmla="*/ 60659 w 72790"/>
                  <a:gd name="connsiteY8" fmla="*/ 72792 h 727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2790" h="72792">
                    <a:moveTo>
                      <a:pt x="60659" y="72792"/>
                    </a:moveTo>
                    <a:lnTo>
                      <a:pt x="12132" y="72792"/>
                    </a:lnTo>
                    <a:cubicBezTo>
                      <a:pt x="5432" y="72792"/>
                      <a:pt x="0" y="67361"/>
                      <a:pt x="0" y="60661"/>
                    </a:cubicBezTo>
                    <a:lnTo>
                      <a:pt x="0" y="12132"/>
                    </a:lnTo>
                    <a:cubicBezTo>
                      <a:pt x="0" y="5432"/>
                      <a:pt x="5432" y="0"/>
                      <a:pt x="12132" y="0"/>
                    </a:cubicBezTo>
                    <a:lnTo>
                      <a:pt x="60659" y="0"/>
                    </a:lnTo>
                    <a:cubicBezTo>
                      <a:pt x="67359" y="0"/>
                      <a:pt x="72791" y="5432"/>
                      <a:pt x="72791" y="12132"/>
                    </a:cubicBezTo>
                    <a:lnTo>
                      <a:pt x="72791" y="60661"/>
                    </a:lnTo>
                    <a:cubicBezTo>
                      <a:pt x="72791" y="67361"/>
                      <a:pt x="67359" y="72792"/>
                      <a:pt x="60659" y="72792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13" name="Freeform: Shape 2212">
                <a:extLst>
                  <a:ext uri="{FF2B5EF4-FFF2-40B4-BE49-F238E27FC236}">
                    <a16:creationId xmlns:a16="http://schemas.microsoft.com/office/drawing/2014/main" id="{62449E41-9DDD-4E7F-A805-BB60B7D06A6E}"/>
                  </a:ext>
                </a:extLst>
              </p:cNvPr>
              <p:cNvSpPr/>
              <p:nvPr/>
            </p:nvSpPr>
            <p:spPr>
              <a:xfrm>
                <a:off x="3184580" y="5477867"/>
                <a:ext cx="72790" cy="72790"/>
              </a:xfrm>
              <a:custGeom>
                <a:avLst/>
                <a:gdLst>
                  <a:gd name="connsiteX0" fmla="*/ 60659 w 72790"/>
                  <a:gd name="connsiteY0" fmla="*/ 0 h 72790"/>
                  <a:gd name="connsiteX1" fmla="*/ 12132 w 72790"/>
                  <a:gd name="connsiteY1" fmla="*/ 0 h 72790"/>
                  <a:gd name="connsiteX2" fmla="*/ 0 w 72790"/>
                  <a:gd name="connsiteY2" fmla="*/ 12132 h 72790"/>
                  <a:gd name="connsiteX3" fmla="*/ 0 w 72790"/>
                  <a:gd name="connsiteY3" fmla="*/ 24264 h 72790"/>
                  <a:gd name="connsiteX4" fmla="*/ 24264 w 72790"/>
                  <a:gd name="connsiteY4" fmla="*/ 24264 h 72790"/>
                  <a:gd name="connsiteX5" fmla="*/ 48527 w 72790"/>
                  <a:gd name="connsiteY5" fmla="*/ 48527 h 72790"/>
                  <a:gd name="connsiteX6" fmla="*/ 48527 w 72790"/>
                  <a:gd name="connsiteY6" fmla="*/ 72791 h 72790"/>
                  <a:gd name="connsiteX7" fmla="*/ 60659 w 72790"/>
                  <a:gd name="connsiteY7" fmla="*/ 72791 h 72790"/>
                  <a:gd name="connsiteX8" fmla="*/ 72791 w 72790"/>
                  <a:gd name="connsiteY8" fmla="*/ 60659 h 72790"/>
                  <a:gd name="connsiteX9" fmla="*/ 72791 w 72790"/>
                  <a:gd name="connsiteY9" fmla="*/ 12130 h 72790"/>
                  <a:gd name="connsiteX10" fmla="*/ 60659 w 72790"/>
                  <a:gd name="connsiteY10" fmla="*/ 0 h 727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72790" h="72790">
                    <a:moveTo>
                      <a:pt x="60659" y="0"/>
                    </a:moveTo>
                    <a:lnTo>
                      <a:pt x="12132" y="0"/>
                    </a:lnTo>
                    <a:cubicBezTo>
                      <a:pt x="5432" y="0"/>
                      <a:pt x="0" y="5432"/>
                      <a:pt x="0" y="12132"/>
                    </a:cubicBezTo>
                    <a:lnTo>
                      <a:pt x="0" y="24264"/>
                    </a:lnTo>
                    <a:lnTo>
                      <a:pt x="24264" y="24264"/>
                    </a:lnTo>
                    <a:cubicBezTo>
                      <a:pt x="37664" y="24264"/>
                      <a:pt x="48527" y="35127"/>
                      <a:pt x="48527" y="48527"/>
                    </a:cubicBezTo>
                    <a:lnTo>
                      <a:pt x="48527" y="72791"/>
                    </a:lnTo>
                    <a:lnTo>
                      <a:pt x="60659" y="72791"/>
                    </a:lnTo>
                    <a:cubicBezTo>
                      <a:pt x="67359" y="72791"/>
                      <a:pt x="72791" y="67359"/>
                      <a:pt x="72791" y="60659"/>
                    </a:cubicBezTo>
                    <a:lnTo>
                      <a:pt x="72791" y="12130"/>
                    </a:lnTo>
                    <a:cubicBezTo>
                      <a:pt x="72791" y="5432"/>
                      <a:pt x="67359" y="0"/>
                      <a:pt x="60659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14" name="Freeform: Shape 2213">
                <a:extLst>
                  <a:ext uri="{FF2B5EF4-FFF2-40B4-BE49-F238E27FC236}">
                    <a16:creationId xmlns:a16="http://schemas.microsoft.com/office/drawing/2014/main" id="{693D7DF5-B5DA-45E8-8C42-A884210C9435}"/>
                  </a:ext>
                </a:extLst>
              </p:cNvPr>
              <p:cNvSpPr/>
              <p:nvPr/>
            </p:nvSpPr>
            <p:spPr>
              <a:xfrm>
                <a:off x="2881281" y="5420865"/>
                <a:ext cx="433093" cy="433094"/>
              </a:xfrm>
              <a:custGeom>
                <a:avLst/>
                <a:gdLst>
                  <a:gd name="connsiteX0" fmla="*/ 66536 w 433093"/>
                  <a:gd name="connsiteY0" fmla="*/ 402953 h 433094"/>
                  <a:gd name="connsiteX1" fmla="*/ 30140 w 433093"/>
                  <a:gd name="connsiteY1" fmla="*/ 366557 h 433094"/>
                  <a:gd name="connsiteX2" fmla="*/ 30140 w 433093"/>
                  <a:gd name="connsiteY2" fmla="*/ 0 h 433094"/>
                  <a:gd name="connsiteX3" fmla="*/ 0 w 433093"/>
                  <a:gd name="connsiteY3" fmla="*/ 44871 h 433094"/>
                  <a:gd name="connsiteX4" fmla="*/ 0 w 433093"/>
                  <a:gd name="connsiteY4" fmla="*/ 384566 h 433094"/>
                  <a:gd name="connsiteX5" fmla="*/ 48527 w 433093"/>
                  <a:gd name="connsiteY5" fmla="*/ 433095 h 433094"/>
                  <a:gd name="connsiteX6" fmla="*/ 388222 w 433093"/>
                  <a:gd name="connsiteY6" fmla="*/ 433095 h 433094"/>
                  <a:gd name="connsiteX7" fmla="*/ 433093 w 433093"/>
                  <a:gd name="connsiteY7" fmla="*/ 402954 h 433094"/>
                  <a:gd name="connsiteX8" fmla="*/ 66536 w 433093"/>
                  <a:gd name="connsiteY8" fmla="*/ 402954 h 4330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33093" h="433094">
                    <a:moveTo>
                      <a:pt x="66536" y="402953"/>
                    </a:moveTo>
                    <a:cubicBezTo>
                      <a:pt x="46434" y="402953"/>
                      <a:pt x="30140" y="386658"/>
                      <a:pt x="30140" y="366557"/>
                    </a:cubicBezTo>
                    <a:lnTo>
                      <a:pt x="30140" y="0"/>
                    </a:lnTo>
                    <a:cubicBezTo>
                      <a:pt x="12466" y="7251"/>
                      <a:pt x="0" y="24584"/>
                      <a:pt x="0" y="44871"/>
                    </a:cubicBezTo>
                    <a:lnTo>
                      <a:pt x="0" y="384566"/>
                    </a:lnTo>
                    <a:cubicBezTo>
                      <a:pt x="0" y="411366"/>
                      <a:pt x="21726" y="433095"/>
                      <a:pt x="48527" y="433095"/>
                    </a:cubicBezTo>
                    <a:lnTo>
                      <a:pt x="388222" y="433095"/>
                    </a:lnTo>
                    <a:cubicBezTo>
                      <a:pt x="408509" y="433095"/>
                      <a:pt x="425842" y="420627"/>
                      <a:pt x="433093" y="402954"/>
                    </a:cubicBezTo>
                    <a:lnTo>
                      <a:pt x="66536" y="402954"/>
                    </a:ln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2261" name="Graphic 2771">
              <a:extLst>
                <a:ext uri="{FF2B5EF4-FFF2-40B4-BE49-F238E27FC236}">
                  <a16:creationId xmlns:a16="http://schemas.microsoft.com/office/drawing/2014/main" id="{17CDB631-A4A9-499B-A98F-E52F5A9F67A9}"/>
                </a:ext>
              </a:extLst>
            </p:cNvPr>
            <p:cNvGrpSpPr/>
            <p:nvPr/>
          </p:nvGrpSpPr>
          <p:grpSpPr>
            <a:xfrm>
              <a:off x="2869928" y="5090424"/>
              <a:ext cx="774857" cy="774886"/>
              <a:chOff x="2869928" y="5090424"/>
              <a:chExt cx="774857" cy="774886"/>
            </a:xfrm>
            <a:solidFill>
              <a:srgbClr val="FFFFFF"/>
            </a:solidFill>
          </p:grpSpPr>
          <p:sp>
            <p:nvSpPr>
              <p:cNvPr id="2262" name="Freeform: Shape 2261">
                <a:extLst>
                  <a:ext uri="{FF2B5EF4-FFF2-40B4-BE49-F238E27FC236}">
                    <a16:creationId xmlns:a16="http://schemas.microsoft.com/office/drawing/2014/main" id="{4F98F54B-8EBE-4959-AC97-FEC5E32C6911}"/>
                  </a:ext>
                </a:extLst>
              </p:cNvPr>
              <p:cNvSpPr/>
              <p:nvPr/>
            </p:nvSpPr>
            <p:spPr>
              <a:xfrm>
                <a:off x="2930589" y="5466516"/>
                <a:ext cx="95494" cy="95494"/>
              </a:xfrm>
              <a:custGeom>
                <a:avLst/>
                <a:gdLst>
                  <a:gd name="connsiteX0" fmla="*/ 84143 w 95494"/>
                  <a:gd name="connsiteY0" fmla="*/ 0 h 95494"/>
                  <a:gd name="connsiteX1" fmla="*/ 11351 w 95494"/>
                  <a:gd name="connsiteY1" fmla="*/ 0 h 95494"/>
                  <a:gd name="connsiteX2" fmla="*/ 0 w 95494"/>
                  <a:gd name="connsiteY2" fmla="*/ 11351 h 95494"/>
                  <a:gd name="connsiteX3" fmla="*/ 0 w 95494"/>
                  <a:gd name="connsiteY3" fmla="*/ 84143 h 95494"/>
                  <a:gd name="connsiteX4" fmla="*/ 11351 w 95494"/>
                  <a:gd name="connsiteY4" fmla="*/ 95494 h 95494"/>
                  <a:gd name="connsiteX5" fmla="*/ 84143 w 95494"/>
                  <a:gd name="connsiteY5" fmla="*/ 95494 h 95494"/>
                  <a:gd name="connsiteX6" fmla="*/ 95494 w 95494"/>
                  <a:gd name="connsiteY6" fmla="*/ 84143 h 95494"/>
                  <a:gd name="connsiteX7" fmla="*/ 84143 w 95494"/>
                  <a:gd name="connsiteY7" fmla="*/ 72792 h 95494"/>
                  <a:gd name="connsiteX8" fmla="*/ 22702 w 95494"/>
                  <a:gd name="connsiteY8" fmla="*/ 72792 h 95494"/>
                  <a:gd name="connsiteX9" fmla="*/ 22702 w 95494"/>
                  <a:gd name="connsiteY9" fmla="*/ 22702 h 95494"/>
                  <a:gd name="connsiteX10" fmla="*/ 72792 w 95494"/>
                  <a:gd name="connsiteY10" fmla="*/ 22702 h 95494"/>
                  <a:gd name="connsiteX11" fmla="*/ 72792 w 95494"/>
                  <a:gd name="connsiteY11" fmla="*/ 35615 h 95494"/>
                  <a:gd name="connsiteX12" fmla="*/ 84143 w 95494"/>
                  <a:gd name="connsiteY12" fmla="*/ 46965 h 95494"/>
                  <a:gd name="connsiteX13" fmla="*/ 95494 w 95494"/>
                  <a:gd name="connsiteY13" fmla="*/ 35615 h 95494"/>
                  <a:gd name="connsiteX14" fmla="*/ 95494 w 95494"/>
                  <a:gd name="connsiteY14" fmla="*/ 11351 h 95494"/>
                  <a:gd name="connsiteX15" fmla="*/ 84143 w 95494"/>
                  <a:gd name="connsiteY15" fmla="*/ 0 h 954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95494" h="95494">
                    <a:moveTo>
                      <a:pt x="84143" y="0"/>
                    </a:moveTo>
                    <a:lnTo>
                      <a:pt x="11351" y="0"/>
                    </a:lnTo>
                    <a:cubicBezTo>
                      <a:pt x="5082" y="0"/>
                      <a:pt x="0" y="5082"/>
                      <a:pt x="0" y="11351"/>
                    </a:cubicBezTo>
                    <a:lnTo>
                      <a:pt x="0" y="84143"/>
                    </a:lnTo>
                    <a:cubicBezTo>
                      <a:pt x="0" y="90412"/>
                      <a:pt x="5082" y="95494"/>
                      <a:pt x="11351" y="95494"/>
                    </a:cubicBezTo>
                    <a:lnTo>
                      <a:pt x="84143" y="95494"/>
                    </a:lnTo>
                    <a:cubicBezTo>
                      <a:pt x="90412" y="95494"/>
                      <a:pt x="95494" y="90412"/>
                      <a:pt x="95494" y="84143"/>
                    </a:cubicBezTo>
                    <a:cubicBezTo>
                      <a:pt x="95494" y="77875"/>
                      <a:pt x="90412" y="72792"/>
                      <a:pt x="84143" y="72792"/>
                    </a:cubicBezTo>
                    <a:lnTo>
                      <a:pt x="22702" y="72792"/>
                    </a:lnTo>
                    <a:lnTo>
                      <a:pt x="22702" y="22702"/>
                    </a:lnTo>
                    <a:lnTo>
                      <a:pt x="72792" y="22702"/>
                    </a:lnTo>
                    <a:lnTo>
                      <a:pt x="72792" y="35615"/>
                    </a:lnTo>
                    <a:cubicBezTo>
                      <a:pt x="72792" y="41883"/>
                      <a:pt x="77875" y="46965"/>
                      <a:pt x="84143" y="46965"/>
                    </a:cubicBezTo>
                    <a:cubicBezTo>
                      <a:pt x="90412" y="46965"/>
                      <a:pt x="95494" y="41883"/>
                      <a:pt x="95494" y="35615"/>
                    </a:cubicBezTo>
                    <a:lnTo>
                      <a:pt x="95494" y="11351"/>
                    </a:lnTo>
                    <a:cubicBezTo>
                      <a:pt x="95494" y="5082"/>
                      <a:pt x="90412" y="0"/>
                      <a:pt x="84143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63" name="Freeform: Shape 2262">
                <a:extLst>
                  <a:ext uri="{FF2B5EF4-FFF2-40B4-BE49-F238E27FC236}">
                    <a16:creationId xmlns:a16="http://schemas.microsoft.com/office/drawing/2014/main" id="{82652FB4-CE42-4EB7-A853-D5732101635D}"/>
                  </a:ext>
                </a:extLst>
              </p:cNvPr>
              <p:cNvSpPr/>
              <p:nvPr/>
            </p:nvSpPr>
            <p:spPr>
              <a:xfrm>
                <a:off x="3051908" y="5466516"/>
                <a:ext cx="95494" cy="95494"/>
              </a:xfrm>
              <a:custGeom>
                <a:avLst/>
                <a:gdLst>
                  <a:gd name="connsiteX0" fmla="*/ 84143 w 95494"/>
                  <a:gd name="connsiteY0" fmla="*/ 0 h 95494"/>
                  <a:gd name="connsiteX1" fmla="*/ 11351 w 95494"/>
                  <a:gd name="connsiteY1" fmla="*/ 0 h 95494"/>
                  <a:gd name="connsiteX2" fmla="*/ 0 w 95494"/>
                  <a:gd name="connsiteY2" fmla="*/ 11351 h 95494"/>
                  <a:gd name="connsiteX3" fmla="*/ 0 w 95494"/>
                  <a:gd name="connsiteY3" fmla="*/ 84143 h 95494"/>
                  <a:gd name="connsiteX4" fmla="*/ 11351 w 95494"/>
                  <a:gd name="connsiteY4" fmla="*/ 95494 h 95494"/>
                  <a:gd name="connsiteX5" fmla="*/ 84143 w 95494"/>
                  <a:gd name="connsiteY5" fmla="*/ 95494 h 95494"/>
                  <a:gd name="connsiteX6" fmla="*/ 95494 w 95494"/>
                  <a:gd name="connsiteY6" fmla="*/ 84143 h 95494"/>
                  <a:gd name="connsiteX7" fmla="*/ 95494 w 95494"/>
                  <a:gd name="connsiteY7" fmla="*/ 11351 h 95494"/>
                  <a:gd name="connsiteX8" fmla="*/ 84143 w 95494"/>
                  <a:gd name="connsiteY8" fmla="*/ 0 h 95494"/>
                  <a:gd name="connsiteX9" fmla="*/ 72792 w 95494"/>
                  <a:gd name="connsiteY9" fmla="*/ 72792 h 95494"/>
                  <a:gd name="connsiteX10" fmla="*/ 22702 w 95494"/>
                  <a:gd name="connsiteY10" fmla="*/ 72792 h 95494"/>
                  <a:gd name="connsiteX11" fmla="*/ 22702 w 95494"/>
                  <a:gd name="connsiteY11" fmla="*/ 22702 h 95494"/>
                  <a:gd name="connsiteX12" fmla="*/ 72792 w 95494"/>
                  <a:gd name="connsiteY12" fmla="*/ 22702 h 95494"/>
                  <a:gd name="connsiteX13" fmla="*/ 72792 w 95494"/>
                  <a:gd name="connsiteY13" fmla="*/ 72792 h 954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95494" h="95494">
                    <a:moveTo>
                      <a:pt x="84143" y="0"/>
                    </a:moveTo>
                    <a:lnTo>
                      <a:pt x="11351" y="0"/>
                    </a:lnTo>
                    <a:cubicBezTo>
                      <a:pt x="5082" y="0"/>
                      <a:pt x="0" y="5082"/>
                      <a:pt x="0" y="11351"/>
                    </a:cubicBezTo>
                    <a:lnTo>
                      <a:pt x="0" y="84143"/>
                    </a:lnTo>
                    <a:cubicBezTo>
                      <a:pt x="0" y="90412"/>
                      <a:pt x="5082" y="95494"/>
                      <a:pt x="11351" y="95494"/>
                    </a:cubicBezTo>
                    <a:lnTo>
                      <a:pt x="84143" y="95494"/>
                    </a:lnTo>
                    <a:cubicBezTo>
                      <a:pt x="90412" y="95494"/>
                      <a:pt x="95494" y="90412"/>
                      <a:pt x="95494" y="84143"/>
                    </a:cubicBezTo>
                    <a:lnTo>
                      <a:pt x="95494" y="11351"/>
                    </a:lnTo>
                    <a:cubicBezTo>
                      <a:pt x="95494" y="5082"/>
                      <a:pt x="90412" y="0"/>
                      <a:pt x="84143" y="0"/>
                    </a:cubicBezTo>
                    <a:close/>
                    <a:moveTo>
                      <a:pt x="72792" y="72792"/>
                    </a:moveTo>
                    <a:lnTo>
                      <a:pt x="22702" y="72792"/>
                    </a:lnTo>
                    <a:lnTo>
                      <a:pt x="22702" y="22702"/>
                    </a:lnTo>
                    <a:lnTo>
                      <a:pt x="72792" y="22702"/>
                    </a:lnTo>
                    <a:lnTo>
                      <a:pt x="72792" y="72792"/>
                    </a:ln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64" name="Freeform: Shape 2263">
                <a:extLst>
                  <a:ext uri="{FF2B5EF4-FFF2-40B4-BE49-F238E27FC236}">
                    <a16:creationId xmlns:a16="http://schemas.microsoft.com/office/drawing/2014/main" id="{0A6254EA-3961-4752-8939-C594094688D6}"/>
                  </a:ext>
                </a:extLst>
              </p:cNvPr>
              <p:cNvSpPr/>
              <p:nvPr/>
            </p:nvSpPr>
            <p:spPr>
              <a:xfrm>
                <a:off x="3173228" y="5466516"/>
                <a:ext cx="95494" cy="95494"/>
              </a:xfrm>
              <a:custGeom>
                <a:avLst/>
                <a:gdLst>
                  <a:gd name="connsiteX0" fmla="*/ 84143 w 95494"/>
                  <a:gd name="connsiteY0" fmla="*/ 0 h 95494"/>
                  <a:gd name="connsiteX1" fmla="*/ 11351 w 95494"/>
                  <a:gd name="connsiteY1" fmla="*/ 0 h 95494"/>
                  <a:gd name="connsiteX2" fmla="*/ 0 w 95494"/>
                  <a:gd name="connsiteY2" fmla="*/ 11351 h 95494"/>
                  <a:gd name="connsiteX3" fmla="*/ 0 w 95494"/>
                  <a:gd name="connsiteY3" fmla="*/ 84143 h 95494"/>
                  <a:gd name="connsiteX4" fmla="*/ 11351 w 95494"/>
                  <a:gd name="connsiteY4" fmla="*/ 95494 h 95494"/>
                  <a:gd name="connsiteX5" fmla="*/ 84143 w 95494"/>
                  <a:gd name="connsiteY5" fmla="*/ 95494 h 95494"/>
                  <a:gd name="connsiteX6" fmla="*/ 95494 w 95494"/>
                  <a:gd name="connsiteY6" fmla="*/ 84143 h 95494"/>
                  <a:gd name="connsiteX7" fmla="*/ 95494 w 95494"/>
                  <a:gd name="connsiteY7" fmla="*/ 11351 h 95494"/>
                  <a:gd name="connsiteX8" fmla="*/ 84143 w 95494"/>
                  <a:gd name="connsiteY8" fmla="*/ 0 h 95494"/>
                  <a:gd name="connsiteX9" fmla="*/ 72792 w 95494"/>
                  <a:gd name="connsiteY9" fmla="*/ 72792 h 95494"/>
                  <a:gd name="connsiteX10" fmla="*/ 22702 w 95494"/>
                  <a:gd name="connsiteY10" fmla="*/ 72792 h 95494"/>
                  <a:gd name="connsiteX11" fmla="*/ 22702 w 95494"/>
                  <a:gd name="connsiteY11" fmla="*/ 22702 h 95494"/>
                  <a:gd name="connsiteX12" fmla="*/ 72792 w 95494"/>
                  <a:gd name="connsiteY12" fmla="*/ 22702 h 95494"/>
                  <a:gd name="connsiteX13" fmla="*/ 72792 w 95494"/>
                  <a:gd name="connsiteY13" fmla="*/ 72792 h 954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95494" h="95494">
                    <a:moveTo>
                      <a:pt x="84143" y="0"/>
                    </a:moveTo>
                    <a:lnTo>
                      <a:pt x="11351" y="0"/>
                    </a:lnTo>
                    <a:cubicBezTo>
                      <a:pt x="5082" y="0"/>
                      <a:pt x="0" y="5082"/>
                      <a:pt x="0" y="11351"/>
                    </a:cubicBezTo>
                    <a:lnTo>
                      <a:pt x="0" y="84143"/>
                    </a:lnTo>
                    <a:cubicBezTo>
                      <a:pt x="0" y="90412"/>
                      <a:pt x="5082" y="95494"/>
                      <a:pt x="11351" y="95494"/>
                    </a:cubicBezTo>
                    <a:lnTo>
                      <a:pt x="84143" y="95494"/>
                    </a:lnTo>
                    <a:cubicBezTo>
                      <a:pt x="90412" y="95494"/>
                      <a:pt x="95494" y="90412"/>
                      <a:pt x="95494" y="84143"/>
                    </a:cubicBezTo>
                    <a:lnTo>
                      <a:pt x="95494" y="11351"/>
                    </a:lnTo>
                    <a:cubicBezTo>
                      <a:pt x="95494" y="5082"/>
                      <a:pt x="90412" y="0"/>
                      <a:pt x="84143" y="0"/>
                    </a:cubicBezTo>
                    <a:close/>
                    <a:moveTo>
                      <a:pt x="72792" y="72792"/>
                    </a:moveTo>
                    <a:lnTo>
                      <a:pt x="22702" y="72792"/>
                    </a:lnTo>
                    <a:lnTo>
                      <a:pt x="22702" y="22702"/>
                    </a:lnTo>
                    <a:lnTo>
                      <a:pt x="72792" y="22702"/>
                    </a:lnTo>
                    <a:lnTo>
                      <a:pt x="72792" y="72792"/>
                    </a:ln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65" name="Freeform: Shape 2264">
                <a:extLst>
                  <a:ext uri="{FF2B5EF4-FFF2-40B4-BE49-F238E27FC236}">
                    <a16:creationId xmlns:a16="http://schemas.microsoft.com/office/drawing/2014/main" id="{07706C3A-77E5-4759-A84C-02F057AD961B}"/>
                  </a:ext>
                </a:extLst>
              </p:cNvPr>
              <p:cNvSpPr/>
              <p:nvPr/>
            </p:nvSpPr>
            <p:spPr>
              <a:xfrm>
                <a:off x="2930589" y="5709156"/>
                <a:ext cx="95494" cy="95494"/>
              </a:xfrm>
              <a:custGeom>
                <a:avLst/>
                <a:gdLst>
                  <a:gd name="connsiteX0" fmla="*/ 84143 w 95494"/>
                  <a:gd name="connsiteY0" fmla="*/ 0 h 95494"/>
                  <a:gd name="connsiteX1" fmla="*/ 11351 w 95494"/>
                  <a:gd name="connsiteY1" fmla="*/ 0 h 95494"/>
                  <a:gd name="connsiteX2" fmla="*/ 0 w 95494"/>
                  <a:gd name="connsiteY2" fmla="*/ 11351 h 95494"/>
                  <a:gd name="connsiteX3" fmla="*/ 0 w 95494"/>
                  <a:gd name="connsiteY3" fmla="*/ 84143 h 95494"/>
                  <a:gd name="connsiteX4" fmla="*/ 11351 w 95494"/>
                  <a:gd name="connsiteY4" fmla="*/ 95494 h 95494"/>
                  <a:gd name="connsiteX5" fmla="*/ 84143 w 95494"/>
                  <a:gd name="connsiteY5" fmla="*/ 95494 h 95494"/>
                  <a:gd name="connsiteX6" fmla="*/ 95494 w 95494"/>
                  <a:gd name="connsiteY6" fmla="*/ 84143 h 95494"/>
                  <a:gd name="connsiteX7" fmla="*/ 95494 w 95494"/>
                  <a:gd name="connsiteY7" fmla="*/ 11351 h 95494"/>
                  <a:gd name="connsiteX8" fmla="*/ 84143 w 95494"/>
                  <a:gd name="connsiteY8" fmla="*/ 0 h 95494"/>
                  <a:gd name="connsiteX9" fmla="*/ 72792 w 95494"/>
                  <a:gd name="connsiteY9" fmla="*/ 72791 h 95494"/>
                  <a:gd name="connsiteX10" fmla="*/ 22702 w 95494"/>
                  <a:gd name="connsiteY10" fmla="*/ 72791 h 95494"/>
                  <a:gd name="connsiteX11" fmla="*/ 22702 w 95494"/>
                  <a:gd name="connsiteY11" fmla="*/ 22700 h 95494"/>
                  <a:gd name="connsiteX12" fmla="*/ 72792 w 95494"/>
                  <a:gd name="connsiteY12" fmla="*/ 22700 h 95494"/>
                  <a:gd name="connsiteX13" fmla="*/ 72792 w 95494"/>
                  <a:gd name="connsiteY13" fmla="*/ 72791 h 954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95494" h="95494">
                    <a:moveTo>
                      <a:pt x="84143" y="0"/>
                    </a:moveTo>
                    <a:lnTo>
                      <a:pt x="11351" y="0"/>
                    </a:lnTo>
                    <a:cubicBezTo>
                      <a:pt x="5082" y="0"/>
                      <a:pt x="0" y="5082"/>
                      <a:pt x="0" y="11351"/>
                    </a:cubicBezTo>
                    <a:lnTo>
                      <a:pt x="0" y="84143"/>
                    </a:lnTo>
                    <a:cubicBezTo>
                      <a:pt x="0" y="90412"/>
                      <a:pt x="5082" y="95494"/>
                      <a:pt x="11351" y="95494"/>
                    </a:cubicBezTo>
                    <a:lnTo>
                      <a:pt x="84143" y="95494"/>
                    </a:lnTo>
                    <a:cubicBezTo>
                      <a:pt x="90412" y="95494"/>
                      <a:pt x="95494" y="90412"/>
                      <a:pt x="95494" y="84143"/>
                    </a:cubicBezTo>
                    <a:lnTo>
                      <a:pt x="95494" y="11351"/>
                    </a:lnTo>
                    <a:cubicBezTo>
                      <a:pt x="95494" y="5082"/>
                      <a:pt x="90412" y="0"/>
                      <a:pt x="84143" y="0"/>
                    </a:cubicBezTo>
                    <a:close/>
                    <a:moveTo>
                      <a:pt x="72792" y="72791"/>
                    </a:moveTo>
                    <a:lnTo>
                      <a:pt x="22702" y="72791"/>
                    </a:lnTo>
                    <a:lnTo>
                      <a:pt x="22702" y="22700"/>
                    </a:lnTo>
                    <a:lnTo>
                      <a:pt x="72792" y="22700"/>
                    </a:lnTo>
                    <a:lnTo>
                      <a:pt x="72792" y="72791"/>
                    </a:ln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66" name="Freeform: Shape 2265">
                <a:extLst>
                  <a:ext uri="{FF2B5EF4-FFF2-40B4-BE49-F238E27FC236}">
                    <a16:creationId xmlns:a16="http://schemas.microsoft.com/office/drawing/2014/main" id="{A1369D8D-2D81-4673-B924-DADDEDD289CF}"/>
                  </a:ext>
                </a:extLst>
              </p:cNvPr>
              <p:cNvSpPr/>
              <p:nvPr/>
            </p:nvSpPr>
            <p:spPr>
              <a:xfrm>
                <a:off x="3051908" y="5709156"/>
                <a:ext cx="95494" cy="95494"/>
              </a:xfrm>
              <a:custGeom>
                <a:avLst/>
                <a:gdLst>
                  <a:gd name="connsiteX0" fmla="*/ 84143 w 95494"/>
                  <a:gd name="connsiteY0" fmla="*/ 0 h 95494"/>
                  <a:gd name="connsiteX1" fmla="*/ 11351 w 95494"/>
                  <a:gd name="connsiteY1" fmla="*/ 0 h 95494"/>
                  <a:gd name="connsiteX2" fmla="*/ 0 w 95494"/>
                  <a:gd name="connsiteY2" fmla="*/ 11351 h 95494"/>
                  <a:gd name="connsiteX3" fmla="*/ 0 w 95494"/>
                  <a:gd name="connsiteY3" fmla="*/ 84143 h 95494"/>
                  <a:gd name="connsiteX4" fmla="*/ 11351 w 95494"/>
                  <a:gd name="connsiteY4" fmla="*/ 95494 h 95494"/>
                  <a:gd name="connsiteX5" fmla="*/ 84143 w 95494"/>
                  <a:gd name="connsiteY5" fmla="*/ 95494 h 95494"/>
                  <a:gd name="connsiteX6" fmla="*/ 95494 w 95494"/>
                  <a:gd name="connsiteY6" fmla="*/ 84143 h 95494"/>
                  <a:gd name="connsiteX7" fmla="*/ 95494 w 95494"/>
                  <a:gd name="connsiteY7" fmla="*/ 11351 h 95494"/>
                  <a:gd name="connsiteX8" fmla="*/ 84143 w 95494"/>
                  <a:gd name="connsiteY8" fmla="*/ 0 h 95494"/>
                  <a:gd name="connsiteX9" fmla="*/ 72792 w 95494"/>
                  <a:gd name="connsiteY9" fmla="*/ 72791 h 95494"/>
                  <a:gd name="connsiteX10" fmla="*/ 22702 w 95494"/>
                  <a:gd name="connsiteY10" fmla="*/ 72791 h 95494"/>
                  <a:gd name="connsiteX11" fmla="*/ 22702 w 95494"/>
                  <a:gd name="connsiteY11" fmla="*/ 22700 h 95494"/>
                  <a:gd name="connsiteX12" fmla="*/ 72792 w 95494"/>
                  <a:gd name="connsiteY12" fmla="*/ 22700 h 95494"/>
                  <a:gd name="connsiteX13" fmla="*/ 72792 w 95494"/>
                  <a:gd name="connsiteY13" fmla="*/ 72791 h 954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95494" h="95494">
                    <a:moveTo>
                      <a:pt x="84143" y="0"/>
                    </a:moveTo>
                    <a:lnTo>
                      <a:pt x="11351" y="0"/>
                    </a:lnTo>
                    <a:cubicBezTo>
                      <a:pt x="5082" y="0"/>
                      <a:pt x="0" y="5082"/>
                      <a:pt x="0" y="11351"/>
                    </a:cubicBezTo>
                    <a:lnTo>
                      <a:pt x="0" y="84143"/>
                    </a:lnTo>
                    <a:cubicBezTo>
                      <a:pt x="0" y="90412"/>
                      <a:pt x="5082" y="95494"/>
                      <a:pt x="11351" y="95494"/>
                    </a:cubicBezTo>
                    <a:lnTo>
                      <a:pt x="84143" y="95494"/>
                    </a:lnTo>
                    <a:cubicBezTo>
                      <a:pt x="90412" y="95494"/>
                      <a:pt x="95494" y="90412"/>
                      <a:pt x="95494" y="84143"/>
                    </a:cubicBezTo>
                    <a:lnTo>
                      <a:pt x="95494" y="11351"/>
                    </a:lnTo>
                    <a:cubicBezTo>
                      <a:pt x="95494" y="5082"/>
                      <a:pt x="90412" y="0"/>
                      <a:pt x="84143" y="0"/>
                    </a:cubicBezTo>
                    <a:close/>
                    <a:moveTo>
                      <a:pt x="72792" y="72791"/>
                    </a:moveTo>
                    <a:lnTo>
                      <a:pt x="22702" y="72791"/>
                    </a:lnTo>
                    <a:lnTo>
                      <a:pt x="22702" y="22700"/>
                    </a:lnTo>
                    <a:lnTo>
                      <a:pt x="72792" y="22700"/>
                    </a:lnTo>
                    <a:lnTo>
                      <a:pt x="72792" y="72791"/>
                    </a:ln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67" name="Freeform: Shape 2266">
                <a:extLst>
                  <a:ext uri="{FF2B5EF4-FFF2-40B4-BE49-F238E27FC236}">
                    <a16:creationId xmlns:a16="http://schemas.microsoft.com/office/drawing/2014/main" id="{198B7F94-332D-4DE9-B864-D7CE252537FB}"/>
                  </a:ext>
                </a:extLst>
              </p:cNvPr>
              <p:cNvSpPr/>
              <p:nvPr/>
            </p:nvSpPr>
            <p:spPr>
              <a:xfrm>
                <a:off x="3173228" y="5709156"/>
                <a:ext cx="95494" cy="95494"/>
              </a:xfrm>
              <a:custGeom>
                <a:avLst/>
                <a:gdLst>
                  <a:gd name="connsiteX0" fmla="*/ 84143 w 95494"/>
                  <a:gd name="connsiteY0" fmla="*/ 0 h 95494"/>
                  <a:gd name="connsiteX1" fmla="*/ 11351 w 95494"/>
                  <a:gd name="connsiteY1" fmla="*/ 0 h 95494"/>
                  <a:gd name="connsiteX2" fmla="*/ 0 w 95494"/>
                  <a:gd name="connsiteY2" fmla="*/ 11351 h 95494"/>
                  <a:gd name="connsiteX3" fmla="*/ 0 w 95494"/>
                  <a:gd name="connsiteY3" fmla="*/ 84143 h 95494"/>
                  <a:gd name="connsiteX4" fmla="*/ 11351 w 95494"/>
                  <a:gd name="connsiteY4" fmla="*/ 95494 h 95494"/>
                  <a:gd name="connsiteX5" fmla="*/ 84143 w 95494"/>
                  <a:gd name="connsiteY5" fmla="*/ 95494 h 95494"/>
                  <a:gd name="connsiteX6" fmla="*/ 95494 w 95494"/>
                  <a:gd name="connsiteY6" fmla="*/ 84143 h 95494"/>
                  <a:gd name="connsiteX7" fmla="*/ 95494 w 95494"/>
                  <a:gd name="connsiteY7" fmla="*/ 11351 h 95494"/>
                  <a:gd name="connsiteX8" fmla="*/ 84143 w 95494"/>
                  <a:gd name="connsiteY8" fmla="*/ 0 h 95494"/>
                  <a:gd name="connsiteX9" fmla="*/ 72792 w 95494"/>
                  <a:gd name="connsiteY9" fmla="*/ 72791 h 95494"/>
                  <a:gd name="connsiteX10" fmla="*/ 22702 w 95494"/>
                  <a:gd name="connsiteY10" fmla="*/ 72791 h 95494"/>
                  <a:gd name="connsiteX11" fmla="*/ 22702 w 95494"/>
                  <a:gd name="connsiteY11" fmla="*/ 22700 h 95494"/>
                  <a:gd name="connsiteX12" fmla="*/ 72792 w 95494"/>
                  <a:gd name="connsiteY12" fmla="*/ 22700 h 95494"/>
                  <a:gd name="connsiteX13" fmla="*/ 72792 w 95494"/>
                  <a:gd name="connsiteY13" fmla="*/ 72791 h 954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95494" h="95494">
                    <a:moveTo>
                      <a:pt x="84143" y="0"/>
                    </a:moveTo>
                    <a:lnTo>
                      <a:pt x="11351" y="0"/>
                    </a:lnTo>
                    <a:cubicBezTo>
                      <a:pt x="5082" y="0"/>
                      <a:pt x="0" y="5082"/>
                      <a:pt x="0" y="11351"/>
                    </a:cubicBezTo>
                    <a:lnTo>
                      <a:pt x="0" y="84143"/>
                    </a:lnTo>
                    <a:cubicBezTo>
                      <a:pt x="0" y="90412"/>
                      <a:pt x="5082" y="95494"/>
                      <a:pt x="11351" y="95494"/>
                    </a:cubicBezTo>
                    <a:lnTo>
                      <a:pt x="84143" y="95494"/>
                    </a:lnTo>
                    <a:cubicBezTo>
                      <a:pt x="90412" y="95494"/>
                      <a:pt x="95494" y="90412"/>
                      <a:pt x="95494" y="84143"/>
                    </a:cubicBezTo>
                    <a:lnTo>
                      <a:pt x="95494" y="11351"/>
                    </a:lnTo>
                    <a:cubicBezTo>
                      <a:pt x="95494" y="5082"/>
                      <a:pt x="90412" y="0"/>
                      <a:pt x="84143" y="0"/>
                    </a:cubicBezTo>
                    <a:close/>
                    <a:moveTo>
                      <a:pt x="72792" y="72791"/>
                    </a:moveTo>
                    <a:lnTo>
                      <a:pt x="22702" y="72791"/>
                    </a:lnTo>
                    <a:lnTo>
                      <a:pt x="22702" y="22700"/>
                    </a:lnTo>
                    <a:lnTo>
                      <a:pt x="72792" y="22700"/>
                    </a:lnTo>
                    <a:lnTo>
                      <a:pt x="72792" y="72791"/>
                    </a:ln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68" name="Freeform: Shape 2267">
                <a:extLst>
                  <a:ext uri="{FF2B5EF4-FFF2-40B4-BE49-F238E27FC236}">
                    <a16:creationId xmlns:a16="http://schemas.microsoft.com/office/drawing/2014/main" id="{7C88C3A3-9E6D-48E5-A745-43A9F6267E47}"/>
                  </a:ext>
                </a:extLst>
              </p:cNvPr>
              <p:cNvSpPr/>
              <p:nvPr/>
            </p:nvSpPr>
            <p:spPr>
              <a:xfrm>
                <a:off x="2930589" y="5587835"/>
                <a:ext cx="95494" cy="95494"/>
              </a:xfrm>
              <a:custGeom>
                <a:avLst/>
                <a:gdLst>
                  <a:gd name="connsiteX0" fmla="*/ 84143 w 95494"/>
                  <a:gd name="connsiteY0" fmla="*/ 0 h 95494"/>
                  <a:gd name="connsiteX1" fmla="*/ 11351 w 95494"/>
                  <a:gd name="connsiteY1" fmla="*/ 0 h 95494"/>
                  <a:gd name="connsiteX2" fmla="*/ 0 w 95494"/>
                  <a:gd name="connsiteY2" fmla="*/ 11351 h 95494"/>
                  <a:gd name="connsiteX3" fmla="*/ 0 w 95494"/>
                  <a:gd name="connsiteY3" fmla="*/ 84143 h 95494"/>
                  <a:gd name="connsiteX4" fmla="*/ 11351 w 95494"/>
                  <a:gd name="connsiteY4" fmla="*/ 95494 h 95494"/>
                  <a:gd name="connsiteX5" fmla="*/ 84143 w 95494"/>
                  <a:gd name="connsiteY5" fmla="*/ 95494 h 95494"/>
                  <a:gd name="connsiteX6" fmla="*/ 95494 w 95494"/>
                  <a:gd name="connsiteY6" fmla="*/ 84143 h 95494"/>
                  <a:gd name="connsiteX7" fmla="*/ 95494 w 95494"/>
                  <a:gd name="connsiteY7" fmla="*/ 11351 h 95494"/>
                  <a:gd name="connsiteX8" fmla="*/ 84143 w 95494"/>
                  <a:gd name="connsiteY8" fmla="*/ 0 h 95494"/>
                  <a:gd name="connsiteX9" fmla="*/ 72792 w 95494"/>
                  <a:gd name="connsiteY9" fmla="*/ 72792 h 95494"/>
                  <a:gd name="connsiteX10" fmla="*/ 22702 w 95494"/>
                  <a:gd name="connsiteY10" fmla="*/ 72792 h 95494"/>
                  <a:gd name="connsiteX11" fmla="*/ 22702 w 95494"/>
                  <a:gd name="connsiteY11" fmla="*/ 22702 h 95494"/>
                  <a:gd name="connsiteX12" fmla="*/ 72792 w 95494"/>
                  <a:gd name="connsiteY12" fmla="*/ 22702 h 95494"/>
                  <a:gd name="connsiteX13" fmla="*/ 72792 w 95494"/>
                  <a:gd name="connsiteY13" fmla="*/ 72792 h 954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95494" h="95494">
                    <a:moveTo>
                      <a:pt x="84143" y="0"/>
                    </a:moveTo>
                    <a:lnTo>
                      <a:pt x="11351" y="0"/>
                    </a:lnTo>
                    <a:cubicBezTo>
                      <a:pt x="5082" y="0"/>
                      <a:pt x="0" y="5082"/>
                      <a:pt x="0" y="11351"/>
                    </a:cubicBezTo>
                    <a:lnTo>
                      <a:pt x="0" y="84143"/>
                    </a:lnTo>
                    <a:cubicBezTo>
                      <a:pt x="0" y="90412"/>
                      <a:pt x="5082" y="95494"/>
                      <a:pt x="11351" y="95494"/>
                    </a:cubicBezTo>
                    <a:lnTo>
                      <a:pt x="84143" y="95494"/>
                    </a:lnTo>
                    <a:cubicBezTo>
                      <a:pt x="90412" y="95494"/>
                      <a:pt x="95494" y="90412"/>
                      <a:pt x="95494" y="84143"/>
                    </a:cubicBezTo>
                    <a:lnTo>
                      <a:pt x="95494" y="11351"/>
                    </a:lnTo>
                    <a:cubicBezTo>
                      <a:pt x="95494" y="5082"/>
                      <a:pt x="90412" y="0"/>
                      <a:pt x="84143" y="0"/>
                    </a:cubicBezTo>
                    <a:close/>
                    <a:moveTo>
                      <a:pt x="72792" y="72792"/>
                    </a:moveTo>
                    <a:lnTo>
                      <a:pt x="22702" y="72792"/>
                    </a:lnTo>
                    <a:lnTo>
                      <a:pt x="22702" y="22702"/>
                    </a:lnTo>
                    <a:lnTo>
                      <a:pt x="72792" y="22702"/>
                    </a:lnTo>
                    <a:lnTo>
                      <a:pt x="72792" y="72792"/>
                    </a:ln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69" name="Freeform: Shape 2268">
                <a:extLst>
                  <a:ext uri="{FF2B5EF4-FFF2-40B4-BE49-F238E27FC236}">
                    <a16:creationId xmlns:a16="http://schemas.microsoft.com/office/drawing/2014/main" id="{6812D181-13A5-4379-98BF-E03F1AC9192A}"/>
                  </a:ext>
                </a:extLst>
              </p:cNvPr>
              <p:cNvSpPr/>
              <p:nvPr/>
            </p:nvSpPr>
            <p:spPr>
              <a:xfrm>
                <a:off x="3051908" y="5587835"/>
                <a:ext cx="95494" cy="95494"/>
              </a:xfrm>
              <a:custGeom>
                <a:avLst/>
                <a:gdLst>
                  <a:gd name="connsiteX0" fmla="*/ 84143 w 95494"/>
                  <a:gd name="connsiteY0" fmla="*/ 0 h 95494"/>
                  <a:gd name="connsiteX1" fmla="*/ 11351 w 95494"/>
                  <a:gd name="connsiteY1" fmla="*/ 0 h 95494"/>
                  <a:gd name="connsiteX2" fmla="*/ 0 w 95494"/>
                  <a:gd name="connsiteY2" fmla="*/ 11351 h 95494"/>
                  <a:gd name="connsiteX3" fmla="*/ 0 w 95494"/>
                  <a:gd name="connsiteY3" fmla="*/ 84143 h 95494"/>
                  <a:gd name="connsiteX4" fmla="*/ 11351 w 95494"/>
                  <a:gd name="connsiteY4" fmla="*/ 95494 h 95494"/>
                  <a:gd name="connsiteX5" fmla="*/ 84143 w 95494"/>
                  <a:gd name="connsiteY5" fmla="*/ 95494 h 95494"/>
                  <a:gd name="connsiteX6" fmla="*/ 95494 w 95494"/>
                  <a:gd name="connsiteY6" fmla="*/ 84143 h 95494"/>
                  <a:gd name="connsiteX7" fmla="*/ 95494 w 95494"/>
                  <a:gd name="connsiteY7" fmla="*/ 11351 h 95494"/>
                  <a:gd name="connsiteX8" fmla="*/ 84143 w 95494"/>
                  <a:gd name="connsiteY8" fmla="*/ 0 h 95494"/>
                  <a:gd name="connsiteX9" fmla="*/ 72792 w 95494"/>
                  <a:gd name="connsiteY9" fmla="*/ 72792 h 95494"/>
                  <a:gd name="connsiteX10" fmla="*/ 22702 w 95494"/>
                  <a:gd name="connsiteY10" fmla="*/ 72792 h 95494"/>
                  <a:gd name="connsiteX11" fmla="*/ 22702 w 95494"/>
                  <a:gd name="connsiteY11" fmla="*/ 22702 h 95494"/>
                  <a:gd name="connsiteX12" fmla="*/ 72792 w 95494"/>
                  <a:gd name="connsiteY12" fmla="*/ 22702 h 95494"/>
                  <a:gd name="connsiteX13" fmla="*/ 72792 w 95494"/>
                  <a:gd name="connsiteY13" fmla="*/ 72792 h 954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95494" h="95494">
                    <a:moveTo>
                      <a:pt x="84143" y="0"/>
                    </a:moveTo>
                    <a:lnTo>
                      <a:pt x="11351" y="0"/>
                    </a:lnTo>
                    <a:cubicBezTo>
                      <a:pt x="5082" y="0"/>
                      <a:pt x="0" y="5082"/>
                      <a:pt x="0" y="11351"/>
                    </a:cubicBezTo>
                    <a:lnTo>
                      <a:pt x="0" y="84143"/>
                    </a:lnTo>
                    <a:cubicBezTo>
                      <a:pt x="0" y="90412"/>
                      <a:pt x="5082" y="95494"/>
                      <a:pt x="11351" y="95494"/>
                    </a:cubicBezTo>
                    <a:lnTo>
                      <a:pt x="84143" y="95494"/>
                    </a:lnTo>
                    <a:cubicBezTo>
                      <a:pt x="90412" y="95494"/>
                      <a:pt x="95494" y="90412"/>
                      <a:pt x="95494" y="84143"/>
                    </a:cubicBezTo>
                    <a:lnTo>
                      <a:pt x="95494" y="11351"/>
                    </a:lnTo>
                    <a:cubicBezTo>
                      <a:pt x="95494" y="5082"/>
                      <a:pt x="90412" y="0"/>
                      <a:pt x="84143" y="0"/>
                    </a:cubicBezTo>
                    <a:close/>
                    <a:moveTo>
                      <a:pt x="72792" y="72792"/>
                    </a:moveTo>
                    <a:lnTo>
                      <a:pt x="22702" y="72792"/>
                    </a:lnTo>
                    <a:lnTo>
                      <a:pt x="22702" y="22702"/>
                    </a:lnTo>
                    <a:lnTo>
                      <a:pt x="72792" y="22702"/>
                    </a:lnTo>
                    <a:lnTo>
                      <a:pt x="72792" y="72792"/>
                    </a:ln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70" name="Freeform: Shape 2269">
                <a:extLst>
                  <a:ext uri="{FF2B5EF4-FFF2-40B4-BE49-F238E27FC236}">
                    <a16:creationId xmlns:a16="http://schemas.microsoft.com/office/drawing/2014/main" id="{AF1B42A8-3AF5-4A44-B487-5267074C4609}"/>
                  </a:ext>
                </a:extLst>
              </p:cNvPr>
              <p:cNvSpPr/>
              <p:nvPr/>
            </p:nvSpPr>
            <p:spPr>
              <a:xfrm>
                <a:off x="3173228" y="5587835"/>
                <a:ext cx="95494" cy="95494"/>
              </a:xfrm>
              <a:custGeom>
                <a:avLst/>
                <a:gdLst>
                  <a:gd name="connsiteX0" fmla="*/ 84143 w 95494"/>
                  <a:gd name="connsiteY0" fmla="*/ 0 h 95494"/>
                  <a:gd name="connsiteX1" fmla="*/ 11351 w 95494"/>
                  <a:gd name="connsiteY1" fmla="*/ 0 h 95494"/>
                  <a:gd name="connsiteX2" fmla="*/ 0 w 95494"/>
                  <a:gd name="connsiteY2" fmla="*/ 11351 h 95494"/>
                  <a:gd name="connsiteX3" fmla="*/ 0 w 95494"/>
                  <a:gd name="connsiteY3" fmla="*/ 84143 h 95494"/>
                  <a:gd name="connsiteX4" fmla="*/ 11351 w 95494"/>
                  <a:gd name="connsiteY4" fmla="*/ 95494 h 95494"/>
                  <a:gd name="connsiteX5" fmla="*/ 84143 w 95494"/>
                  <a:gd name="connsiteY5" fmla="*/ 95494 h 95494"/>
                  <a:gd name="connsiteX6" fmla="*/ 95494 w 95494"/>
                  <a:gd name="connsiteY6" fmla="*/ 84143 h 95494"/>
                  <a:gd name="connsiteX7" fmla="*/ 95494 w 95494"/>
                  <a:gd name="connsiteY7" fmla="*/ 11351 h 95494"/>
                  <a:gd name="connsiteX8" fmla="*/ 84143 w 95494"/>
                  <a:gd name="connsiteY8" fmla="*/ 0 h 95494"/>
                  <a:gd name="connsiteX9" fmla="*/ 72792 w 95494"/>
                  <a:gd name="connsiteY9" fmla="*/ 72792 h 95494"/>
                  <a:gd name="connsiteX10" fmla="*/ 22702 w 95494"/>
                  <a:gd name="connsiteY10" fmla="*/ 72792 h 95494"/>
                  <a:gd name="connsiteX11" fmla="*/ 22702 w 95494"/>
                  <a:gd name="connsiteY11" fmla="*/ 22702 h 95494"/>
                  <a:gd name="connsiteX12" fmla="*/ 72792 w 95494"/>
                  <a:gd name="connsiteY12" fmla="*/ 22702 h 95494"/>
                  <a:gd name="connsiteX13" fmla="*/ 72792 w 95494"/>
                  <a:gd name="connsiteY13" fmla="*/ 72792 h 954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95494" h="95494">
                    <a:moveTo>
                      <a:pt x="84143" y="0"/>
                    </a:moveTo>
                    <a:lnTo>
                      <a:pt x="11351" y="0"/>
                    </a:lnTo>
                    <a:cubicBezTo>
                      <a:pt x="5082" y="0"/>
                      <a:pt x="0" y="5082"/>
                      <a:pt x="0" y="11351"/>
                    </a:cubicBezTo>
                    <a:lnTo>
                      <a:pt x="0" y="84143"/>
                    </a:lnTo>
                    <a:cubicBezTo>
                      <a:pt x="0" y="90412"/>
                      <a:pt x="5082" y="95494"/>
                      <a:pt x="11351" y="95494"/>
                    </a:cubicBezTo>
                    <a:lnTo>
                      <a:pt x="84143" y="95494"/>
                    </a:lnTo>
                    <a:cubicBezTo>
                      <a:pt x="90412" y="95494"/>
                      <a:pt x="95494" y="90412"/>
                      <a:pt x="95494" y="84143"/>
                    </a:cubicBezTo>
                    <a:lnTo>
                      <a:pt x="95494" y="11351"/>
                    </a:lnTo>
                    <a:cubicBezTo>
                      <a:pt x="95494" y="5082"/>
                      <a:pt x="90412" y="0"/>
                      <a:pt x="84143" y="0"/>
                    </a:cubicBezTo>
                    <a:close/>
                    <a:moveTo>
                      <a:pt x="72792" y="72792"/>
                    </a:moveTo>
                    <a:lnTo>
                      <a:pt x="22702" y="72792"/>
                    </a:lnTo>
                    <a:lnTo>
                      <a:pt x="22702" y="22702"/>
                    </a:lnTo>
                    <a:lnTo>
                      <a:pt x="72792" y="22702"/>
                    </a:lnTo>
                    <a:lnTo>
                      <a:pt x="72792" y="72792"/>
                    </a:ln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71" name="Freeform: Shape 2270">
                <a:extLst>
                  <a:ext uri="{FF2B5EF4-FFF2-40B4-BE49-F238E27FC236}">
                    <a16:creationId xmlns:a16="http://schemas.microsoft.com/office/drawing/2014/main" id="{15DC134E-78A4-41D4-A87B-E98782E44A80}"/>
                  </a:ext>
                </a:extLst>
              </p:cNvPr>
              <p:cNvSpPr/>
              <p:nvPr/>
            </p:nvSpPr>
            <p:spPr>
              <a:xfrm>
                <a:off x="3281912" y="5156111"/>
                <a:ext cx="125644" cy="125644"/>
              </a:xfrm>
              <a:custGeom>
                <a:avLst/>
                <a:gdLst>
                  <a:gd name="connsiteX0" fmla="*/ 54796 w 125644"/>
                  <a:gd name="connsiteY0" fmla="*/ 122320 h 125644"/>
                  <a:gd name="connsiteX1" fmla="*/ 62821 w 125644"/>
                  <a:gd name="connsiteY1" fmla="*/ 125645 h 125644"/>
                  <a:gd name="connsiteX2" fmla="*/ 70847 w 125644"/>
                  <a:gd name="connsiteY2" fmla="*/ 122320 h 125644"/>
                  <a:gd name="connsiteX3" fmla="*/ 122320 w 125644"/>
                  <a:gd name="connsiteY3" fmla="*/ 70847 h 125644"/>
                  <a:gd name="connsiteX4" fmla="*/ 125645 w 125644"/>
                  <a:gd name="connsiteY4" fmla="*/ 62821 h 125644"/>
                  <a:gd name="connsiteX5" fmla="*/ 122320 w 125644"/>
                  <a:gd name="connsiteY5" fmla="*/ 54796 h 125644"/>
                  <a:gd name="connsiteX6" fmla="*/ 70847 w 125644"/>
                  <a:gd name="connsiteY6" fmla="*/ 3325 h 125644"/>
                  <a:gd name="connsiteX7" fmla="*/ 54796 w 125644"/>
                  <a:gd name="connsiteY7" fmla="*/ 3325 h 125644"/>
                  <a:gd name="connsiteX8" fmla="*/ 3325 w 125644"/>
                  <a:gd name="connsiteY8" fmla="*/ 54796 h 125644"/>
                  <a:gd name="connsiteX9" fmla="*/ 3325 w 125644"/>
                  <a:gd name="connsiteY9" fmla="*/ 70847 h 125644"/>
                  <a:gd name="connsiteX10" fmla="*/ 54796 w 125644"/>
                  <a:gd name="connsiteY10" fmla="*/ 122320 h 125644"/>
                  <a:gd name="connsiteX11" fmla="*/ 62821 w 125644"/>
                  <a:gd name="connsiteY11" fmla="*/ 27402 h 125644"/>
                  <a:gd name="connsiteX12" fmla="*/ 98241 w 125644"/>
                  <a:gd name="connsiteY12" fmla="*/ 62821 h 125644"/>
                  <a:gd name="connsiteX13" fmla="*/ 62821 w 125644"/>
                  <a:gd name="connsiteY13" fmla="*/ 98241 h 125644"/>
                  <a:gd name="connsiteX14" fmla="*/ 27402 w 125644"/>
                  <a:gd name="connsiteY14" fmla="*/ 62821 h 125644"/>
                  <a:gd name="connsiteX15" fmla="*/ 62821 w 125644"/>
                  <a:gd name="connsiteY15" fmla="*/ 27402 h 1256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25644" h="125644">
                    <a:moveTo>
                      <a:pt x="54796" y="122320"/>
                    </a:moveTo>
                    <a:cubicBezTo>
                      <a:pt x="56923" y="124449"/>
                      <a:pt x="59811" y="125645"/>
                      <a:pt x="62821" y="125645"/>
                    </a:cubicBezTo>
                    <a:cubicBezTo>
                      <a:pt x="65832" y="125645"/>
                      <a:pt x="68719" y="124449"/>
                      <a:pt x="70847" y="122320"/>
                    </a:cubicBezTo>
                    <a:lnTo>
                      <a:pt x="122320" y="70847"/>
                    </a:lnTo>
                    <a:cubicBezTo>
                      <a:pt x="124449" y="68719"/>
                      <a:pt x="125645" y="65832"/>
                      <a:pt x="125645" y="62821"/>
                    </a:cubicBezTo>
                    <a:cubicBezTo>
                      <a:pt x="125645" y="59811"/>
                      <a:pt x="124449" y="56923"/>
                      <a:pt x="122320" y="54796"/>
                    </a:cubicBezTo>
                    <a:lnTo>
                      <a:pt x="70847" y="3325"/>
                    </a:lnTo>
                    <a:cubicBezTo>
                      <a:pt x="66414" y="-1108"/>
                      <a:pt x="59227" y="-1108"/>
                      <a:pt x="54796" y="3325"/>
                    </a:cubicBezTo>
                    <a:lnTo>
                      <a:pt x="3325" y="54796"/>
                    </a:lnTo>
                    <a:cubicBezTo>
                      <a:pt x="-1108" y="59228"/>
                      <a:pt x="-1108" y="66416"/>
                      <a:pt x="3325" y="70847"/>
                    </a:cubicBezTo>
                    <a:lnTo>
                      <a:pt x="54796" y="122320"/>
                    </a:lnTo>
                    <a:close/>
                    <a:moveTo>
                      <a:pt x="62821" y="27402"/>
                    </a:moveTo>
                    <a:lnTo>
                      <a:pt x="98241" y="62821"/>
                    </a:lnTo>
                    <a:lnTo>
                      <a:pt x="62821" y="98241"/>
                    </a:lnTo>
                    <a:lnTo>
                      <a:pt x="27402" y="62821"/>
                    </a:lnTo>
                    <a:lnTo>
                      <a:pt x="62821" y="27402"/>
                    </a:ln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72" name="Freeform: Shape 2271">
                <a:extLst>
                  <a:ext uri="{FF2B5EF4-FFF2-40B4-BE49-F238E27FC236}">
                    <a16:creationId xmlns:a16="http://schemas.microsoft.com/office/drawing/2014/main" id="{F3372B1D-E171-4FB9-9FA1-5146661EC103}"/>
                  </a:ext>
                </a:extLst>
              </p:cNvPr>
              <p:cNvSpPr/>
              <p:nvPr/>
            </p:nvSpPr>
            <p:spPr>
              <a:xfrm>
                <a:off x="3367698" y="5241896"/>
                <a:ext cx="125645" cy="125644"/>
              </a:xfrm>
              <a:custGeom>
                <a:avLst/>
                <a:gdLst>
                  <a:gd name="connsiteX0" fmla="*/ 3326 w 125645"/>
                  <a:gd name="connsiteY0" fmla="*/ 70847 h 125644"/>
                  <a:gd name="connsiteX1" fmla="*/ 54797 w 125645"/>
                  <a:gd name="connsiteY1" fmla="*/ 122320 h 125644"/>
                  <a:gd name="connsiteX2" fmla="*/ 62822 w 125645"/>
                  <a:gd name="connsiteY2" fmla="*/ 125645 h 125644"/>
                  <a:gd name="connsiteX3" fmla="*/ 70848 w 125645"/>
                  <a:gd name="connsiteY3" fmla="*/ 122320 h 125644"/>
                  <a:gd name="connsiteX4" fmla="*/ 122321 w 125645"/>
                  <a:gd name="connsiteY4" fmla="*/ 70847 h 125644"/>
                  <a:gd name="connsiteX5" fmla="*/ 125646 w 125645"/>
                  <a:gd name="connsiteY5" fmla="*/ 62821 h 125644"/>
                  <a:gd name="connsiteX6" fmla="*/ 122321 w 125645"/>
                  <a:gd name="connsiteY6" fmla="*/ 54796 h 125644"/>
                  <a:gd name="connsiteX7" fmla="*/ 70848 w 125645"/>
                  <a:gd name="connsiteY7" fmla="*/ 3325 h 125644"/>
                  <a:gd name="connsiteX8" fmla="*/ 54797 w 125645"/>
                  <a:gd name="connsiteY8" fmla="*/ 3325 h 125644"/>
                  <a:gd name="connsiteX9" fmla="*/ 3326 w 125645"/>
                  <a:gd name="connsiteY9" fmla="*/ 54796 h 125644"/>
                  <a:gd name="connsiteX10" fmla="*/ 3326 w 125645"/>
                  <a:gd name="connsiteY10" fmla="*/ 70847 h 125644"/>
                  <a:gd name="connsiteX11" fmla="*/ 62822 w 125645"/>
                  <a:gd name="connsiteY11" fmla="*/ 27402 h 125644"/>
                  <a:gd name="connsiteX12" fmla="*/ 98242 w 125645"/>
                  <a:gd name="connsiteY12" fmla="*/ 62821 h 125644"/>
                  <a:gd name="connsiteX13" fmla="*/ 62822 w 125645"/>
                  <a:gd name="connsiteY13" fmla="*/ 98241 h 125644"/>
                  <a:gd name="connsiteX14" fmla="*/ 27403 w 125645"/>
                  <a:gd name="connsiteY14" fmla="*/ 62821 h 125644"/>
                  <a:gd name="connsiteX15" fmla="*/ 62822 w 125645"/>
                  <a:gd name="connsiteY15" fmla="*/ 27402 h 1256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25645" h="125644">
                    <a:moveTo>
                      <a:pt x="3326" y="70847"/>
                    </a:moveTo>
                    <a:lnTo>
                      <a:pt x="54797" y="122320"/>
                    </a:lnTo>
                    <a:cubicBezTo>
                      <a:pt x="56925" y="124449"/>
                      <a:pt x="59812" y="125645"/>
                      <a:pt x="62822" y="125645"/>
                    </a:cubicBezTo>
                    <a:cubicBezTo>
                      <a:pt x="65833" y="125645"/>
                      <a:pt x="68720" y="124449"/>
                      <a:pt x="70848" y="122320"/>
                    </a:cubicBezTo>
                    <a:lnTo>
                      <a:pt x="122321" y="70847"/>
                    </a:lnTo>
                    <a:cubicBezTo>
                      <a:pt x="124450" y="68719"/>
                      <a:pt x="125646" y="65832"/>
                      <a:pt x="125646" y="62821"/>
                    </a:cubicBezTo>
                    <a:cubicBezTo>
                      <a:pt x="125646" y="59811"/>
                      <a:pt x="124450" y="56923"/>
                      <a:pt x="122321" y="54796"/>
                    </a:cubicBezTo>
                    <a:lnTo>
                      <a:pt x="70848" y="3325"/>
                    </a:lnTo>
                    <a:cubicBezTo>
                      <a:pt x="66415" y="-1108"/>
                      <a:pt x="59228" y="-1108"/>
                      <a:pt x="54797" y="3325"/>
                    </a:cubicBezTo>
                    <a:lnTo>
                      <a:pt x="3326" y="54796"/>
                    </a:lnTo>
                    <a:cubicBezTo>
                      <a:pt x="-1109" y="59228"/>
                      <a:pt x="-1109" y="66416"/>
                      <a:pt x="3326" y="70847"/>
                    </a:cubicBezTo>
                    <a:close/>
                    <a:moveTo>
                      <a:pt x="62822" y="27402"/>
                    </a:moveTo>
                    <a:lnTo>
                      <a:pt x="98242" y="62821"/>
                    </a:lnTo>
                    <a:lnTo>
                      <a:pt x="62822" y="98241"/>
                    </a:lnTo>
                    <a:lnTo>
                      <a:pt x="27403" y="62821"/>
                    </a:lnTo>
                    <a:lnTo>
                      <a:pt x="62822" y="27402"/>
                    </a:ln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73" name="Freeform: Shape 2272">
                <a:extLst>
                  <a:ext uri="{FF2B5EF4-FFF2-40B4-BE49-F238E27FC236}">
                    <a16:creationId xmlns:a16="http://schemas.microsoft.com/office/drawing/2014/main" id="{AB896250-D45E-459F-8943-D14E1F320E8F}"/>
                  </a:ext>
                </a:extLst>
              </p:cNvPr>
              <p:cNvSpPr/>
              <p:nvPr/>
            </p:nvSpPr>
            <p:spPr>
              <a:xfrm>
                <a:off x="3453486" y="5327681"/>
                <a:ext cx="125644" cy="125644"/>
              </a:xfrm>
              <a:custGeom>
                <a:avLst/>
                <a:gdLst>
                  <a:gd name="connsiteX0" fmla="*/ 70847 w 125644"/>
                  <a:gd name="connsiteY0" fmla="*/ 3325 h 125644"/>
                  <a:gd name="connsiteX1" fmla="*/ 54796 w 125644"/>
                  <a:gd name="connsiteY1" fmla="*/ 3325 h 125644"/>
                  <a:gd name="connsiteX2" fmla="*/ 3325 w 125644"/>
                  <a:gd name="connsiteY2" fmla="*/ 54796 h 125644"/>
                  <a:gd name="connsiteX3" fmla="*/ 3325 w 125644"/>
                  <a:gd name="connsiteY3" fmla="*/ 70847 h 125644"/>
                  <a:gd name="connsiteX4" fmla="*/ 54796 w 125644"/>
                  <a:gd name="connsiteY4" fmla="*/ 122320 h 125644"/>
                  <a:gd name="connsiteX5" fmla="*/ 62821 w 125644"/>
                  <a:gd name="connsiteY5" fmla="*/ 125645 h 125644"/>
                  <a:gd name="connsiteX6" fmla="*/ 70847 w 125644"/>
                  <a:gd name="connsiteY6" fmla="*/ 122320 h 125644"/>
                  <a:gd name="connsiteX7" fmla="*/ 122320 w 125644"/>
                  <a:gd name="connsiteY7" fmla="*/ 70847 h 125644"/>
                  <a:gd name="connsiteX8" fmla="*/ 125645 w 125644"/>
                  <a:gd name="connsiteY8" fmla="*/ 62821 h 125644"/>
                  <a:gd name="connsiteX9" fmla="*/ 122320 w 125644"/>
                  <a:gd name="connsiteY9" fmla="*/ 54796 h 125644"/>
                  <a:gd name="connsiteX10" fmla="*/ 70847 w 125644"/>
                  <a:gd name="connsiteY10" fmla="*/ 3325 h 125644"/>
                  <a:gd name="connsiteX11" fmla="*/ 62821 w 125644"/>
                  <a:gd name="connsiteY11" fmla="*/ 98242 h 125644"/>
                  <a:gd name="connsiteX12" fmla="*/ 27402 w 125644"/>
                  <a:gd name="connsiteY12" fmla="*/ 62823 h 125644"/>
                  <a:gd name="connsiteX13" fmla="*/ 62821 w 125644"/>
                  <a:gd name="connsiteY13" fmla="*/ 27404 h 125644"/>
                  <a:gd name="connsiteX14" fmla="*/ 98241 w 125644"/>
                  <a:gd name="connsiteY14" fmla="*/ 62823 h 125644"/>
                  <a:gd name="connsiteX15" fmla="*/ 62821 w 125644"/>
                  <a:gd name="connsiteY15" fmla="*/ 98242 h 1256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25644" h="125644">
                    <a:moveTo>
                      <a:pt x="70847" y="3325"/>
                    </a:moveTo>
                    <a:cubicBezTo>
                      <a:pt x="66414" y="-1108"/>
                      <a:pt x="59227" y="-1108"/>
                      <a:pt x="54796" y="3325"/>
                    </a:cubicBezTo>
                    <a:lnTo>
                      <a:pt x="3325" y="54796"/>
                    </a:lnTo>
                    <a:cubicBezTo>
                      <a:pt x="-1108" y="59228"/>
                      <a:pt x="-1108" y="66416"/>
                      <a:pt x="3325" y="70847"/>
                    </a:cubicBezTo>
                    <a:lnTo>
                      <a:pt x="54796" y="122320"/>
                    </a:lnTo>
                    <a:cubicBezTo>
                      <a:pt x="56923" y="124449"/>
                      <a:pt x="59811" y="125645"/>
                      <a:pt x="62821" y="125645"/>
                    </a:cubicBezTo>
                    <a:cubicBezTo>
                      <a:pt x="65832" y="125645"/>
                      <a:pt x="68719" y="124449"/>
                      <a:pt x="70847" y="122320"/>
                    </a:cubicBezTo>
                    <a:lnTo>
                      <a:pt x="122320" y="70847"/>
                    </a:lnTo>
                    <a:cubicBezTo>
                      <a:pt x="124449" y="68719"/>
                      <a:pt x="125645" y="65832"/>
                      <a:pt x="125645" y="62821"/>
                    </a:cubicBezTo>
                    <a:cubicBezTo>
                      <a:pt x="125645" y="59811"/>
                      <a:pt x="124449" y="56923"/>
                      <a:pt x="122320" y="54796"/>
                    </a:cubicBezTo>
                    <a:lnTo>
                      <a:pt x="70847" y="3325"/>
                    </a:lnTo>
                    <a:close/>
                    <a:moveTo>
                      <a:pt x="62821" y="98242"/>
                    </a:moveTo>
                    <a:lnTo>
                      <a:pt x="27402" y="62823"/>
                    </a:lnTo>
                    <a:lnTo>
                      <a:pt x="62821" y="27404"/>
                    </a:lnTo>
                    <a:lnTo>
                      <a:pt x="98241" y="62823"/>
                    </a:lnTo>
                    <a:lnTo>
                      <a:pt x="62821" y="98242"/>
                    </a:ln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74" name="Freeform: Shape 2273">
                <a:extLst>
                  <a:ext uri="{FF2B5EF4-FFF2-40B4-BE49-F238E27FC236}">
                    <a16:creationId xmlns:a16="http://schemas.microsoft.com/office/drawing/2014/main" id="{5FB7C3C6-A76C-4EAA-B240-1C2FF3ED2A61}"/>
                  </a:ext>
                </a:extLst>
              </p:cNvPr>
              <p:cNvSpPr/>
              <p:nvPr/>
            </p:nvSpPr>
            <p:spPr>
              <a:xfrm>
                <a:off x="3132165" y="5327681"/>
                <a:ext cx="81994" cy="52348"/>
              </a:xfrm>
              <a:custGeom>
                <a:avLst/>
                <a:gdLst>
                  <a:gd name="connsiteX0" fmla="*/ 49023 w 81994"/>
                  <a:gd name="connsiteY0" fmla="*/ 3325 h 52348"/>
                  <a:gd name="connsiteX1" fmla="*/ 32972 w 81994"/>
                  <a:gd name="connsiteY1" fmla="*/ 3325 h 52348"/>
                  <a:gd name="connsiteX2" fmla="*/ 3325 w 81994"/>
                  <a:gd name="connsiteY2" fmla="*/ 32972 h 52348"/>
                  <a:gd name="connsiteX3" fmla="*/ 3325 w 81994"/>
                  <a:gd name="connsiteY3" fmla="*/ 49023 h 52348"/>
                  <a:gd name="connsiteX4" fmla="*/ 19376 w 81994"/>
                  <a:gd name="connsiteY4" fmla="*/ 49023 h 52348"/>
                  <a:gd name="connsiteX5" fmla="*/ 40997 w 81994"/>
                  <a:gd name="connsiteY5" fmla="*/ 27402 h 52348"/>
                  <a:gd name="connsiteX6" fmla="*/ 62619 w 81994"/>
                  <a:gd name="connsiteY6" fmla="*/ 49023 h 52348"/>
                  <a:gd name="connsiteX7" fmla="*/ 70644 w 81994"/>
                  <a:gd name="connsiteY7" fmla="*/ 52348 h 52348"/>
                  <a:gd name="connsiteX8" fmla="*/ 78670 w 81994"/>
                  <a:gd name="connsiteY8" fmla="*/ 49023 h 52348"/>
                  <a:gd name="connsiteX9" fmla="*/ 78670 w 81994"/>
                  <a:gd name="connsiteY9" fmla="*/ 32972 h 52348"/>
                  <a:gd name="connsiteX10" fmla="*/ 49023 w 81994"/>
                  <a:gd name="connsiteY10" fmla="*/ 3325 h 523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81994" h="52348">
                    <a:moveTo>
                      <a:pt x="49023" y="3325"/>
                    </a:moveTo>
                    <a:cubicBezTo>
                      <a:pt x="44590" y="-1108"/>
                      <a:pt x="37403" y="-1108"/>
                      <a:pt x="32972" y="3325"/>
                    </a:cubicBezTo>
                    <a:lnTo>
                      <a:pt x="3325" y="32972"/>
                    </a:lnTo>
                    <a:cubicBezTo>
                      <a:pt x="-1108" y="37405"/>
                      <a:pt x="-1108" y="44592"/>
                      <a:pt x="3325" y="49023"/>
                    </a:cubicBezTo>
                    <a:cubicBezTo>
                      <a:pt x="7758" y="53456"/>
                      <a:pt x="14945" y="53456"/>
                      <a:pt x="19376" y="49023"/>
                    </a:cubicBezTo>
                    <a:lnTo>
                      <a:pt x="40997" y="27402"/>
                    </a:lnTo>
                    <a:lnTo>
                      <a:pt x="62619" y="49023"/>
                    </a:lnTo>
                    <a:cubicBezTo>
                      <a:pt x="64834" y="51239"/>
                      <a:pt x="67740" y="52348"/>
                      <a:pt x="70644" y="52348"/>
                    </a:cubicBezTo>
                    <a:cubicBezTo>
                      <a:pt x="73549" y="52348"/>
                      <a:pt x="76455" y="51240"/>
                      <a:pt x="78670" y="49023"/>
                    </a:cubicBezTo>
                    <a:cubicBezTo>
                      <a:pt x="83103" y="44590"/>
                      <a:pt x="83103" y="37403"/>
                      <a:pt x="78670" y="32972"/>
                    </a:cubicBezTo>
                    <a:lnTo>
                      <a:pt x="49023" y="3325"/>
                    </a:ln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75" name="Freeform: Shape 2274">
                <a:extLst>
                  <a:ext uri="{FF2B5EF4-FFF2-40B4-BE49-F238E27FC236}">
                    <a16:creationId xmlns:a16="http://schemas.microsoft.com/office/drawing/2014/main" id="{B9D209AA-5538-4D77-BF04-C2851C9EA8A3}"/>
                  </a:ext>
                </a:extLst>
              </p:cNvPr>
              <p:cNvSpPr/>
              <p:nvPr/>
            </p:nvSpPr>
            <p:spPr>
              <a:xfrm>
                <a:off x="3196127" y="5241896"/>
                <a:ext cx="125644" cy="125644"/>
              </a:xfrm>
              <a:custGeom>
                <a:avLst/>
                <a:gdLst>
                  <a:gd name="connsiteX0" fmla="*/ 125645 w 125644"/>
                  <a:gd name="connsiteY0" fmla="*/ 62821 h 125644"/>
                  <a:gd name="connsiteX1" fmla="*/ 122320 w 125644"/>
                  <a:gd name="connsiteY1" fmla="*/ 54796 h 125644"/>
                  <a:gd name="connsiteX2" fmla="*/ 70847 w 125644"/>
                  <a:gd name="connsiteY2" fmla="*/ 3325 h 125644"/>
                  <a:gd name="connsiteX3" fmla="*/ 54796 w 125644"/>
                  <a:gd name="connsiteY3" fmla="*/ 3325 h 125644"/>
                  <a:gd name="connsiteX4" fmla="*/ 3325 w 125644"/>
                  <a:gd name="connsiteY4" fmla="*/ 54796 h 125644"/>
                  <a:gd name="connsiteX5" fmla="*/ 3325 w 125644"/>
                  <a:gd name="connsiteY5" fmla="*/ 70847 h 125644"/>
                  <a:gd name="connsiteX6" fmla="*/ 54796 w 125644"/>
                  <a:gd name="connsiteY6" fmla="*/ 122320 h 125644"/>
                  <a:gd name="connsiteX7" fmla="*/ 62821 w 125644"/>
                  <a:gd name="connsiteY7" fmla="*/ 125645 h 125644"/>
                  <a:gd name="connsiteX8" fmla="*/ 70847 w 125644"/>
                  <a:gd name="connsiteY8" fmla="*/ 122320 h 125644"/>
                  <a:gd name="connsiteX9" fmla="*/ 122320 w 125644"/>
                  <a:gd name="connsiteY9" fmla="*/ 70847 h 125644"/>
                  <a:gd name="connsiteX10" fmla="*/ 125645 w 125644"/>
                  <a:gd name="connsiteY10" fmla="*/ 62821 h 125644"/>
                  <a:gd name="connsiteX11" fmla="*/ 62821 w 125644"/>
                  <a:gd name="connsiteY11" fmla="*/ 98242 h 125644"/>
                  <a:gd name="connsiteX12" fmla="*/ 27402 w 125644"/>
                  <a:gd name="connsiteY12" fmla="*/ 62823 h 125644"/>
                  <a:gd name="connsiteX13" fmla="*/ 62821 w 125644"/>
                  <a:gd name="connsiteY13" fmla="*/ 27404 h 125644"/>
                  <a:gd name="connsiteX14" fmla="*/ 98241 w 125644"/>
                  <a:gd name="connsiteY14" fmla="*/ 62823 h 125644"/>
                  <a:gd name="connsiteX15" fmla="*/ 62821 w 125644"/>
                  <a:gd name="connsiteY15" fmla="*/ 98242 h 1256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25644" h="125644">
                    <a:moveTo>
                      <a:pt x="125645" y="62821"/>
                    </a:moveTo>
                    <a:cubicBezTo>
                      <a:pt x="125645" y="59811"/>
                      <a:pt x="124449" y="56923"/>
                      <a:pt x="122320" y="54796"/>
                    </a:cubicBezTo>
                    <a:lnTo>
                      <a:pt x="70847" y="3325"/>
                    </a:lnTo>
                    <a:cubicBezTo>
                      <a:pt x="66414" y="-1108"/>
                      <a:pt x="59227" y="-1108"/>
                      <a:pt x="54796" y="3325"/>
                    </a:cubicBezTo>
                    <a:lnTo>
                      <a:pt x="3325" y="54796"/>
                    </a:lnTo>
                    <a:cubicBezTo>
                      <a:pt x="-1108" y="59228"/>
                      <a:pt x="-1108" y="66416"/>
                      <a:pt x="3325" y="70847"/>
                    </a:cubicBezTo>
                    <a:lnTo>
                      <a:pt x="54796" y="122320"/>
                    </a:lnTo>
                    <a:cubicBezTo>
                      <a:pt x="56923" y="124449"/>
                      <a:pt x="59811" y="125645"/>
                      <a:pt x="62821" y="125645"/>
                    </a:cubicBezTo>
                    <a:cubicBezTo>
                      <a:pt x="65832" y="125645"/>
                      <a:pt x="68719" y="124449"/>
                      <a:pt x="70847" y="122320"/>
                    </a:cubicBezTo>
                    <a:lnTo>
                      <a:pt x="122320" y="70847"/>
                    </a:lnTo>
                    <a:cubicBezTo>
                      <a:pt x="124449" y="68719"/>
                      <a:pt x="125645" y="65833"/>
                      <a:pt x="125645" y="62821"/>
                    </a:cubicBezTo>
                    <a:close/>
                    <a:moveTo>
                      <a:pt x="62821" y="98242"/>
                    </a:moveTo>
                    <a:lnTo>
                      <a:pt x="27402" y="62823"/>
                    </a:lnTo>
                    <a:lnTo>
                      <a:pt x="62821" y="27404"/>
                    </a:lnTo>
                    <a:lnTo>
                      <a:pt x="98241" y="62823"/>
                    </a:lnTo>
                    <a:lnTo>
                      <a:pt x="62821" y="98242"/>
                    </a:ln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76" name="Freeform: Shape 2275">
                <a:extLst>
                  <a:ext uri="{FF2B5EF4-FFF2-40B4-BE49-F238E27FC236}">
                    <a16:creationId xmlns:a16="http://schemas.microsoft.com/office/drawing/2014/main" id="{6CE39A76-8C9F-4D43-A568-5A03E8546C1C}"/>
                  </a:ext>
                </a:extLst>
              </p:cNvPr>
              <p:cNvSpPr/>
              <p:nvPr/>
            </p:nvSpPr>
            <p:spPr>
              <a:xfrm>
                <a:off x="3367699" y="5413468"/>
                <a:ext cx="125644" cy="125646"/>
              </a:xfrm>
              <a:custGeom>
                <a:avLst/>
                <a:gdLst>
                  <a:gd name="connsiteX0" fmla="*/ 70847 w 125644"/>
                  <a:gd name="connsiteY0" fmla="*/ 3325 h 125646"/>
                  <a:gd name="connsiteX1" fmla="*/ 62821 w 125644"/>
                  <a:gd name="connsiteY1" fmla="*/ 0 h 125646"/>
                  <a:gd name="connsiteX2" fmla="*/ 54796 w 125644"/>
                  <a:gd name="connsiteY2" fmla="*/ 3325 h 125646"/>
                  <a:gd name="connsiteX3" fmla="*/ 3325 w 125644"/>
                  <a:gd name="connsiteY3" fmla="*/ 54797 h 125646"/>
                  <a:gd name="connsiteX4" fmla="*/ 3325 w 125644"/>
                  <a:gd name="connsiteY4" fmla="*/ 70849 h 125646"/>
                  <a:gd name="connsiteX5" fmla="*/ 54796 w 125644"/>
                  <a:gd name="connsiteY5" fmla="*/ 122322 h 125646"/>
                  <a:gd name="connsiteX6" fmla="*/ 62821 w 125644"/>
                  <a:gd name="connsiteY6" fmla="*/ 125647 h 125646"/>
                  <a:gd name="connsiteX7" fmla="*/ 70847 w 125644"/>
                  <a:gd name="connsiteY7" fmla="*/ 122322 h 125646"/>
                  <a:gd name="connsiteX8" fmla="*/ 122320 w 125644"/>
                  <a:gd name="connsiteY8" fmla="*/ 70849 h 125646"/>
                  <a:gd name="connsiteX9" fmla="*/ 122320 w 125644"/>
                  <a:gd name="connsiteY9" fmla="*/ 54797 h 125646"/>
                  <a:gd name="connsiteX10" fmla="*/ 70847 w 125644"/>
                  <a:gd name="connsiteY10" fmla="*/ 3325 h 125646"/>
                  <a:gd name="connsiteX11" fmla="*/ 62821 w 125644"/>
                  <a:gd name="connsiteY11" fmla="*/ 98243 h 125646"/>
                  <a:gd name="connsiteX12" fmla="*/ 27402 w 125644"/>
                  <a:gd name="connsiteY12" fmla="*/ 62823 h 125646"/>
                  <a:gd name="connsiteX13" fmla="*/ 62821 w 125644"/>
                  <a:gd name="connsiteY13" fmla="*/ 27404 h 125646"/>
                  <a:gd name="connsiteX14" fmla="*/ 98241 w 125644"/>
                  <a:gd name="connsiteY14" fmla="*/ 62823 h 125646"/>
                  <a:gd name="connsiteX15" fmla="*/ 62821 w 125644"/>
                  <a:gd name="connsiteY15" fmla="*/ 98243 h 1256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25644" h="125646">
                    <a:moveTo>
                      <a:pt x="70847" y="3325"/>
                    </a:moveTo>
                    <a:cubicBezTo>
                      <a:pt x="68719" y="1196"/>
                      <a:pt x="65832" y="0"/>
                      <a:pt x="62821" y="0"/>
                    </a:cubicBezTo>
                    <a:cubicBezTo>
                      <a:pt x="59811" y="0"/>
                      <a:pt x="56924" y="1196"/>
                      <a:pt x="54796" y="3325"/>
                    </a:cubicBezTo>
                    <a:lnTo>
                      <a:pt x="3325" y="54797"/>
                    </a:lnTo>
                    <a:cubicBezTo>
                      <a:pt x="-1108" y="59230"/>
                      <a:pt x="-1108" y="66418"/>
                      <a:pt x="3325" y="70849"/>
                    </a:cubicBezTo>
                    <a:lnTo>
                      <a:pt x="54796" y="122322"/>
                    </a:lnTo>
                    <a:cubicBezTo>
                      <a:pt x="56924" y="124451"/>
                      <a:pt x="59811" y="125647"/>
                      <a:pt x="62821" y="125647"/>
                    </a:cubicBezTo>
                    <a:cubicBezTo>
                      <a:pt x="65832" y="125647"/>
                      <a:pt x="68719" y="124451"/>
                      <a:pt x="70847" y="122322"/>
                    </a:cubicBezTo>
                    <a:lnTo>
                      <a:pt x="122320" y="70849"/>
                    </a:lnTo>
                    <a:cubicBezTo>
                      <a:pt x="126753" y="66416"/>
                      <a:pt x="126753" y="59229"/>
                      <a:pt x="122320" y="54797"/>
                    </a:cubicBezTo>
                    <a:lnTo>
                      <a:pt x="70847" y="3325"/>
                    </a:lnTo>
                    <a:close/>
                    <a:moveTo>
                      <a:pt x="62821" y="98243"/>
                    </a:moveTo>
                    <a:lnTo>
                      <a:pt x="27402" y="62823"/>
                    </a:lnTo>
                    <a:lnTo>
                      <a:pt x="62821" y="27404"/>
                    </a:lnTo>
                    <a:lnTo>
                      <a:pt x="98241" y="62823"/>
                    </a:lnTo>
                    <a:lnTo>
                      <a:pt x="62821" y="98243"/>
                    </a:ln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77" name="Freeform: Shape 2276">
                <a:extLst>
                  <a:ext uri="{FF2B5EF4-FFF2-40B4-BE49-F238E27FC236}">
                    <a16:creationId xmlns:a16="http://schemas.microsoft.com/office/drawing/2014/main" id="{6B7995FD-CC60-495B-8C7D-7B1B199D8F6F}"/>
                  </a:ext>
                </a:extLst>
              </p:cNvPr>
              <p:cNvSpPr/>
              <p:nvPr/>
            </p:nvSpPr>
            <p:spPr>
              <a:xfrm>
                <a:off x="3355210" y="5521080"/>
                <a:ext cx="52348" cy="81994"/>
              </a:xfrm>
              <a:custGeom>
                <a:avLst/>
                <a:gdLst>
                  <a:gd name="connsiteX0" fmla="*/ 19376 w 52348"/>
                  <a:gd name="connsiteY0" fmla="*/ 3325 h 81994"/>
                  <a:gd name="connsiteX1" fmla="*/ 3325 w 52348"/>
                  <a:gd name="connsiteY1" fmla="*/ 3325 h 81994"/>
                  <a:gd name="connsiteX2" fmla="*/ 3325 w 52348"/>
                  <a:gd name="connsiteY2" fmla="*/ 19377 h 81994"/>
                  <a:gd name="connsiteX3" fmla="*/ 24944 w 52348"/>
                  <a:gd name="connsiteY3" fmla="*/ 40996 h 81994"/>
                  <a:gd name="connsiteX4" fmla="*/ 3325 w 52348"/>
                  <a:gd name="connsiteY4" fmla="*/ 62618 h 81994"/>
                  <a:gd name="connsiteX5" fmla="*/ 3325 w 52348"/>
                  <a:gd name="connsiteY5" fmla="*/ 78669 h 81994"/>
                  <a:gd name="connsiteX6" fmla="*/ 11350 w 52348"/>
                  <a:gd name="connsiteY6" fmla="*/ 81994 h 81994"/>
                  <a:gd name="connsiteX7" fmla="*/ 19376 w 52348"/>
                  <a:gd name="connsiteY7" fmla="*/ 78669 h 81994"/>
                  <a:gd name="connsiteX8" fmla="*/ 49023 w 52348"/>
                  <a:gd name="connsiteY8" fmla="*/ 49022 h 81994"/>
                  <a:gd name="connsiteX9" fmla="*/ 52348 w 52348"/>
                  <a:gd name="connsiteY9" fmla="*/ 40996 h 81994"/>
                  <a:gd name="connsiteX10" fmla="*/ 49023 w 52348"/>
                  <a:gd name="connsiteY10" fmla="*/ 32971 h 81994"/>
                  <a:gd name="connsiteX11" fmla="*/ 19376 w 52348"/>
                  <a:gd name="connsiteY11" fmla="*/ 3325 h 819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52348" h="81994">
                    <a:moveTo>
                      <a:pt x="19376" y="3325"/>
                    </a:moveTo>
                    <a:cubicBezTo>
                      <a:pt x="14943" y="-1109"/>
                      <a:pt x="7756" y="-1108"/>
                      <a:pt x="3325" y="3325"/>
                    </a:cubicBezTo>
                    <a:cubicBezTo>
                      <a:pt x="-1108" y="7758"/>
                      <a:pt x="-1108" y="14946"/>
                      <a:pt x="3325" y="19377"/>
                    </a:cubicBezTo>
                    <a:lnTo>
                      <a:pt x="24944" y="40996"/>
                    </a:lnTo>
                    <a:lnTo>
                      <a:pt x="3325" y="62618"/>
                    </a:lnTo>
                    <a:cubicBezTo>
                      <a:pt x="-1108" y="67051"/>
                      <a:pt x="-1108" y="74238"/>
                      <a:pt x="3325" y="78669"/>
                    </a:cubicBezTo>
                    <a:cubicBezTo>
                      <a:pt x="5540" y="80885"/>
                      <a:pt x="8446" y="81994"/>
                      <a:pt x="11350" y="81994"/>
                    </a:cubicBezTo>
                    <a:cubicBezTo>
                      <a:pt x="14255" y="81994"/>
                      <a:pt x="17161" y="80886"/>
                      <a:pt x="19376" y="78669"/>
                    </a:cubicBezTo>
                    <a:lnTo>
                      <a:pt x="49023" y="49022"/>
                    </a:lnTo>
                    <a:cubicBezTo>
                      <a:pt x="51153" y="46894"/>
                      <a:pt x="52348" y="44007"/>
                      <a:pt x="52348" y="40996"/>
                    </a:cubicBezTo>
                    <a:cubicBezTo>
                      <a:pt x="52348" y="37986"/>
                      <a:pt x="51153" y="35099"/>
                      <a:pt x="49023" y="32971"/>
                    </a:cubicBezTo>
                    <a:lnTo>
                      <a:pt x="19376" y="3325"/>
                    </a:ln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78" name="Freeform: Shape 2277">
                <a:extLst>
                  <a:ext uri="{FF2B5EF4-FFF2-40B4-BE49-F238E27FC236}">
                    <a16:creationId xmlns:a16="http://schemas.microsoft.com/office/drawing/2014/main" id="{C96BA29A-BDE0-4EA1-8324-ED251544B49D}"/>
                  </a:ext>
                </a:extLst>
              </p:cNvPr>
              <p:cNvSpPr/>
              <p:nvPr/>
            </p:nvSpPr>
            <p:spPr>
              <a:xfrm>
                <a:off x="3303736" y="5327681"/>
                <a:ext cx="103820" cy="103819"/>
              </a:xfrm>
              <a:custGeom>
                <a:avLst/>
                <a:gdLst>
                  <a:gd name="connsiteX0" fmla="*/ 54797 w 103820"/>
                  <a:gd name="connsiteY0" fmla="*/ 84443 h 103819"/>
                  <a:gd name="connsiteX1" fmla="*/ 54797 w 103820"/>
                  <a:gd name="connsiteY1" fmla="*/ 100494 h 103819"/>
                  <a:gd name="connsiteX2" fmla="*/ 62823 w 103820"/>
                  <a:gd name="connsiteY2" fmla="*/ 103819 h 103819"/>
                  <a:gd name="connsiteX3" fmla="*/ 70849 w 103820"/>
                  <a:gd name="connsiteY3" fmla="*/ 100494 h 103819"/>
                  <a:gd name="connsiteX4" fmla="*/ 100496 w 103820"/>
                  <a:gd name="connsiteY4" fmla="*/ 70847 h 103819"/>
                  <a:gd name="connsiteX5" fmla="*/ 103821 w 103820"/>
                  <a:gd name="connsiteY5" fmla="*/ 62821 h 103819"/>
                  <a:gd name="connsiteX6" fmla="*/ 100496 w 103820"/>
                  <a:gd name="connsiteY6" fmla="*/ 54796 h 103819"/>
                  <a:gd name="connsiteX7" fmla="*/ 49023 w 103820"/>
                  <a:gd name="connsiteY7" fmla="*/ 3325 h 103819"/>
                  <a:gd name="connsiteX8" fmla="*/ 32972 w 103820"/>
                  <a:gd name="connsiteY8" fmla="*/ 3325 h 103819"/>
                  <a:gd name="connsiteX9" fmla="*/ 3325 w 103820"/>
                  <a:gd name="connsiteY9" fmla="*/ 32972 h 103819"/>
                  <a:gd name="connsiteX10" fmla="*/ 3325 w 103820"/>
                  <a:gd name="connsiteY10" fmla="*/ 49023 h 103819"/>
                  <a:gd name="connsiteX11" fmla="*/ 19376 w 103820"/>
                  <a:gd name="connsiteY11" fmla="*/ 49023 h 103819"/>
                  <a:gd name="connsiteX12" fmla="*/ 40997 w 103820"/>
                  <a:gd name="connsiteY12" fmla="*/ 27402 h 103819"/>
                  <a:gd name="connsiteX13" fmla="*/ 76417 w 103820"/>
                  <a:gd name="connsiteY13" fmla="*/ 62821 h 103819"/>
                  <a:gd name="connsiteX14" fmla="*/ 54797 w 103820"/>
                  <a:gd name="connsiteY14" fmla="*/ 84443 h 1038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03820" h="103819">
                    <a:moveTo>
                      <a:pt x="54797" y="84443"/>
                    </a:moveTo>
                    <a:cubicBezTo>
                      <a:pt x="50364" y="88875"/>
                      <a:pt x="50364" y="96063"/>
                      <a:pt x="54797" y="100494"/>
                    </a:cubicBezTo>
                    <a:cubicBezTo>
                      <a:pt x="57013" y="102710"/>
                      <a:pt x="59919" y="103819"/>
                      <a:pt x="62823" y="103819"/>
                    </a:cubicBezTo>
                    <a:cubicBezTo>
                      <a:pt x="65727" y="103819"/>
                      <a:pt x="68633" y="102711"/>
                      <a:pt x="70849" y="100494"/>
                    </a:cubicBezTo>
                    <a:lnTo>
                      <a:pt x="100496" y="70847"/>
                    </a:lnTo>
                    <a:cubicBezTo>
                      <a:pt x="102625" y="68719"/>
                      <a:pt x="103821" y="65832"/>
                      <a:pt x="103821" y="62821"/>
                    </a:cubicBezTo>
                    <a:cubicBezTo>
                      <a:pt x="103821" y="59811"/>
                      <a:pt x="102625" y="56923"/>
                      <a:pt x="100496" y="54796"/>
                    </a:cubicBezTo>
                    <a:lnTo>
                      <a:pt x="49023" y="3325"/>
                    </a:lnTo>
                    <a:cubicBezTo>
                      <a:pt x="44590" y="-1108"/>
                      <a:pt x="37403" y="-1108"/>
                      <a:pt x="32972" y="3325"/>
                    </a:cubicBezTo>
                    <a:lnTo>
                      <a:pt x="3325" y="32972"/>
                    </a:lnTo>
                    <a:cubicBezTo>
                      <a:pt x="-1108" y="37405"/>
                      <a:pt x="-1108" y="44592"/>
                      <a:pt x="3325" y="49023"/>
                    </a:cubicBezTo>
                    <a:cubicBezTo>
                      <a:pt x="7758" y="53456"/>
                      <a:pt x="14945" y="53456"/>
                      <a:pt x="19376" y="49023"/>
                    </a:cubicBezTo>
                    <a:lnTo>
                      <a:pt x="40997" y="27402"/>
                    </a:lnTo>
                    <a:lnTo>
                      <a:pt x="76417" y="62821"/>
                    </a:lnTo>
                    <a:lnTo>
                      <a:pt x="54797" y="84443"/>
                    </a:ln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79" name="Freeform: Shape 2278">
                <a:extLst>
                  <a:ext uri="{FF2B5EF4-FFF2-40B4-BE49-F238E27FC236}">
                    <a16:creationId xmlns:a16="http://schemas.microsoft.com/office/drawing/2014/main" id="{42DB4A92-6DB0-494C-B2A8-EA981703C83F}"/>
                  </a:ext>
                </a:extLst>
              </p:cNvPr>
              <p:cNvSpPr/>
              <p:nvPr/>
            </p:nvSpPr>
            <p:spPr>
              <a:xfrm>
                <a:off x="2869928" y="5090424"/>
                <a:ext cx="774857" cy="774886"/>
              </a:xfrm>
              <a:custGeom>
                <a:avLst/>
                <a:gdLst>
                  <a:gd name="connsiteX0" fmla="*/ 757348 w 774857"/>
                  <a:gd name="connsiteY0" fmla="*/ 257739 h 774886"/>
                  <a:gd name="connsiteX1" fmla="*/ 517147 w 774857"/>
                  <a:gd name="connsiteY1" fmla="*/ 17538 h 774886"/>
                  <a:gd name="connsiteX2" fmla="*/ 474805 w 774857"/>
                  <a:gd name="connsiteY2" fmla="*/ 0 h 774886"/>
                  <a:gd name="connsiteX3" fmla="*/ 432465 w 774857"/>
                  <a:gd name="connsiteY3" fmla="*/ 17538 h 774886"/>
                  <a:gd name="connsiteX4" fmla="*/ 192264 w 774857"/>
                  <a:gd name="connsiteY4" fmla="*/ 257739 h 774886"/>
                  <a:gd name="connsiteX5" fmla="*/ 176747 w 774857"/>
                  <a:gd name="connsiteY5" fmla="*/ 315432 h 774886"/>
                  <a:gd name="connsiteX6" fmla="*/ 59878 w 774857"/>
                  <a:gd name="connsiteY6" fmla="*/ 315432 h 774886"/>
                  <a:gd name="connsiteX7" fmla="*/ 0 w 774857"/>
                  <a:gd name="connsiteY7" fmla="*/ 375310 h 774886"/>
                  <a:gd name="connsiteX8" fmla="*/ 0 w 774857"/>
                  <a:gd name="connsiteY8" fmla="*/ 715006 h 774886"/>
                  <a:gd name="connsiteX9" fmla="*/ 59880 w 774857"/>
                  <a:gd name="connsiteY9" fmla="*/ 774886 h 774886"/>
                  <a:gd name="connsiteX10" fmla="*/ 399576 w 774857"/>
                  <a:gd name="connsiteY10" fmla="*/ 774886 h 774886"/>
                  <a:gd name="connsiteX11" fmla="*/ 459454 w 774857"/>
                  <a:gd name="connsiteY11" fmla="*/ 715008 h 774886"/>
                  <a:gd name="connsiteX12" fmla="*/ 459454 w 774857"/>
                  <a:gd name="connsiteY12" fmla="*/ 598115 h 774886"/>
                  <a:gd name="connsiteX13" fmla="*/ 474713 w 774857"/>
                  <a:gd name="connsiteY13" fmla="*/ 600120 h 774886"/>
                  <a:gd name="connsiteX14" fmla="*/ 517147 w 774857"/>
                  <a:gd name="connsiteY14" fmla="*/ 582623 h 774886"/>
                  <a:gd name="connsiteX15" fmla="*/ 757348 w 774857"/>
                  <a:gd name="connsiteY15" fmla="*/ 342422 h 774886"/>
                  <a:gd name="connsiteX16" fmla="*/ 757348 w 774857"/>
                  <a:gd name="connsiteY16" fmla="*/ 257739 h 774886"/>
                  <a:gd name="connsiteX17" fmla="*/ 399575 w 774857"/>
                  <a:gd name="connsiteY17" fmla="*/ 752184 h 774886"/>
                  <a:gd name="connsiteX18" fmla="*/ 59880 w 774857"/>
                  <a:gd name="connsiteY18" fmla="*/ 752184 h 774886"/>
                  <a:gd name="connsiteX19" fmla="*/ 22703 w 774857"/>
                  <a:gd name="connsiteY19" fmla="*/ 715008 h 774886"/>
                  <a:gd name="connsiteX20" fmla="*/ 22703 w 774857"/>
                  <a:gd name="connsiteY20" fmla="*/ 375311 h 774886"/>
                  <a:gd name="connsiteX21" fmla="*/ 59880 w 774857"/>
                  <a:gd name="connsiteY21" fmla="*/ 338135 h 774886"/>
                  <a:gd name="connsiteX22" fmla="*/ 399576 w 774857"/>
                  <a:gd name="connsiteY22" fmla="*/ 338135 h 774886"/>
                  <a:gd name="connsiteX23" fmla="*/ 436753 w 774857"/>
                  <a:gd name="connsiteY23" fmla="*/ 375311 h 774886"/>
                  <a:gd name="connsiteX24" fmla="*/ 436753 w 774857"/>
                  <a:gd name="connsiteY24" fmla="*/ 715008 h 774886"/>
                  <a:gd name="connsiteX25" fmla="*/ 399575 w 774857"/>
                  <a:gd name="connsiteY25" fmla="*/ 752184 h 774886"/>
                  <a:gd name="connsiteX26" fmla="*/ 741297 w 774857"/>
                  <a:gd name="connsiteY26" fmla="*/ 326369 h 774886"/>
                  <a:gd name="connsiteX27" fmla="*/ 501094 w 774857"/>
                  <a:gd name="connsiteY27" fmla="*/ 566570 h 774886"/>
                  <a:gd name="connsiteX28" fmla="*/ 459454 w 774857"/>
                  <a:gd name="connsiteY28" fmla="*/ 574130 h 774886"/>
                  <a:gd name="connsiteX29" fmla="*/ 459454 w 774857"/>
                  <a:gd name="connsiteY29" fmla="*/ 375311 h 774886"/>
                  <a:gd name="connsiteX30" fmla="*/ 399576 w 774857"/>
                  <a:gd name="connsiteY30" fmla="*/ 315433 h 774886"/>
                  <a:gd name="connsiteX31" fmla="*/ 200759 w 774857"/>
                  <a:gd name="connsiteY31" fmla="*/ 315433 h 774886"/>
                  <a:gd name="connsiteX32" fmla="*/ 208317 w 774857"/>
                  <a:gd name="connsiteY32" fmla="*/ 273792 h 774886"/>
                  <a:gd name="connsiteX33" fmla="*/ 448518 w 774857"/>
                  <a:gd name="connsiteY33" fmla="*/ 33591 h 774886"/>
                  <a:gd name="connsiteX34" fmla="*/ 474807 w 774857"/>
                  <a:gd name="connsiteY34" fmla="*/ 22702 h 774886"/>
                  <a:gd name="connsiteX35" fmla="*/ 501095 w 774857"/>
                  <a:gd name="connsiteY35" fmla="*/ 33591 h 774886"/>
                  <a:gd name="connsiteX36" fmla="*/ 741297 w 774857"/>
                  <a:gd name="connsiteY36" fmla="*/ 273792 h 774886"/>
                  <a:gd name="connsiteX37" fmla="*/ 741297 w 774857"/>
                  <a:gd name="connsiteY37" fmla="*/ 326369 h 7748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774857" h="774886">
                    <a:moveTo>
                      <a:pt x="757348" y="257739"/>
                    </a:moveTo>
                    <a:lnTo>
                      <a:pt x="517147" y="17538"/>
                    </a:lnTo>
                    <a:cubicBezTo>
                      <a:pt x="505837" y="6229"/>
                      <a:pt x="490801" y="0"/>
                      <a:pt x="474805" y="0"/>
                    </a:cubicBezTo>
                    <a:cubicBezTo>
                      <a:pt x="458811" y="0"/>
                      <a:pt x="443775" y="6229"/>
                      <a:pt x="432465" y="17538"/>
                    </a:cubicBezTo>
                    <a:lnTo>
                      <a:pt x="192264" y="257739"/>
                    </a:lnTo>
                    <a:cubicBezTo>
                      <a:pt x="176913" y="273090"/>
                      <a:pt x="171450" y="295277"/>
                      <a:pt x="176747" y="315432"/>
                    </a:cubicBezTo>
                    <a:lnTo>
                      <a:pt x="59878" y="315432"/>
                    </a:lnTo>
                    <a:cubicBezTo>
                      <a:pt x="26861" y="315432"/>
                      <a:pt x="0" y="342294"/>
                      <a:pt x="0" y="375310"/>
                    </a:cubicBezTo>
                    <a:lnTo>
                      <a:pt x="0" y="715006"/>
                    </a:lnTo>
                    <a:cubicBezTo>
                      <a:pt x="0" y="748024"/>
                      <a:pt x="26862" y="774886"/>
                      <a:pt x="59880" y="774886"/>
                    </a:cubicBezTo>
                    <a:lnTo>
                      <a:pt x="399576" y="774886"/>
                    </a:lnTo>
                    <a:cubicBezTo>
                      <a:pt x="432594" y="774886"/>
                      <a:pt x="459454" y="748024"/>
                      <a:pt x="459454" y="715008"/>
                    </a:cubicBezTo>
                    <a:lnTo>
                      <a:pt x="459454" y="598115"/>
                    </a:lnTo>
                    <a:cubicBezTo>
                      <a:pt x="464462" y="599432"/>
                      <a:pt x="469589" y="600120"/>
                      <a:pt x="474713" y="600120"/>
                    </a:cubicBezTo>
                    <a:cubicBezTo>
                      <a:pt x="490208" y="600120"/>
                      <a:pt x="505612" y="594159"/>
                      <a:pt x="517147" y="582623"/>
                    </a:cubicBezTo>
                    <a:lnTo>
                      <a:pt x="757348" y="342422"/>
                    </a:lnTo>
                    <a:cubicBezTo>
                      <a:pt x="780695" y="319074"/>
                      <a:pt x="780695" y="281087"/>
                      <a:pt x="757348" y="257739"/>
                    </a:cubicBezTo>
                    <a:close/>
                    <a:moveTo>
                      <a:pt x="399575" y="752184"/>
                    </a:moveTo>
                    <a:lnTo>
                      <a:pt x="59880" y="752184"/>
                    </a:lnTo>
                    <a:cubicBezTo>
                      <a:pt x="39380" y="752184"/>
                      <a:pt x="22703" y="735506"/>
                      <a:pt x="22703" y="715008"/>
                    </a:cubicBezTo>
                    <a:lnTo>
                      <a:pt x="22703" y="375311"/>
                    </a:lnTo>
                    <a:cubicBezTo>
                      <a:pt x="22703" y="354812"/>
                      <a:pt x="39381" y="338135"/>
                      <a:pt x="59880" y="338135"/>
                    </a:cubicBezTo>
                    <a:lnTo>
                      <a:pt x="399576" y="338135"/>
                    </a:lnTo>
                    <a:cubicBezTo>
                      <a:pt x="420076" y="338135"/>
                      <a:pt x="436753" y="354813"/>
                      <a:pt x="436753" y="375311"/>
                    </a:cubicBezTo>
                    <a:lnTo>
                      <a:pt x="436753" y="715008"/>
                    </a:lnTo>
                    <a:cubicBezTo>
                      <a:pt x="436753" y="735506"/>
                      <a:pt x="420075" y="752184"/>
                      <a:pt x="399575" y="752184"/>
                    </a:cubicBezTo>
                    <a:close/>
                    <a:moveTo>
                      <a:pt x="741297" y="326369"/>
                    </a:moveTo>
                    <a:lnTo>
                      <a:pt x="501094" y="566570"/>
                    </a:lnTo>
                    <a:cubicBezTo>
                      <a:pt x="490052" y="577612"/>
                      <a:pt x="473321" y="580409"/>
                      <a:pt x="459454" y="574130"/>
                    </a:cubicBezTo>
                    <a:lnTo>
                      <a:pt x="459454" y="375311"/>
                    </a:lnTo>
                    <a:cubicBezTo>
                      <a:pt x="459454" y="342294"/>
                      <a:pt x="432592" y="315433"/>
                      <a:pt x="399576" y="315433"/>
                    </a:cubicBezTo>
                    <a:lnTo>
                      <a:pt x="200759" y="315433"/>
                    </a:lnTo>
                    <a:cubicBezTo>
                      <a:pt x="194478" y="301567"/>
                      <a:pt x="197274" y="284836"/>
                      <a:pt x="208317" y="273792"/>
                    </a:cubicBezTo>
                    <a:lnTo>
                      <a:pt x="448518" y="33591"/>
                    </a:lnTo>
                    <a:cubicBezTo>
                      <a:pt x="455541" y="26569"/>
                      <a:pt x="464877" y="22702"/>
                      <a:pt x="474807" y="22702"/>
                    </a:cubicBezTo>
                    <a:cubicBezTo>
                      <a:pt x="484738" y="22702"/>
                      <a:pt x="494073" y="26569"/>
                      <a:pt x="501095" y="33591"/>
                    </a:cubicBezTo>
                    <a:lnTo>
                      <a:pt x="741297" y="273792"/>
                    </a:lnTo>
                    <a:cubicBezTo>
                      <a:pt x="755791" y="288288"/>
                      <a:pt x="755791" y="311873"/>
                      <a:pt x="741297" y="326369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2280" name="Graphic 2773">
            <a:extLst>
              <a:ext uri="{FF2B5EF4-FFF2-40B4-BE49-F238E27FC236}">
                <a16:creationId xmlns:a16="http://schemas.microsoft.com/office/drawing/2014/main" id="{954EE3E9-1075-4846-BD2D-BC861932ABD7}"/>
              </a:ext>
            </a:extLst>
          </p:cNvPr>
          <p:cNvGrpSpPr/>
          <p:nvPr/>
        </p:nvGrpSpPr>
        <p:grpSpPr>
          <a:xfrm>
            <a:off x="1950809" y="5480038"/>
            <a:ext cx="774886" cy="313871"/>
            <a:chOff x="1950809" y="5480038"/>
            <a:chExt cx="774886" cy="313871"/>
          </a:xfrm>
          <a:solidFill>
            <a:srgbClr val="FFFFFF"/>
          </a:solidFill>
        </p:grpSpPr>
        <p:grpSp>
          <p:nvGrpSpPr>
            <p:cNvPr id="2281" name="Graphic 2773">
              <a:extLst>
                <a:ext uri="{FF2B5EF4-FFF2-40B4-BE49-F238E27FC236}">
                  <a16:creationId xmlns:a16="http://schemas.microsoft.com/office/drawing/2014/main" id="{954EE3E9-1075-4846-BD2D-BC861932ABD7}"/>
                </a:ext>
              </a:extLst>
            </p:cNvPr>
            <p:cNvGrpSpPr/>
            <p:nvPr/>
          </p:nvGrpSpPr>
          <p:grpSpPr>
            <a:xfrm>
              <a:off x="1962159" y="5491389"/>
              <a:ext cx="752184" cy="291169"/>
              <a:chOff x="1962159" y="5491389"/>
              <a:chExt cx="752184" cy="291169"/>
            </a:xfrm>
            <a:solidFill>
              <a:srgbClr val="FFFFFF"/>
            </a:solidFill>
          </p:grpSpPr>
          <p:sp>
            <p:nvSpPr>
              <p:cNvPr id="2282" name="Freeform: Shape 2281">
                <a:extLst>
                  <a:ext uri="{FF2B5EF4-FFF2-40B4-BE49-F238E27FC236}">
                    <a16:creationId xmlns:a16="http://schemas.microsoft.com/office/drawing/2014/main" id="{4A42689A-22E8-41D9-BEE5-1E2A3C238B28}"/>
                  </a:ext>
                </a:extLst>
              </p:cNvPr>
              <p:cNvSpPr/>
              <p:nvPr/>
            </p:nvSpPr>
            <p:spPr>
              <a:xfrm>
                <a:off x="1962159" y="5491390"/>
                <a:ext cx="752184" cy="291167"/>
              </a:xfrm>
              <a:custGeom>
                <a:avLst/>
                <a:gdLst>
                  <a:gd name="connsiteX0" fmla="*/ 679392 w 752184"/>
                  <a:gd name="connsiteY0" fmla="*/ 291168 h 291167"/>
                  <a:gd name="connsiteX1" fmla="*/ 752184 w 752184"/>
                  <a:gd name="connsiteY1" fmla="*/ 218376 h 291167"/>
                  <a:gd name="connsiteX2" fmla="*/ 752184 w 752184"/>
                  <a:gd name="connsiteY2" fmla="*/ 176110 h 291167"/>
                  <a:gd name="connsiteX3" fmla="*/ 376092 w 752184"/>
                  <a:gd name="connsiteY3" fmla="*/ 0 h 291167"/>
                  <a:gd name="connsiteX4" fmla="*/ 0 w 752184"/>
                  <a:gd name="connsiteY4" fmla="*/ 176110 h 291167"/>
                  <a:gd name="connsiteX5" fmla="*/ 0 w 752184"/>
                  <a:gd name="connsiteY5" fmla="*/ 218376 h 291167"/>
                  <a:gd name="connsiteX6" fmla="*/ 72792 w 752184"/>
                  <a:gd name="connsiteY6" fmla="*/ 291168 h 291167"/>
                  <a:gd name="connsiteX7" fmla="*/ 679392 w 752184"/>
                  <a:gd name="connsiteY7" fmla="*/ 291168 h 2911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52184" h="291167">
                    <a:moveTo>
                      <a:pt x="679392" y="291168"/>
                    </a:moveTo>
                    <a:cubicBezTo>
                      <a:pt x="719594" y="291168"/>
                      <a:pt x="752184" y="258577"/>
                      <a:pt x="752184" y="218376"/>
                    </a:cubicBezTo>
                    <a:lnTo>
                      <a:pt x="752184" y="176110"/>
                    </a:lnTo>
                    <a:cubicBezTo>
                      <a:pt x="752184" y="78846"/>
                      <a:pt x="583802" y="0"/>
                      <a:pt x="376092" y="0"/>
                    </a:cubicBezTo>
                    <a:cubicBezTo>
                      <a:pt x="168382" y="0"/>
                      <a:pt x="0" y="78846"/>
                      <a:pt x="0" y="176110"/>
                    </a:cubicBezTo>
                    <a:lnTo>
                      <a:pt x="0" y="218376"/>
                    </a:lnTo>
                    <a:cubicBezTo>
                      <a:pt x="0" y="258577"/>
                      <a:pt x="32591" y="291168"/>
                      <a:pt x="72792" y="291168"/>
                    </a:cubicBezTo>
                    <a:lnTo>
                      <a:pt x="679392" y="291168"/>
                    </a:ln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04" name="Freeform: Shape 2303">
                <a:extLst>
                  <a:ext uri="{FF2B5EF4-FFF2-40B4-BE49-F238E27FC236}">
                    <a16:creationId xmlns:a16="http://schemas.microsoft.com/office/drawing/2014/main" id="{6747EBF8-D13C-404B-9FE8-DDCDCAE22FBD}"/>
                  </a:ext>
                </a:extLst>
              </p:cNvPr>
              <p:cNvSpPr/>
              <p:nvPr/>
            </p:nvSpPr>
            <p:spPr>
              <a:xfrm>
                <a:off x="2230521" y="5491389"/>
                <a:ext cx="143320" cy="135307"/>
              </a:xfrm>
              <a:custGeom>
                <a:avLst/>
                <a:gdLst>
                  <a:gd name="connsiteX0" fmla="*/ 107730 w 143320"/>
                  <a:gd name="connsiteY0" fmla="*/ 0 h 135307"/>
                  <a:gd name="connsiteX1" fmla="*/ 58605 w 143320"/>
                  <a:gd name="connsiteY1" fmla="*/ 1544 h 135307"/>
                  <a:gd name="connsiteX2" fmla="*/ 65 w 143320"/>
                  <a:gd name="connsiteY2" fmla="*/ 128281 h 135307"/>
                  <a:gd name="connsiteX3" fmla="*/ 10674 w 143320"/>
                  <a:gd name="connsiteY3" fmla="*/ 133453 h 135307"/>
                  <a:gd name="connsiteX4" fmla="*/ 143321 w 143320"/>
                  <a:gd name="connsiteY4" fmla="*/ 807 h 135307"/>
                  <a:gd name="connsiteX5" fmla="*/ 107730 w 143320"/>
                  <a:gd name="connsiteY5" fmla="*/ 0 h 1353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43320" h="135307">
                    <a:moveTo>
                      <a:pt x="107730" y="0"/>
                    </a:moveTo>
                    <a:cubicBezTo>
                      <a:pt x="91069" y="0"/>
                      <a:pt x="74695" y="560"/>
                      <a:pt x="58605" y="1544"/>
                    </a:cubicBezTo>
                    <a:cubicBezTo>
                      <a:pt x="16186" y="50516"/>
                      <a:pt x="3725" y="102165"/>
                      <a:pt x="65" y="128281"/>
                    </a:cubicBezTo>
                    <a:cubicBezTo>
                      <a:pt x="-761" y="134178"/>
                      <a:pt x="6464" y="137663"/>
                      <a:pt x="10674" y="133453"/>
                    </a:cubicBezTo>
                    <a:lnTo>
                      <a:pt x="143321" y="807"/>
                    </a:lnTo>
                    <a:cubicBezTo>
                      <a:pt x="131599" y="292"/>
                      <a:pt x="119738" y="0"/>
                      <a:pt x="10773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05" name="Freeform: Shape 2304">
                <a:extLst>
                  <a:ext uri="{FF2B5EF4-FFF2-40B4-BE49-F238E27FC236}">
                    <a16:creationId xmlns:a16="http://schemas.microsoft.com/office/drawing/2014/main" id="{F2DD2AAC-DE21-4973-9646-C21BAECDDB50}"/>
                  </a:ext>
                </a:extLst>
              </p:cNvPr>
              <p:cNvSpPr/>
              <p:nvPr/>
            </p:nvSpPr>
            <p:spPr>
              <a:xfrm>
                <a:off x="2230521" y="5491389"/>
                <a:ext cx="143320" cy="135309"/>
              </a:xfrm>
              <a:custGeom>
                <a:avLst/>
                <a:gdLst>
                  <a:gd name="connsiteX0" fmla="*/ 107730 w 143320"/>
                  <a:gd name="connsiteY0" fmla="*/ 0 h 135309"/>
                  <a:gd name="connsiteX1" fmla="*/ 96304 w 143320"/>
                  <a:gd name="connsiteY1" fmla="*/ 186 h 135309"/>
                  <a:gd name="connsiteX2" fmla="*/ 1147 w 143320"/>
                  <a:gd name="connsiteY2" fmla="*/ 121489 h 135309"/>
                  <a:gd name="connsiteX3" fmla="*/ 65 w 143320"/>
                  <a:gd name="connsiteY3" fmla="*/ 128283 h 135309"/>
                  <a:gd name="connsiteX4" fmla="*/ 10674 w 143320"/>
                  <a:gd name="connsiteY4" fmla="*/ 133454 h 135309"/>
                  <a:gd name="connsiteX5" fmla="*/ 143321 w 143320"/>
                  <a:gd name="connsiteY5" fmla="*/ 808 h 135309"/>
                  <a:gd name="connsiteX6" fmla="*/ 107730 w 143320"/>
                  <a:gd name="connsiteY6" fmla="*/ 0 h 1353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43320" h="135309">
                    <a:moveTo>
                      <a:pt x="107730" y="0"/>
                    </a:moveTo>
                    <a:cubicBezTo>
                      <a:pt x="103888" y="0"/>
                      <a:pt x="100115" y="129"/>
                      <a:pt x="96304" y="186"/>
                    </a:cubicBezTo>
                    <a:lnTo>
                      <a:pt x="1147" y="121489"/>
                    </a:lnTo>
                    <a:cubicBezTo>
                      <a:pt x="731" y="123889"/>
                      <a:pt x="357" y="126194"/>
                      <a:pt x="65" y="128283"/>
                    </a:cubicBezTo>
                    <a:cubicBezTo>
                      <a:pt x="-761" y="134179"/>
                      <a:pt x="6464" y="137665"/>
                      <a:pt x="10674" y="133454"/>
                    </a:cubicBezTo>
                    <a:lnTo>
                      <a:pt x="143321" y="808"/>
                    </a:lnTo>
                    <a:cubicBezTo>
                      <a:pt x="131599" y="292"/>
                      <a:pt x="119738" y="0"/>
                      <a:pt x="10773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06" name="Freeform: Shape 2305">
                <a:extLst>
                  <a:ext uri="{FF2B5EF4-FFF2-40B4-BE49-F238E27FC236}">
                    <a16:creationId xmlns:a16="http://schemas.microsoft.com/office/drawing/2014/main" id="{D41D646D-4135-431A-B90C-519956CA5D3A}"/>
                  </a:ext>
                </a:extLst>
              </p:cNvPr>
              <p:cNvSpPr/>
              <p:nvPr/>
            </p:nvSpPr>
            <p:spPr>
              <a:xfrm>
                <a:off x="2524012" y="5524969"/>
                <a:ext cx="88471" cy="101728"/>
              </a:xfrm>
              <a:custGeom>
                <a:avLst/>
                <a:gdLst>
                  <a:gd name="connsiteX0" fmla="*/ 35035 w 88471"/>
                  <a:gd name="connsiteY0" fmla="*/ 0 h 101728"/>
                  <a:gd name="connsiteX1" fmla="*/ 65 w 88471"/>
                  <a:gd name="connsiteY1" fmla="*/ 94703 h 101728"/>
                  <a:gd name="connsiteX2" fmla="*/ 10674 w 88471"/>
                  <a:gd name="connsiteY2" fmla="*/ 99874 h 101728"/>
                  <a:gd name="connsiteX3" fmla="*/ 88472 w 88471"/>
                  <a:gd name="connsiteY3" fmla="*/ 22077 h 101728"/>
                  <a:gd name="connsiteX4" fmla="*/ 35035 w 88471"/>
                  <a:gd name="connsiteY4" fmla="*/ 0 h 101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8471" h="101728">
                    <a:moveTo>
                      <a:pt x="35035" y="0"/>
                    </a:moveTo>
                    <a:cubicBezTo>
                      <a:pt x="11257" y="38187"/>
                      <a:pt x="2930" y="74266"/>
                      <a:pt x="65" y="94703"/>
                    </a:cubicBezTo>
                    <a:cubicBezTo>
                      <a:pt x="-761" y="100599"/>
                      <a:pt x="6464" y="104084"/>
                      <a:pt x="10674" y="99874"/>
                    </a:cubicBezTo>
                    <a:lnTo>
                      <a:pt x="88472" y="22077"/>
                    </a:lnTo>
                    <a:cubicBezTo>
                      <a:pt x="72199" y="13956"/>
                      <a:pt x="54315" y="6561"/>
                      <a:pt x="35035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07" name="Freeform: Shape 2306">
                <a:extLst>
                  <a:ext uri="{FF2B5EF4-FFF2-40B4-BE49-F238E27FC236}">
                    <a16:creationId xmlns:a16="http://schemas.microsoft.com/office/drawing/2014/main" id="{BF333B46-10B5-4550-B8C5-83A6F00F6ABA}"/>
                  </a:ext>
                </a:extLst>
              </p:cNvPr>
              <p:cNvSpPr/>
              <p:nvPr/>
            </p:nvSpPr>
            <p:spPr>
              <a:xfrm>
                <a:off x="2376911" y="5496931"/>
                <a:ext cx="126301" cy="129765"/>
              </a:xfrm>
              <a:custGeom>
                <a:avLst/>
                <a:gdLst>
                  <a:gd name="connsiteX0" fmla="*/ 55303 w 126301"/>
                  <a:gd name="connsiteY0" fmla="*/ 0 h 129765"/>
                  <a:gd name="connsiteX1" fmla="*/ 65 w 126301"/>
                  <a:gd name="connsiteY1" fmla="*/ 122739 h 129765"/>
                  <a:gd name="connsiteX2" fmla="*/ 10674 w 126301"/>
                  <a:gd name="connsiteY2" fmla="*/ 127911 h 129765"/>
                  <a:gd name="connsiteX3" fmla="*/ 126302 w 126301"/>
                  <a:gd name="connsiteY3" fmla="*/ 12283 h 129765"/>
                  <a:gd name="connsiteX4" fmla="*/ 55303 w 126301"/>
                  <a:gd name="connsiteY4" fmla="*/ 0 h 1297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6301" h="129765">
                    <a:moveTo>
                      <a:pt x="55303" y="0"/>
                    </a:moveTo>
                    <a:cubicBezTo>
                      <a:pt x="15602" y="47764"/>
                      <a:pt x="3628" y="97333"/>
                      <a:pt x="65" y="122739"/>
                    </a:cubicBezTo>
                    <a:cubicBezTo>
                      <a:pt x="-761" y="128636"/>
                      <a:pt x="6464" y="132121"/>
                      <a:pt x="10674" y="127911"/>
                    </a:cubicBezTo>
                    <a:lnTo>
                      <a:pt x="126302" y="12283"/>
                    </a:lnTo>
                    <a:cubicBezTo>
                      <a:pt x="103798" y="7130"/>
                      <a:pt x="80056" y="2981"/>
                      <a:pt x="55303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08" name="Freeform: Shape 2307">
                <a:extLst>
                  <a:ext uri="{FF2B5EF4-FFF2-40B4-BE49-F238E27FC236}">
                    <a16:creationId xmlns:a16="http://schemas.microsoft.com/office/drawing/2014/main" id="{AE2E7CF1-1318-4978-AF78-3E182D36CE97}"/>
                  </a:ext>
                </a:extLst>
              </p:cNvPr>
              <p:cNvSpPr/>
              <p:nvPr/>
            </p:nvSpPr>
            <p:spPr>
              <a:xfrm>
                <a:off x="2087260" y="5499861"/>
                <a:ext cx="135654" cy="126835"/>
              </a:xfrm>
              <a:custGeom>
                <a:avLst/>
                <a:gdLst>
                  <a:gd name="connsiteX0" fmla="*/ 10674 w 135654"/>
                  <a:gd name="connsiteY0" fmla="*/ 124981 h 126835"/>
                  <a:gd name="connsiteX1" fmla="*/ 135655 w 135654"/>
                  <a:gd name="connsiteY1" fmla="*/ 0 h 126835"/>
                  <a:gd name="connsiteX2" fmla="*/ 36297 w 135654"/>
                  <a:gd name="connsiteY2" fmla="*/ 23076 h 126835"/>
                  <a:gd name="connsiteX3" fmla="*/ 65 w 135654"/>
                  <a:gd name="connsiteY3" fmla="*/ 119809 h 126835"/>
                  <a:gd name="connsiteX4" fmla="*/ 10674 w 135654"/>
                  <a:gd name="connsiteY4" fmla="*/ 124981 h 1268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5654" h="126835">
                    <a:moveTo>
                      <a:pt x="10674" y="124981"/>
                    </a:moveTo>
                    <a:lnTo>
                      <a:pt x="135655" y="0"/>
                    </a:lnTo>
                    <a:cubicBezTo>
                      <a:pt x="99892" y="5391"/>
                      <a:pt x="66492" y="13225"/>
                      <a:pt x="36297" y="23076"/>
                    </a:cubicBezTo>
                    <a:cubicBezTo>
                      <a:pt x="11532" y="62012"/>
                      <a:pt x="2980" y="99013"/>
                      <a:pt x="65" y="119809"/>
                    </a:cubicBezTo>
                    <a:cubicBezTo>
                      <a:pt x="-760" y="125706"/>
                      <a:pt x="6464" y="129191"/>
                      <a:pt x="10674" y="124981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09" name="Freeform: Shape 2308">
                <a:extLst>
                  <a:ext uri="{FF2B5EF4-FFF2-40B4-BE49-F238E27FC236}">
                    <a16:creationId xmlns:a16="http://schemas.microsoft.com/office/drawing/2014/main" id="{4249E200-BD66-4D0A-B4B1-F4946A22EF86}"/>
                  </a:ext>
                </a:extLst>
              </p:cNvPr>
              <p:cNvSpPr/>
              <p:nvPr/>
            </p:nvSpPr>
            <p:spPr>
              <a:xfrm>
                <a:off x="2087260" y="5499861"/>
                <a:ext cx="135654" cy="126835"/>
              </a:xfrm>
              <a:custGeom>
                <a:avLst/>
                <a:gdLst>
                  <a:gd name="connsiteX0" fmla="*/ 10674 w 135654"/>
                  <a:gd name="connsiteY0" fmla="*/ 124981 h 126835"/>
                  <a:gd name="connsiteX1" fmla="*/ 135655 w 135654"/>
                  <a:gd name="connsiteY1" fmla="*/ 0 h 126835"/>
                  <a:gd name="connsiteX2" fmla="*/ 81641 w 135654"/>
                  <a:gd name="connsiteY2" fmla="*/ 10405 h 126835"/>
                  <a:gd name="connsiteX3" fmla="*/ 1147 w 135654"/>
                  <a:gd name="connsiteY3" fmla="*/ 113017 h 126835"/>
                  <a:gd name="connsiteX4" fmla="*/ 65 w 135654"/>
                  <a:gd name="connsiteY4" fmla="*/ 119811 h 126835"/>
                  <a:gd name="connsiteX5" fmla="*/ 10674 w 135654"/>
                  <a:gd name="connsiteY5" fmla="*/ 124981 h 1268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35654" h="126835">
                    <a:moveTo>
                      <a:pt x="10674" y="124981"/>
                    </a:moveTo>
                    <a:lnTo>
                      <a:pt x="135655" y="0"/>
                    </a:lnTo>
                    <a:cubicBezTo>
                      <a:pt x="116961" y="2818"/>
                      <a:pt x="98930" y="6314"/>
                      <a:pt x="81641" y="10405"/>
                    </a:cubicBezTo>
                    <a:lnTo>
                      <a:pt x="1147" y="113017"/>
                    </a:lnTo>
                    <a:cubicBezTo>
                      <a:pt x="731" y="115417"/>
                      <a:pt x="357" y="117722"/>
                      <a:pt x="65" y="119811"/>
                    </a:cubicBezTo>
                    <a:cubicBezTo>
                      <a:pt x="-760" y="125706"/>
                      <a:pt x="6464" y="129191"/>
                      <a:pt x="10674" y="124981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10" name="Freeform: Shape 2309">
                <a:extLst>
                  <a:ext uri="{FF2B5EF4-FFF2-40B4-BE49-F238E27FC236}">
                    <a16:creationId xmlns:a16="http://schemas.microsoft.com/office/drawing/2014/main" id="{0A57DE01-B562-432D-BC11-CDAC53A6EF36}"/>
                  </a:ext>
                </a:extLst>
              </p:cNvPr>
              <p:cNvSpPr/>
              <p:nvPr/>
            </p:nvSpPr>
            <p:spPr>
              <a:xfrm>
                <a:off x="2376912" y="5501712"/>
                <a:ext cx="126301" cy="124985"/>
              </a:xfrm>
              <a:custGeom>
                <a:avLst/>
                <a:gdLst>
                  <a:gd name="connsiteX0" fmla="*/ 88352 w 126301"/>
                  <a:gd name="connsiteY0" fmla="*/ 0 h 124985"/>
                  <a:gd name="connsiteX1" fmla="*/ 1147 w 126301"/>
                  <a:gd name="connsiteY1" fmla="*/ 111166 h 124985"/>
                  <a:gd name="connsiteX2" fmla="*/ 65 w 126301"/>
                  <a:gd name="connsiteY2" fmla="*/ 117960 h 124985"/>
                  <a:gd name="connsiteX3" fmla="*/ 10674 w 126301"/>
                  <a:gd name="connsiteY3" fmla="*/ 123131 h 124985"/>
                  <a:gd name="connsiteX4" fmla="*/ 126302 w 126301"/>
                  <a:gd name="connsiteY4" fmla="*/ 7504 h 124985"/>
                  <a:gd name="connsiteX5" fmla="*/ 88352 w 126301"/>
                  <a:gd name="connsiteY5" fmla="*/ 0 h 1249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6301" h="124985">
                    <a:moveTo>
                      <a:pt x="88352" y="0"/>
                    </a:moveTo>
                    <a:lnTo>
                      <a:pt x="1147" y="111166"/>
                    </a:lnTo>
                    <a:cubicBezTo>
                      <a:pt x="731" y="113566"/>
                      <a:pt x="357" y="115871"/>
                      <a:pt x="65" y="117960"/>
                    </a:cubicBezTo>
                    <a:cubicBezTo>
                      <a:pt x="-761" y="123856"/>
                      <a:pt x="6464" y="127342"/>
                      <a:pt x="10674" y="123131"/>
                    </a:cubicBezTo>
                    <a:lnTo>
                      <a:pt x="126302" y="7504"/>
                    </a:lnTo>
                    <a:cubicBezTo>
                      <a:pt x="114013" y="4689"/>
                      <a:pt x="101348" y="2184"/>
                      <a:pt x="88352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11" name="Freeform: Shape 2310">
                <a:extLst>
                  <a:ext uri="{FF2B5EF4-FFF2-40B4-BE49-F238E27FC236}">
                    <a16:creationId xmlns:a16="http://schemas.microsoft.com/office/drawing/2014/main" id="{C499716A-256F-4C98-9002-F5A2A6D1B55F}"/>
                  </a:ext>
                </a:extLst>
              </p:cNvPr>
              <p:cNvSpPr/>
              <p:nvPr/>
            </p:nvSpPr>
            <p:spPr>
              <a:xfrm>
                <a:off x="2524014" y="5535123"/>
                <a:ext cx="88471" cy="91575"/>
              </a:xfrm>
              <a:custGeom>
                <a:avLst/>
                <a:gdLst>
                  <a:gd name="connsiteX0" fmla="*/ 62142 w 88471"/>
                  <a:gd name="connsiteY0" fmla="*/ 0 h 91575"/>
                  <a:gd name="connsiteX1" fmla="*/ 1147 w 88471"/>
                  <a:gd name="connsiteY1" fmla="*/ 77755 h 91575"/>
                  <a:gd name="connsiteX2" fmla="*/ 65 w 88471"/>
                  <a:gd name="connsiteY2" fmla="*/ 84549 h 91575"/>
                  <a:gd name="connsiteX3" fmla="*/ 10674 w 88471"/>
                  <a:gd name="connsiteY3" fmla="*/ 89720 h 91575"/>
                  <a:gd name="connsiteX4" fmla="*/ 88472 w 88471"/>
                  <a:gd name="connsiteY4" fmla="*/ 11923 h 91575"/>
                  <a:gd name="connsiteX5" fmla="*/ 62142 w 88471"/>
                  <a:gd name="connsiteY5" fmla="*/ 0 h 91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8471" h="91575">
                    <a:moveTo>
                      <a:pt x="62142" y="0"/>
                    </a:moveTo>
                    <a:lnTo>
                      <a:pt x="1147" y="77755"/>
                    </a:lnTo>
                    <a:cubicBezTo>
                      <a:pt x="731" y="80155"/>
                      <a:pt x="357" y="82460"/>
                      <a:pt x="65" y="84549"/>
                    </a:cubicBezTo>
                    <a:cubicBezTo>
                      <a:pt x="-761" y="90445"/>
                      <a:pt x="6464" y="93931"/>
                      <a:pt x="10674" y="89720"/>
                    </a:cubicBezTo>
                    <a:lnTo>
                      <a:pt x="88472" y="11923"/>
                    </a:lnTo>
                    <a:cubicBezTo>
                      <a:pt x="80112" y="7750"/>
                      <a:pt x="71326" y="3775"/>
                      <a:pt x="62142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12" name="Freeform: Shape 2311">
                <a:extLst>
                  <a:ext uri="{FF2B5EF4-FFF2-40B4-BE49-F238E27FC236}">
                    <a16:creationId xmlns:a16="http://schemas.microsoft.com/office/drawing/2014/main" id="{C544FFF4-3770-43C1-979D-82D1F888D04B}"/>
                  </a:ext>
                </a:extLst>
              </p:cNvPr>
              <p:cNvSpPr/>
              <p:nvPr/>
            </p:nvSpPr>
            <p:spPr>
              <a:xfrm>
                <a:off x="1962159" y="5535295"/>
                <a:ext cx="738434" cy="247261"/>
              </a:xfrm>
              <a:custGeom>
                <a:avLst/>
                <a:gdLst>
                  <a:gd name="connsiteX0" fmla="*/ 163545 w 738434"/>
                  <a:gd name="connsiteY0" fmla="*/ 216932 h 247261"/>
                  <a:gd name="connsiteX1" fmla="*/ 54593 w 738434"/>
                  <a:gd name="connsiteY1" fmla="*/ 107939 h 247261"/>
                  <a:gd name="connsiteX2" fmla="*/ 127759 w 738434"/>
                  <a:gd name="connsiteY2" fmla="*/ 0 h 247261"/>
                  <a:gd name="connsiteX3" fmla="*/ 0 w 738434"/>
                  <a:gd name="connsiteY3" fmla="*/ 132203 h 247261"/>
                  <a:gd name="connsiteX4" fmla="*/ 0 w 738434"/>
                  <a:gd name="connsiteY4" fmla="*/ 174469 h 247261"/>
                  <a:gd name="connsiteX5" fmla="*/ 72792 w 738434"/>
                  <a:gd name="connsiteY5" fmla="*/ 247261 h 247261"/>
                  <a:gd name="connsiteX6" fmla="*/ 679392 w 738434"/>
                  <a:gd name="connsiteY6" fmla="*/ 247261 h 247261"/>
                  <a:gd name="connsiteX7" fmla="*/ 738435 w 738434"/>
                  <a:gd name="connsiteY7" fmla="*/ 216932 h 247261"/>
                  <a:gd name="connsiteX8" fmla="*/ 163545 w 738434"/>
                  <a:gd name="connsiteY8" fmla="*/ 216932 h 2472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38434" h="247261">
                    <a:moveTo>
                      <a:pt x="163545" y="216932"/>
                    </a:moveTo>
                    <a:cubicBezTo>
                      <a:pt x="103465" y="216932"/>
                      <a:pt x="54593" y="168059"/>
                      <a:pt x="54593" y="107939"/>
                    </a:cubicBezTo>
                    <a:cubicBezTo>
                      <a:pt x="54593" y="77454"/>
                      <a:pt x="86436" y="31831"/>
                      <a:pt x="127759" y="0"/>
                    </a:cubicBezTo>
                    <a:cubicBezTo>
                      <a:pt x="49467" y="32274"/>
                      <a:pt x="0" y="79521"/>
                      <a:pt x="0" y="132203"/>
                    </a:cubicBezTo>
                    <a:lnTo>
                      <a:pt x="0" y="174469"/>
                    </a:lnTo>
                    <a:cubicBezTo>
                      <a:pt x="0" y="214671"/>
                      <a:pt x="32591" y="247261"/>
                      <a:pt x="72792" y="247261"/>
                    </a:cubicBezTo>
                    <a:lnTo>
                      <a:pt x="679392" y="247261"/>
                    </a:lnTo>
                    <a:cubicBezTo>
                      <a:pt x="703727" y="247261"/>
                      <a:pt x="725218" y="235275"/>
                      <a:pt x="738435" y="216932"/>
                    </a:cubicBezTo>
                    <a:lnTo>
                      <a:pt x="163545" y="216932"/>
                    </a:ln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2313" name="Freeform: Shape 2312">
              <a:extLst>
                <a:ext uri="{FF2B5EF4-FFF2-40B4-BE49-F238E27FC236}">
                  <a16:creationId xmlns:a16="http://schemas.microsoft.com/office/drawing/2014/main" id="{299770EC-B352-4507-A572-FD7323B2BA0F}"/>
                </a:ext>
              </a:extLst>
            </p:cNvPr>
            <p:cNvSpPr/>
            <p:nvPr/>
          </p:nvSpPr>
          <p:spPr>
            <a:xfrm>
              <a:off x="1950809" y="5480038"/>
              <a:ext cx="774886" cy="313871"/>
            </a:xfrm>
            <a:custGeom>
              <a:avLst/>
              <a:gdLst>
                <a:gd name="connsiteX0" fmla="*/ 658193 w 774886"/>
                <a:gd name="connsiteY0" fmla="*/ 52653 h 313871"/>
                <a:gd name="connsiteX1" fmla="*/ 387443 w 774886"/>
                <a:gd name="connsiteY1" fmla="*/ 0 h 313871"/>
                <a:gd name="connsiteX2" fmla="*/ 116693 w 774886"/>
                <a:gd name="connsiteY2" fmla="*/ 52653 h 313871"/>
                <a:gd name="connsiteX3" fmla="*/ 0 w 774886"/>
                <a:gd name="connsiteY3" fmla="*/ 187462 h 313871"/>
                <a:gd name="connsiteX4" fmla="*/ 0 w 774886"/>
                <a:gd name="connsiteY4" fmla="*/ 229728 h 313871"/>
                <a:gd name="connsiteX5" fmla="*/ 84143 w 774886"/>
                <a:gd name="connsiteY5" fmla="*/ 313871 h 313871"/>
                <a:gd name="connsiteX6" fmla="*/ 108402 w 774886"/>
                <a:gd name="connsiteY6" fmla="*/ 313871 h 313871"/>
                <a:gd name="connsiteX7" fmla="*/ 119753 w 774886"/>
                <a:gd name="connsiteY7" fmla="*/ 302520 h 313871"/>
                <a:gd name="connsiteX8" fmla="*/ 108402 w 774886"/>
                <a:gd name="connsiteY8" fmla="*/ 291169 h 313871"/>
                <a:gd name="connsiteX9" fmla="*/ 84143 w 774886"/>
                <a:gd name="connsiteY9" fmla="*/ 291169 h 313871"/>
                <a:gd name="connsiteX10" fmla="*/ 22702 w 774886"/>
                <a:gd name="connsiteY10" fmla="*/ 229728 h 313871"/>
                <a:gd name="connsiteX11" fmla="*/ 22702 w 774886"/>
                <a:gd name="connsiteY11" fmla="*/ 187462 h 313871"/>
                <a:gd name="connsiteX12" fmla="*/ 126319 w 774886"/>
                <a:gd name="connsiteY12" fmla="*/ 73213 h 313871"/>
                <a:gd name="connsiteX13" fmla="*/ 149857 w 774886"/>
                <a:gd name="connsiteY13" fmla="*/ 63109 h 313871"/>
                <a:gd name="connsiteX14" fmla="*/ 121376 w 774886"/>
                <a:gd name="connsiteY14" fmla="*/ 155807 h 313871"/>
                <a:gd name="connsiteX15" fmla="*/ 127809 w 774886"/>
                <a:gd name="connsiteY15" fmla="*/ 167192 h 313871"/>
                <a:gd name="connsiteX16" fmla="*/ 132667 w 774886"/>
                <a:gd name="connsiteY16" fmla="*/ 168286 h 313871"/>
                <a:gd name="connsiteX17" fmla="*/ 140696 w 774886"/>
                <a:gd name="connsiteY17" fmla="*/ 164961 h 313871"/>
                <a:gd name="connsiteX18" fmla="*/ 274841 w 774886"/>
                <a:gd name="connsiteY18" fmla="*/ 30818 h 313871"/>
                <a:gd name="connsiteX19" fmla="*/ 317734 w 774886"/>
                <a:gd name="connsiteY19" fmla="*/ 25754 h 313871"/>
                <a:gd name="connsiteX20" fmla="*/ 266960 w 774886"/>
                <a:gd name="connsiteY20" fmla="*/ 155807 h 313871"/>
                <a:gd name="connsiteX21" fmla="*/ 273394 w 774886"/>
                <a:gd name="connsiteY21" fmla="*/ 167192 h 313871"/>
                <a:gd name="connsiteX22" fmla="*/ 278252 w 774886"/>
                <a:gd name="connsiteY22" fmla="*/ 168286 h 313871"/>
                <a:gd name="connsiteX23" fmla="*/ 286281 w 774886"/>
                <a:gd name="connsiteY23" fmla="*/ 164961 h 313871"/>
                <a:gd name="connsiteX24" fmla="*/ 427534 w 774886"/>
                <a:gd name="connsiteY24" fmla="*/ 23708 h 313871"/>
                <a:gd name="connsiteX25" fmla="*/ 462943 w 774886"/>
                <a:gd name="connsiteY25" fmla="*/ 26287 h 313871"/>
                <a:gd name="connsiteX26" fmla="*/ 412545 w 774886"/>
                <a:gd name="connsiteY26" fmla="*/ 155805 h 313871"/>
                <a:gd name="connsiteX27" fmla="*/ 418979 w 774886"/>
                <a:gd name="connsiteY27" fmla="*/ 167191 h 313871"/>
                <a:gd name="connsiteX28" fmla="*/ 423837 w 774886"/>
                <a:gd name="connsiteY28" fmla="*/ 168285 h 313871"/>
                <a:gd name="connsiteX29" fmla="*/ 431866 w 774886"/>
                <a:gd name="connsiteY29" fmla="*/ 164960 h 313871"/>
                <a:gd name="connsiteX30" fmla="*/ 505416 w 774886"/>
                <a:gd name="connsiteY30" fmla="*/ 91409 h 313871"/>
                <a:gd name="connsiteX31" fmla="*/ 505416 w 774886"/>
                <a:gd name="connsiteY31" fmla="*/ 75358 h 313871"/>
                <a:gd name="connsiteX32" fmla="*/ 489365 w 774886"/>
                <a:gd name="connsiteY32" fmla="*/ 75358 h 313871"/>
                <a:gd name="connsiteX33" fmla="*/ 442708 w 774886"/>
                <a:gd name="connsiteY33" fmla="*/ 122014 h 313871"/>
                <a:gd name="connsiteX34" fmla="*/ 489162 w 774886"/>
                <a:gd name="connsiteY34" fmla="*/ 29284 h 313871"/>
                <a:gd name="connsiteX35" fmla="*/ 528981 w 774886"/>
                <a:gd name="connsiteY35" fmla="*/ 35742 h 313871"/>
                <a:gd name="connsiteX36" fmla="*/ 522727 w 774886"/>
                <a:gd name="connsiteY36" fmla="*/ 41995 h 313871"/>
                <a:gd name="connsiteX37" fmla="*/ 522727 w 774886"/>
                <a:gd name="connsiteY37" fmla="*/ 58047 h 313871"/>
                <a:gd name="connsiteX38" fmla="*/ 530753 w 774886"/>
                <a:gd name="connsiteY38" fmla="*/ 61372 h 313871"/>
                <a:gd name="connsiteX39" fmla="*/ 538779 w 774886"/>
                <a:gd name="connsiteY39" fmla="*/ 58047 h 313871"/>
                <a:gd name="connsiteX40" fmla="*/ 555380 w 774886"/>
                <a:gd name="connsiteY40" fmla="*/ 41446 h 313871"/>
                <a:gd name="connsiteX41" fmla="*/ 592594 w 774886"/>
                <a:gd name="connsiteY41" fmla="*/ 51665 h 313871"/>
                <a:gd name="connsiteX42" fmla="*/ 558128 w 774886"/>
                <a:gd name="connsiteY42" fmla="*/ 155804 h 313871"/>
                <a:gd name="connsiteX43" fmla="*/ 564562 w 774886"/>
                <a:gd name="connsiteY43" fmla="*/ 167189 h 313871"/>
                <a:gd name="connsiteX44" fmla="*/ 569420 w 774886"/>
                <a:gd name="connsiteY44" fmla="*/ 168283 h 313871"/>
                <a:gd name="connsiteX45" fmla="*/ 577449 w 774886"/>
                <a:gd name="connsiteY45" fmla="*/ 164958 h 313871"/>
                <a:gd name="connsiteX46" fmla="*/ 662369 w 774886"/>
                <a:gd name="connsiteY46" fmla="*/ 80040 h 313871"/>
                <a:gd name="connsiteX47" fmla="*/ 752184 w 774886"/>
                <a:gd name="connsiteY47" fmla="*/ 187462 h 313871"/>
                <a:gd name="connsiteX48" fmla="*/ 752184 w 774886"/>
                <a:gd name="connsiteY48" fmla="*/ 229728 h 313871"/>
                <a:gd name="connsiteX49" fmla="*/ 690743 w 774886"/>
                <a:gd name="connsiteY49" fmla="*/ 291169 h 313871"/>
                <a:gd name="connsiteX50" fmla="*/ 156934 w 774886"/>
                <a:gd name="connsiteY50" fmla="*/ 291169 h 313871"/>
                <a:gd name="connsiteX51" fmla="*/ 145583 w 774886"/>
                <a:gd name="connsiteY51" fmla="*/ 302520 h 313871"/>
                <a:gd name="connsiteX52" fmla="*/ 156934 w 774886"/>
                <a:gd name="connsiteY52" fmla="*/ 313871 h 313871"/>
                <a:gd name="connsiteX53" fmla="*/ 690743 w 774886"/>
                <a:gd name="connsiteY53" fmla="*/ 313871 h 313871"/>
                <a:gd name="connsiteX54" fmla="*/ 774886 w 774886"/>
                <a:gd name="connsiteY54" fmla="*/ 229728 h 313871"/>
                <a:gd name="connsiteX55" fmla="*/ 774886 w 774886"/>
                <a:gd name="connsiteY55" fmla="*/ 187462 h 313871"/>
                <a:gd name="connsiteX56" fmla="*/ 658193 w 774886"/>
                <a:gd name="connsiteY56" fmla="*/ 52653 h 313871"/>
                <a:gd name="connsiteX57" fmla="*/ 151567 w 774886"/>
                <a:gd name="connsiteY57" fmla="*/ 121987 h 313871"/>
                <a:gd name="connsiteX58" fmla="*/ 182130 w 774886"/>
                <a:gd name="connsiteY58" fmla="*/ 51719 h 313871"/>
                <a:gd name="connsiteX59" fmla="*/ 235753 w 774886"/>
                <a:gd name="connsiteY59" fmla="*/ 37801 h 313871"/>
                <a:gd name="connsiteX60" fmla="*/ 151567 w 774886"/>
                <a:gd name="connsiteY60" fmla="*/ 121987 h 313871"/>
                <a:gd name="connsiteX61" fmla="*/ 297184 w 774886"/>
                <a:gd name="connsiteY61" fmla="*/ 121954 h 313871"/>
                <a:gd name="connsiteX62" fmla="*/ 348236 w 774886"/>
                <a:gd name="connsiteY62" fmla="*/ 23664 h 313871"/>
                <a:gd name="connsiteX63" fmla="*/ 387443 w 774886"/>
                <a:gd name="connsiteY63" fmla="*/ 22703 h 313871"/>
                <a:gd name="connsiteX64" fmla="*/ 396386 w 774886"/>
                <a:gd name="connsiteY64" fmla="*/ 22753 h 313871"/>
                <a:gd name="connsiteX65" fmla="*/ 297184 w 774886"/>
                <a:gd name="connsiteY65" fmla="*/ 121954 h 313871"/>
                <a:gd name="connsiteX66" fmla="*/ 614482 w 774886"/>
                <a:gd name="connsiteY66" fmla="*/ 59087 h 313871"/>
                <a:gd name="connsiteX67" fmla="*/ 640673 w 774886"/>
                <a:gd name="connsiteY67" fmla="*/ 69634 h 313871"/>
                <a:gd name="connsiteX68" fmla="*/ 588275 w 774886"/>
                <a:gd name="connsiteY68" fmla="*/ 122032 h 313871"/>
                <a:gd name="connsiteX69" fmla="*/ 614482 w 774886"/>
                <a:gd name="connsiteY69" fmla="*/ 59087 h 313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</a:cxnLst>
              <a:rect l="l" t="t" r="r" b="b"/>
              <a:pathLst>
                <a:path w="774886" h="313871">
                  <a:moveTo>
                    <a:pt x="658193" y="52653"/>
                  </a:moveTo>
                  <a:cubicBezTo>
                    <a:pt x="585684" y="18699"/>
                    <a:pt x="489530" y="0"/>
                    <a:pt x="387443" y="0"/>
                  </a:cubicBezTo>
                  <a:cubicBezTo>
                    <a:pt x="285356" y="0"/>
                    <a:pt x="189202" y="18699"/>
                    <a:pt x="116693" y="52653"/>
                  </a:cubicBezTo>
                  <a:cubicBezTo>
                    <a:pt x="41441" y="87891"/>
                    <a:pt x="0" y="135765"/>
                    <a:pt x="0" y="187462"/>
                  </a:cubicBezTo>
                  <a:lnTo>
                    <a:pt x="0" y="229728"/>
                  </a:lnTo>
                  <a:cubicBezTo>
                    <a:pt x="0" y="276124"/>
                    <a:pt x="37745" y="313871"/>
                    <a:pt x="84143" y="313871"/>
                  </a:cubicBezTo>
                  <a:lnTo>
                    <a:pt x="108402" y="313871"/>
                  </a:lnTo>
                  <a:cubicBezTo>
                    <a:pt x="114671" y="313871"/>
                    <a:pt x="119753" y="308791"/>
                    <a:pt x="119753" y="302520"/>
                  </a:cubicBezTo>
                  <a:cubicBezTo>
                    <a:pt x="119753" y="296252"/>
                    <a:pt x="114671" y="291169"/>
                    <a:pt x="108402" y="291169"/>
                  </a:cubicBezTo>
                  <a:lnTo>
                    <a:pt x="84143" y="291169"/>
                  </a:lnTo>
                  <a:cubicBezTo>
                    <a:pt x="50263" y="291168"/>
                    <a:pt x="22702" y="263607"/>
                    <a:pt x="22702" y="229728"/>
                  </a:cubicBezTo>
                  <a:lnTo>
                    <a:pt x="22702" y="187462"/>
                  </a:lnTo>
                  <a:cubicBezTo>
                    <a:pt x="22702" y="145076"/>
                    <a:pt x="59500" y="104502"/>
                    <a:pt x="126319" y="73213"/>
                  </a:cubicBezTo>
                  <a:cubicBezTo>
                    <a:pt x="133892" y="69667"/>
                    <a:pt x="141756" y="66304"/>
                    <a:pt x="149857" y="63109"/>
                  </a:cubicBezTo>
                  <a:cubicBezTo>
                    <a:pt x="126120" y="111067"/>
                    <a:pt x="121584" y="153717"/>
                    <a:pt x="121376" y="155807"/>
                  </a:cubicBezTo>
                  <a:cubicBezTo>
                    <a:pt x="120899" y="160580"/>
                    <a:pt x="123473" y="165139"/>
                    <a:pt x="127809" y="167192"/>
                  </a:cubicBezTo>
                  <a:cubicBezTo>
                    <a:pt x="129362" y="167928"/>
                    <a:pt x="131022" y="168286"/>
                    <a:pt x="132667" y="168286"/>
                  </a:cubicBezTo>
                  <a:cubicBezTo>
                    <a:pt x="135614" y="168286"/>
                    <a:pt x="138520" y="167139"/>
                    <a:pt x="140696" y="164961"/>
                  </a:cubicBezTo>
                  <a:lnTo>
                    <a:pt x="274841" y="30818"/>
                  </a:lnTo>
                  <a:cubicBezTo>
                    <a:pt x="288858" y="28736"/>
                    <a:pt x="303174" y="27042"/>
                    <a:pt x="317734" y="25754"/>
                  </a:cubicBezTo>
                  <a:cubicBezTo>
                    <a:pt x="274396" y="86205"/>
                    <a:pt x="267269" y="152728"/>
                    <a:pt x="266960" y="155807"/>
                  </a:cubicBezTo>
                  <a:cubicBezTo>
                    <a:pt x="266484" y="160580"/>
                    <a:pt x="269060" y="165139"/>
                    <a:pt x="273394" y="167192"/>
                  </a:cubicBezTo>
                  <a:cubicBezTo>
                    <a:pt x="274947" y="167928"/>
                    <a:pt x="276607" y="168286"/>
                    <a:pt x="278252" y="168286"/>
                  </a:cubicBezTo>
                  <a:cubicBezTo>
                    <a:pt x="281199" y="168286"/>
                    <a:pt x="284105" y="167139"/>
                    <a:pt x="286281" y="164961"/>
                  </a:cubicBezTo>
                  <a:lnTo>
                    <a:pt x="427534" y="23708"/>
                  </a:lnTo>
                  <a:cubicBezTo>
                    <a:pt x="439477" y="24304"/>
                    <a:pt x="451289" y="25166"/>
                    <a:pt x="462943" y="26287"/>
                  </a:cubicBezTo>
                  <a:cubicBezTo>
                    <a:pt x="419932" y="86624"/>
                    <a:pt x="412848" y="152777"/>
                    <a:pt x="412545" y="155805"/>
                  </a:cubicBezTo>
                  <a:cubicBezTo>
                    <a:pt x="412068" y="160579"/>
                    <a:pt x="414644" y="165137"/>
                    <a:pt x="418979" y="167191"/>
                  </a:cubicBezTo>
                  <a:cubicBezTo>
                    <a:pt x="420532" y="167926"/>
                    <a:pt x="422192" y="168285"/>
                    <a:pt x="423837" y="168285"/>
                  </a:cubicBezTo>
                  <a:cubicBezTo>
                    <a:pt x="426784" y="168285"/>
                    <a:pt x="429689" y="167138"/>
                    <a:pt x="431866" y="164960"/>
                  </a:cubicBezTo>
                  <a:lnTo>
                    <a:pt x="505416" y="91409"/>
                  </a:lnTo>
                  <a:cubicBezTo>
                    <a:pt x="509849" y="86976"/>
                    <a:pt x="509849" y="79791"/>
                    <a:pt x="505416" y="75358"/>
                  </a:cubicBezTo>
                  <a:cubicBezTo>
                    <a:pt x="500985" y="70925"/>
                    <a:pt x="493798" y="70925"/>
                    <a:pt x="489365" y="75358"/>
                  </a:cubicBezTo>
                  <a:lnTo>
                    <a:pt x="442708" y="122014"/>
                  </a:lnTo>
                  <a:cubicBezTo>
                    <a:pt x="449958" y="96369"/>
                    <a:pt x="463739" y="60992"/>
                    <a:pt x="489162" y="29284"/>
                  </a:cubicBezTo>
                  <a:cubicBezTo>
                    <a:pt x="502712" y="31082"/>
                    <a:pt x="516007" y="33231"/>
                    <a:pt x="528981" y="35742"/>
                  </a:cubicBezTo>
                  <a:lnTo>
                    <a:pt x="522727" y="41995"/>
                  </a:lnTo>
                  <a:cubicBezTo>
                    <a:pt x="518294" y="46428"/>
                    <a:pt x="518294" y="53615"/>
                    <a:pt x="522727" y="58047"/>
                  </a:cubicBezTo>
                  <a:cubicBezTo>
                    <a:pt x="524943" y="60264"/>
                    <a:pt x="527849" y="61372"/>
                    <a:pt x="530753" y="61372"/>
                  </a:cubicBezTo>
                  <a:cubicBezTo>
                    <a:pt x="533657" y="61372"/>
                    <a:pt x="536563" y="60264"/>
                    <a:pt x="538779" y="58047"/>
                  </a:cubicBezTo>
                  <a:lnTo>
                    <a:pt x="555380" y="41446"/>
                  </a:lnTo>
                  <a:cubicBezTo>
                    <a:pt x="568169" y="44500"/>
                    <a:pt x="580597" y="47905"/>
                    <a:pt x="592594" y="51665"/>
                  </a:cubicBezTo>
                  <a:cubicBezTo>
                    <a:pt x="563598" y="104103"/>
                    <a:pt x="558351" y="153582"/>
                    <a:pt x="558128" y="155804"/>
                  </a:cubicBezTo>
                  <a:cubicBezTo>
                    <a:pt x="557652" y="160577"/>
                    <a:pt x="560227" y="165135"/>
                    <a:pt x="564562" y="167189"/>
                  </a:cubicBezTo>
                  <a:cubicBezTo>
                    <a:pt x="566115" y="167925"/>
                    <a:pt x="567775" y="168283"/>
                    <a:pt x="569420" y="168283"/>
                  </a:cubicBezTo>
                  <a:cubicBezTo>
                    <a:pt x="572367" y="168283"/>
                    <a:pt x="575273" y="167136"/>
                    <a:pt x="577449" y="164958"/>
                  </a:cubicBezTo>
                  <a:lnTo>
                    <a:pt x="662369" y="80040"/>
                  </a:lnTo>
                  <a:cubicBezTo>
                    <a:pt x="720423" y="110297"/>
                    <a:pt x="752184" y="148096"/>
                    <a:pt x="752184" y="187462"/>
                  </a:cubicBezTo>
                  <a:lnTo>
                    <a:pt x="752184" y="229728"/>
                  </a:lnTo>
                  <a:cubicBezTo>
                    <a:pt x="752184" y="263607"/>
                    <a:pt x="724623" y="291169"/>
                    <a:pt x="690743" y="291169"/>
                  </a:cubicBezTo>
                  <a:lnTo>
                    <a:pt x="156934" y="291169"/>
                  </a:lnTo>
                  <a:cubicBezTo>
                    <a:pt x="150665" y="291169"/>
                    <a:pt x="145583" y="296252"/>
                    <a:pt x="145583" y="302520"/>
                  </a:cubicBezTo>
                  <a:cubicBezTo>
                    <a:pt x="145583" y="308791"/>
                    <a:pt x="150665" y="313871"/>
                    <a:pt x="156934" y="313871"/>
                  </a:cubicBezTo>
                  <a:lnTo>
                    <a:pt x="690743" y="313871"/>
                  </a:lnTo>
                  <a:cubicBezTo>
                    <a:pt x="737139" y="313871"/>
                    <a:pt x="774886" y="276126"/>
                    <a:pt x="774886" y="229728"/>
                  </a:cubicBezTo>
                  <a:lnTo>
                    <a:pt x="774886" y="187462"/>
                  </a:lnTo>
                  <a:cubicBezTo>
                    <a:pt x="774886" y="135765"/>
                    <a:pt x="733445" y="87891"/>
                    <a:pt x="658193" y="52653"/>
                  </a:cubicBezTo>
                  <a:close/>
                  <a:moveTo>
                    <a:pt x="151567" y="121987"/>
                  </a:moveTo>
                  <a:cubicBezTo>
                    <a:pt x="157149" y="102244"/>
                    <a:pt x="166576" y="76761"/>
                    <a:pt x="182130" y="51719"/>
                  </a:cubicBezTo>
                  <a:cubicBezTo>
                    <a:pt x="199196" y="46363"/>
                    <a:pt x="217129" y="41718"/>
                    <a:pt x="235753" y="37801"/>
                  </a:cubicBezTo>
                  <a:lnTo>
                    <a:pt x="151567" y="121987"/>
                  </a:lnTo>
                  <a:close/>
                  <a:moveTo>
                    <a:pt x="297184" y="121954"/>
                  </a:moveTo>
                  <a:cubicBezTo>
                    <a:pt x="304896" y="94743"/>
                    <a:pt x="319913" y="56629"/>
                    <a:pt x="348236" y="23664"/>
                  </a:cubicBezTo>
                  <a:cubicBezTo>
                    <a:pt x="361171" y="23033"/>
                    <a:pt x="374250" y="22703"/>
                    <a:pt x="387443" y="22703"/>
                  </a:cubicBezTo>
                  <a:cubicBezTo>
                    <a:pt x="390429" y="22703"/>
                    <a:pt x="393411" y="22721"/>
                    <a:pt x="396386" y="22753"/>
                  </a:cubicBezTo>
                  <a:lnTo>
                    <a:pt x="297184" y="121954"/>
                  </a:lnTo>
                  <a:close/>
                  <a:moveTo>
                    <a:pt x="614482" y="59087"/>
                  </a:moveTo>
                  <a:cubicBezTo>
                    <a:pt x="623511" y="62390"/>
                    <a:pt x="632245" y="65912"/>
                    <a:pt x="640673" y="69634"/>
                  </a:cubicBezTo>
                  <a:lnTo>
                    <a:pt x="588275" y="122032"/>
                  </a:lnTo>
                  <a:cubicBezTo>
                    <a:pt x="593296" y="104246"/>
                    <a:pt x="601466" y="81770"/>
                    <a:pt x="614482" y="59087"/>
                  </a:cubicBezTo>
                  <a:close/>
                </a:path>
              </a:pathLst>
            </a:custGeom>
            <a:solidFill>
              <a:schemeClr val="bg1"/>
            </a:solidFill>
            <a:ln w="1507" cap="flat">
              <a:solidFill>
                <a:schemeClr val="tx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314" name="Graphic 2775">
            <a:extLst>
              <a:ext uri="{FF2B5EF4-FFF2-40B4-BE49-F238E27FC236}">
                <a16:creationId xmlns:a16="http://schemas.microsoft.com/office/drawing/2014/main" id="{AB96CF65-D3F4-4012-A0C0-B2ED6FA70248}"/>
              </a:ext>
            </a:extLst>
          </p:cNvPr>
          <p:cNvGrpSpPr/>
          <p:nvPr/>
        </p:nvGrpSpPr>
        <p:grpSpPr>
          <a:xfrm>
            <a:off x="7636777" y="3645167"/>
            <a:ext cx="2729075" cy="2729068"/>
            <a:chOff x="1084567" y="5168715"/>
            <a:chExt cx="774900" cy="774898"/>
          </a:xfrm>
          <a:solidFill>
            <a:srgbClr val="FFFFFF"/>
          </a:solidFill>
        </p:grpSpPr>
        <p:grpSp>
          <p:nvGrpSpPr>
            <p:cNvPr id="2315" name="Graphic 2775">
              <a:extLst>
                <a:ext uri="{FF2B5EF4-FFF2-40B4-BE49-F238E27FC236}">
                  <a16:creationId xmlns:a16="http://schemas.microsoft.com/office/drawing/2014/main" id="{AB96CF65-D3F4-4012-A0C0-B2ED6FA70248}"/>
                </a:ext>
              </a:extLst>
            </p:cNvPr>
            <p:cNvGrpSpPr/>
            <p:nvPr/>
          </p:nvGrpSpPr>
          <p:grpSpPr>
            <a:xfrm>
              <a:off x="1096192" y="5180069"/>
              <a:ext cx="751652" cy="751653"/>
              <a:chOff x="1096192" y="5180069"/>
              <a:chExt cx="751652" cy="751653"/>
            </a:xfrm>
            <a:solidFill>
              <a:srgbClr val="FFFFFF"/>
            </a:solidFill>
          </p:grpSpPr>
          <p:sp>
            <p:nvSpPr>
              <p:cNvPr id="2316" name="Freeform: Shape 2315">
                <a:extLst>
                  <a:ext uri="{FF2B5EF4-FFF2-40B4-BE49-F238E27FC236}">
                    <a16:creationId xmlns:a16="http://schemas.microsoft.com/office/drawing/2014/main" id="{8D69062D-FA65-4821-B5D6-3EA82593E16F}"/>
                  </a:ext>
                </a:extLst>
              </p:cNvPr>
              <p:cNvSpPr/>
              <p:nvPr/>
            </p:nvSpPr>
            <p:spPr>
              <a:xfrm>
                <a:off x="1096193" y="5180069"/>
                <a:ext cx="751650" cy="751650"/>
              </a:xfrm>
              <a:custGeom>
                <a:avLst/>
                <a:gdLst>
                  <a:gd name="connsiteX0" fmla="*/ 744310 w 751650"/>
                  <a:gd name="connsiteY0" fmla="*/ 115367 h 751650"/>
                  <a:gd name="connsiteX1" fmla="*/ 697306 w 751650"/>
                  <a:gd name="connsiteY1" fmla="*/ 92459 h 751650"/>
                  <a:gd name="connsiteX2" fmla="*/ 646070 w 751650"/>
                  <a:gd name="connsiteY2" fmla="*/ 43839 h 751650"/>
                  <a:gd name="connsiteX3" fmla="*/ 576632 w 751650"/>
                  <a:gd name="connsiteY3" fmla="*/ 30940 h 751650"/>
                  <a:gd name="connsiteX4" fmla="*/ 512834 w 751650"/>
                  <a:gd name="connsiteY4" fmla="*/ 640 h 751650"/>
                  <a:gd name="connsiteX5" fmla="*/ 442806 w 751650"/>
                  <a:gd name="connsiteY5" fmla="*/ 9835 h 751650"/>
                  <a:gd name="connsiteX6" fmla="*/ 372776 w 751650"/>
                  <a:gd name="connsiteY6" fmla="*/ 636 h 751650"/>
                  <a:gd name="connsiteX7" fmla="*/ 308973 w 751650"/>
                  <a:gd name="connsiteY7" fmla="*/ 30937 h 751650"/>
                  <a:gd name="connsiteX8" fmla="*/ 239530 w 751650"/>
                  <a:gd name="connsiteY8" fmla="*/ 43836 h 751650"/>
                  <a:gd name="connsiteX9" fmla="*/ 188283 w 751650"/>
                  <a:gd name="connsiteY9" fmla="*/ 92462 h 751650"/>
                  <a:gd name="connsiteX10" fmla="*/ 126267 w 751650"/>
                  <a:gd name="connsiteY10" fmla="*/ 126269 h 751650"/>
                  <a:gd name="connsiteX11" fmla="*/ 92458 w 751650"/>
                  <a:gd name="connsiteY11" fmla="*/ 188286 h 751650"/>
                  <a:gd name="connsiteX12" fmla="*/ 43838 w 751650"/>
                  <a:gd name="connsiteY12" fmla="*/ 239521 h 751650"/>
                  <a:gd name="connsiteX13" fmla="*/ 30939 w 751650"/>
                  <a:gd name="connsiteY13" fmla="*/ 308961 h 751650"/>
                  <a:gd name="connsiteX14" fmla="*/ 638 w 751650"/>
                  <a:gd name="connsiteY14" fmla="*/ 372757 h 751650"/>
                  <a:gd name="connsiteX15" fmla="*/ 9834 w 751650"/>
                  <a:gd name="connsiteY15" fmla="*/ 442785 h 751650"/>
                  <a:gd name="connsiteX16" fmla="*/ 637 w 751650"/>
                  <a:gd name="connsiteY16" fmla="*/ 512815 h 751650"/>
                  <a:gd name="connsiteX17" fmla="*/ 30936 w 751650"/>
                  <a:gd name="connsiteY17" fmla="*/ 576617 h 751650"/>
                  <a:gd name="connsiteX18" fmla="*/ 43835 w 751650"/>
                  <a:gd name="connsiteY18" fmla="*/ 646061 h 751650"/>
                  <a:gd name="connsiteX19" fmla="*/ 92459 w 751650"/>
                  <a:gd name="connsiteY19" fmla="*/ 697307 h 751650"/>
                  <a:gd name="connsiteX20" fmla="*/ 115367 w 751650"/>
                  <a:gd name="connsiteY20" fmla="*/ 744309 h 751650"/>
                  <a:gd name="connsiteX21" fmla="*/ 138202 w 751650"/>
                  <a:gd name="connsiteY21" fmla="*/ 747388 h 751650"/>
                  <a:gd name="connsiteX22" fmla="*/ 747388 w 751650"/>
                  <a:gd name="connsiteY22" fmla="*/ 138204 h 751650"/>
                  <a:gd name="connsiteX23" fmla="*/ 744310 w 751650"/>
                  <a:gd name="connsiteY23" fmla="*/ 115367 h 751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751650" h="751650">
                    <a:moveTo>
                      <a:pt x="744310" y="115367"/>
                    </a:moveTo>
                    <a:cubicBezTo>
                      <a:pt x="729025" y="106985"/>
                      <a:pt x="710811" y="102296"/>
                      <a:pt x="697306" y="92459"/>
                    </a:cubicBezTo>
                    <a:cubicBezTo>
                      <a:pt x="678452" y="78726"/>
                      <a:pt x="666406" y="54207"/>
                      <a:pt x="646070" y="43839"/>
                    </a:cubicBezTo>
                    <a:cubicBezTo>
                      <a:pt x="625377" y="33289"/>
                      <a:pt x="598427" y="38002"/>
                      <a:pt x="576632" y="30940"/>
                    </a:cubicBezTo>
                    <a:cubicBezTo>
                      <a:pt x="554606" y="23803"/>
                      <a:pt x="535535" y="4216"/>
                      <a:pt x="512834" y="640"/>
                    </a:cubicBezTo>
                    <a:cubicBezTo>
                      <a:pt x="490024" y="-2955"/>
                      <a:pt x="465842" y="9835"/>
                      <a:pt x="442806" y="9835"/>
                    </a:cubicBezTo>
                    <a:cubicBezTo>
                      <a:pt x="419767" y="9834"/>
                      <a:pt x="395587" y="-2956"/>
                      <a:pt x="372776" y="636"/>
                    </a:cubicBezTo>
                    <a:cubicBezTo>
                      <a:pt x="350073" y="4214"/>
                      <a:pt x="330999" y="23800"/>
                      <a:pt x="308973" y="30937"/>
                    </a:cubicBezTo>
                    <a:cubicBezTo>
                      <a:pt x="287177" y="37999"/>
                      <a:pt x="260227" y="33286"/>
                      <a:pt x="239530" y="43836"/>
                    </a:cubicBezTo>
                    <a:cubicBezTo>
                      <a:pt x="219191" y="54205"/>
                      <a:pt x="207141" y="78726"/>
                      <a:pt x="188283" y="92462"/>
                    </a:cubicBezTo>
                    <a:cubicBezTo>
                      <a:pt x="169916" y="105841"/>
                      <a:pt x="142841" y="109696"/>
                      <a:pt x="126267" y="126269"/>
                    </a:cubicBezTo>
                    <a:cubicBezTo>
                      <a:pt x="109693" y="142843"/>
                      <a:pt x="105838" y="169919"/>
                      <a:pt x="92458" y="188286"/>
                    </a:cubicBezTo>
                    <a:cubicBezTo>
                      <a:pt x="78726" y="207141"/>
                      <a:pt x="54205" y="219186"/>
                      <a:pt x="43838" y="239521"/>
                    </a:cubicBezTo>
                    <a:cubicBezTo>
                      <a:pt x="33290" y="260214"/>
                      <a:pt x="38002" y="287164"/>
                      <a:pt x="30939" y="308961"/>
                    </a:cubicBezTo>
                    <a:cubicBezTo>
                      <a:pt x="23803" y="330985"/>
                      <a:pt x="4216" y="350056"/>
                      <a:pt x="638" y="372757"/>
                    </a:cubicBezTo>
                    <a:cubicBezTo>
                      <a:pt x="-2956" y="395568"/>
                      <a:pt x="9834" y="419747"/>
                      <a:pt x="9834" y="442785"/>
                    </a:cubicBezTo>
                    <a:cubicBezTo>
                      <a:pt x="9834" y="465824"/>
                      <a:pt x="-2958" y="490006"/>
                      <a:pt x="637" y="512815"/>
                    </a:cubicBezTo>
                    <a:cubicBezTo>
                      <a:pt x="4213" y="535518"/>
                      <a:pt x="23800" y="554592"/>
                      <a:pt x="30936" y="576617"/>
                    </a:cubicBezTo>
                    <a:cubicBezTo>
                      <a:pt x="37999" y="598414"/>
                      <a:pt x="33287" y="625364"/>
                      <a:pt x="43835" y="646061"/>
                    </a:cubicBezTo>
                    <a:cubicBezTo>
                      <a:pt x="54202" y="666400"/>
                      <a:pt x="78725" y="678448"/>
                      <a:pt x="92459" y="697307"/>
                    </a:cubicBezTo>
                    <a:cubicBezTo>
                      <a:pt x="102297" y="710812"/>
                      <a:pt x="106986" y="729025"/>
                      <a:pt x="115367" y="744309"/>
                    </a:cubicBezTo>
                    <a:cubicBezTo>
                      <a:pt x="119960" y="752688"/>
                      <a:pt x="131446" y="754144"/>
                      <a:pt x="138202" y="747388"/>
                    </a:cubicBezTo>
                    <a:lnTo>
                      <a:pt x="747388" y="138204"/>
                    </a:lnTo>
                    <a:cubicBezTo>
                      <a:pt x="754144" y="131447"/>
                      <a:pt x="752688" y="119961"/>
                      <a:pt x="744310" y="115367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17" name="Freeform: Shape 2316">
                <a:extLst>
                  <a:ext uri="{FF2B5EF4-FFF2-40B4-BE49-F238E27FC236}">
                    <a16:creationId xmlns:a16="http://schemas.microsoft.com/office/drawing/2014/main" id="{3F34030B-9C48-401F-A48E-0EA47CD76205}"/>
                  </a:ext>
                </a:extLst>
              </p:cNvPr>
              <p:cNvSpPr/>
              <p:nvPr/>
            </p:nvSpPr>
            <p:spPr>
              <a:xfrm>
                <a:off x="1096192" y="5285832"/>
                <a:ext cx="751651" cy="645889"/>
              </a:xfrm>
              <a:custGeom>
                <a:avLst/>
                <a:gdLst>
                  <a:gd name="connsiteX0" fmla="*/ 744311 w 751651"/>
                  <a:gd name="connsiteY0" fmla="*/ 9603 h 645889"/>
                  <a:gd name="connsiteX1" fmla="*/ 723239 w 751651"/>
                  <a:gd name="connsiteY1" fmla="*/ 0 h 645889"/>
                  <a:gd name="connsiteX2" fmla="*/ 211186 w 751651"/>
                  <a:gd name="connsiteY2" fmla="*/ 512051 h 645889"/>
                  <a:gd name="connsiteX3" fmla="*/ 176707 w 751651"/>
                  <a:gd name="connsiteY3" fmla="*/ 526328 h 645889"/>
                  <a:gd name="connsiteX4" fmla="*/ 137634 w 751651"/>
                  <a:gd name="connsiteY4" fmla="*/ 506386 h 645889"/>
                  <a:gd name="connsiteX5" fmla="*/ 97630 w 751651"/>
                  <a:gd name="connsiteY5" fmla="*/ 94574 h 645889"/>
                  <a:gd name="connsiteX6" fmla="*/ 128411 w 751651"/>
                  <a:gd name="connsiteY6" fmla="*/ 26773 h 645889"/>
                  <a:gd name="connsiteX7" fmla="*/ 110089 w 751651"/>
                  <a:gd name="connsiteY7" fmla="*/ 46483 h 645889"/>
                  <a:gd name="connsiteX8" fmla="*/ 92459 w 751651"/>
                  <a:gd name="connsiteY8" fmla="*/ 82522 h 645889"/>
                  <a:gd name="connsiteX9" fmla="*/ 43841 w 751651"/>
                  <a:gd name="connsiteY9" fmla="*/ 133757 h 645889"/>
                  <a:gd name="connsiteX10" fmla="*/ 30942 w 751651"/>
                  <a:gd name="connsiteY10" fmla="*/ 203197 h 645889"/>
                  <a:gd name="connsiteX11" fmla="*/ 639 w 751651"/>
                  <a:gd name="connsiteY11" fmla="*/ 266995 h 645889"/>
                  <a:gd name="connsiteX12" fmla="*/ 9835 w 751651"/>
                  <a:gd name="connsiteY12" fmla="*/ 337022 h 645889"/>
                  <a:gd name="connsiteX13" fmla="*/ 636 w 751651"/>
                  <a:gd name="connsiteY13" fmla="*/ 407053 h 645889"/>
                  <a:gd name="connsiteX14" fmla="*/ 30936 w 751651"/>
                  <a:gd name="connsiteY14" fmla="*/ 470857 h 645889"/>
                  <a:gd name="connsiteX15" fmla="*/ 43835 w 751651"/>
                  <a:gd name="connsiteY15" fmla="*/ 540300 h 645889"/>
                  <a:gd name="connsiteX16" fmla="*/ 92460 w 751651"/>
                  <a:gd name="connsiteY16" fmla="*/ 591547 h 645889"/>
                  <a:gd name="connsiteX17" fmla="*/ 115368 w 751651"/>
                  <a:gd name="connsiteY17" fmla="*/ 638548 h 645889"/>
                  <a:gd name="connsiteX18" fmla="*/ 138203 w 751651"/>
                  <a:gd name="connsiteY18" fmla="*/ 641627 h 645889"/>
                  <a:gd name="connsiteX19" fmla="*/ 747389 w 751651"/>
                  <a:gd name="connsiteY19" fmla="*/ 32439 h 645889"/>
                  <a:gd name="connsiteX20" fmla="*/ 744311 w 751651"/>
                  <a:gd name="connsiteY20" fmla="*/ 9603 h 6458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751651" h="645889">
                    <a:moveTo>
                      <a:pt x="744311" y="9603"/>
                    </a:moveTo>
                    <a:cubicBezTo>
                      <a:pt x="737632" y="5940"/>
                      <a:pt x="730397" y="2991"/>
                      <a:pt x="723239" y="0"/>
                    </a:cubicBezTo>
                    <a:lnTo>
                      <a:pt x="211186" y="512051"/>
                    </a:lnTo>
                    <a:cubicBezTo>
                      <a:pt x="201980" y="521258"/>
                      <a:pt x="189734" y="526328"/>
                      <a:pt x="176707" y="526328"/>
                    </a:cubicBezTo>
                    <a:cubicBezTo>
                      <a:pt x="160947" y="526328"/>
                      <a:pt x="146705" y="519059"/>
                      <a:pt x="137634" y="506386"/>
                    </a:cubicBezTo>
                    <a:cubicBezTo>
                      <a:pt x="51973" y="386715"/>
                      <a:pt x="36643" y="228917"/>
                      <a:pt x="97630" y="94574"/>
                    </a:cubicBezTo>
                    <a:lnTo>
                      <a:pt x="128411" y="26773"/>
                    </a:lnTo>
                    <a:lnTo>
                      <a:pt x="110089" y="46483"/>
                    </a:lnTo>
                    <a:cubicBezTo>
                      <a:pt x="104588" y="58972"/>
                      <a:pt x="100031" y="72128"/>
                      <a:pt x="92459" y="82522"/>
                    </a:cubicBezTo>
                    <a:cubicBezTo>
                      <a:pt x="78729" y="101377"/>
                      <a:pt x="54208" y="113422"/>
                      <a:pt x="43841" y="133757"/>
                    </a:cubicBezTo>
                    <a:cubicBezTo>
                      <a:pt x="33292" y="154451"/>
                      <a:pt x="38004" y="181401"/>
                      <a:pt x="30942" y="203197"/>
                    </a:cubicBezTo>
                    <a:cubicBezTo>
                      <a:pt x="23803" y="225222"/>
                      <a:pt x="4217" y="244292"/>
                      <a:pt x="639" y="266995"/>
                    </a:cubicBezTo>
                    <a:cubicBezTo>
                      <a:pt x="-2953" y="289804"/>
                      <a:pt x="9835" y="313985"/>
                      <a:pt x="9835" y="337022"/>
                    </a:cubicBezTo>
                    <a:cubicBezTo>
                      <a:pt x="9835" y="360062"/>
                      <a:pt x="-2956" y="384244"/>
                      <a:pt x="636" y="407053"/>
                    </a:cubicBezTo>
                    <a:cubicBezTo>
                      <a:pt x="4213" y="429756"/>
                      <a:pt x="23800" y="448830"/>
                      <a:pt x="30936" y="470857"/>
                    </a:cubicBezTo>
                    <a:cubicBezTo>
                      <a:pt x="37999" y="492655"/>
                      <a:pt x="33286" y="519605"/>
                      <a:pt x="43835" y="540300"/>
                    </a:cubicBezTo>
                    <a:cubicBezTo>
                      <a:pt x="54203" y="560639"/>
                      <a:pt x="78726" y="572688"/>
                      <a:pt x="92460" y="591547"/>
                    </a:cubicBezTo>
                    <a:cubicBezTo>
                      <a:pt x="102298" y="605051"/>
                      <a:pt x="106985" y="623264"/>
                      <a:pt x="115368" y="638548"/>
                    </a:cubicBezTo>
                    <a:cubicBezTo>
                      <a:pt x="119961" y="646927"/>
                      <a:pt x="131447" y="648383"/>
                      <a:pt x="138203" y="641627"/>
                    </a:cubicBezTo>
                    <a:lnTo>
                      <a:pt x="747389" y="32439"/>
                    </a:lnTo>
                    <a:cubicBezTo>
                      <a:pt x="754145" y="25683"/>
                      <a:pt x="752688" y="14198"/>
                      <a:pt x="744311" y="9603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18" name="Freeform: Shape 2317">
                <a:extLst>
                  <a:ext uri="{FF2B5EF4-FFF2-40B4-BE49-F238E27FC236}">
                    <a16:creationId xmlns:a16="http://schemas.microsoft.com/office/drawing/2014/main" id="{BF9E9834-7EF8-47C9-AD41-5D3A12AE4999}"/>
                  </a:ext>
                </a:extLst>
              </p:cNvPr>
              <p:cNvSpPr/>
              <p:nvPr/>
            </p:nvSpPr>
            <p:spPr>
              <a:xfrm>
                <a:off x="1208647" y="5306533"/>
                <a:ext cx="13646" cy="20613"/>
              </a:xfrm>
              <a:custGeom>
                <a:avLst/>
                <a:gdLst>
                  <a:gd name="connsiteX0" fmla="*/ 0 w 13646"/>
                  <a:gd name="connsiteY0" fmla="*/ 20613 h 20613"/>
                  <a:gd name="connsiteX1" fmla="*/ 13647 w 13646"/>
                  <a:gd name="connsiteY1" fmla="*/ 0 h 20613"/>
                  <a:gd name="connsiteX2" fmla="*/ 0 w 13646"/>
                  <a:gd name="connsiteY2" fmla="*/ 20613 h 206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646" h="20613">
                    <a:moveTo>
                      <a:pt x="0" y="20613"/>
                    </a:moveTo>
                    <a:cubicBezTo>
                      <a:pt x="4330" y="13639"/>
                      <a:pt x="8876" y="6767"/>
                      <a:pt x="13647" y="0"/>
                    </a:cubicBezTo>
                    <a:cubicBezTo>
                      <a:pt x="7852" y="5856"/>
                      <a:pt x="3637" y="13014"/>
                      <a:pt x="0" y="20613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19" name="Freeform: Shape 2318">
                <a:extLst>
                  <a:ext uri="{FF2B5EF4-FFF2-40B4-BE49-F238E27FC236}">
                    <a16:creationId xmlns:a16="http://schemas.microsoft.com/office/drawing/2014/main" id="{EFA61FBF-241D-439E-9F81-58ED4388649A}"/>
                  </a:ext>
                </a:extLst>
              </p:cNvPr>
              <p:cNvSpPr/>
              <p:nvPr/>
            </p:nvSpPr>
            <p:spPr>
              <a:xfrm>
                <a:off x="1435647" y="5283117"/>
                <a:ext cx="339456" cy="339456"/>
              </a:xfrm>
              <a:custGeom>
                <a:avLst/>
                <a:gdLst>
                  <a:gd name="connsiteX0" fmla="*/ 0 w 339456"/>
                  <a:gd name="connsiteY0" fmla="*/ 48494 h 339456"/>
                  <a:gd name="connsiteX1" fmla="*/ 48494 w 339456"/>
                  <a:gd name="connsiteY1" fmla="*/ 0 h 339456"/>
                  <a:gd name="connsiteX2" fmla="*/ 96988 w 339456"/>
                  <a:gd name="connsiteY2" fmla="*/ 48494 h 339456"/>
                  <a:gd name="connsiteX3" fmla="*/ 290962 w 339456"/>
                  <a:gd name="connsiteY3" fmla="*/ 242468 h 339456"/>
                  <a:gd name="connsiteX4" fmla="*/ 339456 w 339456"/>
                  <a:gd name="connsiteY4" fmla="*/ 290962 h 339456"/>
                  <a:gd name="connsiteX5" fmla="*/ 290962 w 339456"/>
                  <a:gd name="connsiteY5" fmla="*/ 339456 h 339456"/>
                  <a:gd name="connsiteX6" fmla="*/ 0 w 339456"/>
                  <a:gd name="connsiteY6" fmla="*/ 48494 h 3394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39456" h="339456">
                    <a:moveTo>
                      <a:pt x="0" y="48494"/>
                    </a:moveTo>
                    <a:cubicBezTo>
                      <a:pt x="0" y="21713"/>
                      <a:pt x="21713" y="0"/>
                      <a:pt x="48494" y="0"/>
                    </a:cubicBezTo>
                    <a:cubicBezTo>
                      <a:pt x="75274" y="0"/>
                      <a:pt x="96988" y="21713"/>
                      <a:pt x="96988" y="48494"/>
                    </a:cubicBezTo>
                    <a:cubicBezTo>
                      <a:pt x="96988" y="155449"/>
                      <a:pt x="184007" y="242468"/>
                      <a:pt x="290962" y="242468"/>
                    </a:cubicBezTo>
                    <a:cubicBezTo>
                      <a:pt x="317743" y="242468"/>
                      <a:pt x="339456" y="264182"/>
                      <a:pt x="339456" y="290962"/>
                    </a:cubicBezTo>
                    <a:cubicBezTo>
                      <a:pt x="339456" y="317743"/>
                      <a:pt x="317743" y="339456"/>
                      <a:pt x="290962" y="339456"/>
                    </a:cubicBezTo>
                    <a:cubicBezTo>
                      <a:pt x="130529" y="339456"/>
                      <a:pt x="0" y="208935"/>
                      <a:pt x="0" y="48494"/>
                    </a:cubicBez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98" name="Freeform: Shape 2397">
                <a:extLst>
                  <a:ext uri="{FF2B5EF4-FFF2-40B4-BE49-F238E27FC236}">
                    <a16:creationId xmlns:a16="http://schemas.microsoft.com/office/drawing/2014/main" id="{CCE01868-5DA9-4715-8D3C-9ED3495D6F79}"/>
                  </a:ext>
                </a:extLst>
              </p:cNvPr>
              <p:cNvSpPr/>
              <p:nvPr/>
            </p:nvSpPr>
            <p:spPr>
              <a:xfrm>
                <a:off x="1278043" y="5574079"/>
                <a:ext cx="242469" cy="242469"/>
              </a:xfrm>
              <a:custGeom>
                <a:avLst/>
                <a:gdLst>
                  <a:gd name="connsiteX0" fmla="*/ 242470 w 242469"/>
                  <a:gd name="connsiteY0" fmla="*/ 121235 h 242469"/>
                  <a:gd name="connsiteX1" fmla="*/ 121235 w 242469"/>
                  <a:gd name="connsiteY1" fmla="*/ 242470 h 242469"/>
                  <a:gd name="connsiteX2" fmla="*/ 0 w 242469"/>
                  <a:gd name="connsiteY2" fmla="*/ 121235 h 242469"/>
                  <a:gd name="connsiteX3" fmla="*/ 121235 w 242469"/>
                  <a:gd name="connsiteY3" fmla="*/ 0 h 242469"/>
                  <a:gd name="connsiteX4" fmla="*/ 242470 w 242469"/>
                  <a:gd name="connsiteY4" fmla="*/ 121235 h 2424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42469" h="242469">
                    <a:moveTo>
                      <a:pt x="242470" y="121235"/>
                    </a:moveTo>
                    <a:cubicBezTo>
                      <a:pt x="242470" y="188191"/>
                      <a:pt x="188191" y="242470"/>
                      <a:pt x="121235" y="242470"/>
                    </a:cubicBezTo>
                    <a:cubicBezTo>
                      <a:pt x="54279" y="242470"/>
                      <a:pt x="0" y="188191"/>
                      <a:pt x="0" y="121235"/>
                    </a:cubicBezTo>
                    <a:cubicBezTo>
                      <a:pt x="0" y="54279"/>
                      <a:pt x="54279" y="0"/>
                      <a:pt x="121235" y="0"/>
                    </a:cubicBezTo>
                    <a:cubicBezTo>
                      <a:pt x="188191" y="0"/>
                      <a:pt x="242470" y="54279"/>
                      <a:pt x="242470" y="121235"/>
                    </a:cubicBezTo>
                    <a:close/>
                  </a:path>
                </a:pathLst>
              </a:custGeom>
              <a:solidFill>
                <a:srgbClr val="FF0000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 u="sng" dirty="0"/>
              </a:p>
            </p:txBody>
          </p:sp>
          <p:sp>
            <p:nvSpPr>
              <p:cNvPr id="2399" name="Freeform: Shape 2398">
                <a:extLst>
                  <a:ext uri="{FF2B5EF4-FFF2-40B4-BE49-F238E27FC236}">
                    <a16:creationId xmlns:a16="http://schemas.microsoft.com/office/drawing/2014/main" id="{B1BFE3CC-87DF-4AD2-B673-094EFC364632}"/>
                  </a:ext>
                </a:extLst>
              </p:cNvPr>
              <p:cNvSpPr/>
              <p:nvPr/>
            </p:nvSpPr>
            <p:spPr>
              <a:xfrm>
                <a:off x="1314414" y="5610450"/>
                <a:ext cx="169727" cy="169727"/>
              </a:xfrm>
              <a:custGeom>
                <a:avLst/>
                <a:gdLst>
                  <a:gd name="connsiteX0" fmla="*/ 169727 w 169727"/>
                  <a:gd name="connsiteY0" fmla="*/ 84864 h 169727"/>
                  <a:gd name="connsiteX1" fmla="*/ 84864 w 169727"/>
                  <a:gd name="connsiteY1" fmla="*/ 169727 h 169727"/>
                  <a:gd name="connsiteX2" fmla="*/ 0 w 169727"/>
                  <a:gd name="connsiteY2" fmla="*/ 84864 h 169727"/>
                  <a:gd name="connsiteX3" fmla="*/ 84864 w 169727"/>
                  <a:gd name="connsiteY3" fmla="*/ 0 h 169727"/>
                  <a:gd name="connsiteX4" fmla="*/ 169727 w 169727"/>
                  <a:gd name="connsiteY4" fmla="*/ 84864 h 1697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9727" h="169727">
                    <a:moveTo>
                      <a:pt x="169727" y="84864"/>
                    </a:moveTo>
                    <a:cubicBezTo>
                      <a:pt x="169727" y="131733"/>
                      <a:pt x="131733" y="169727"/>
                      <a:pt x="84864" y="169727"/>
                    </a:cubicBezTo>
                    <a:cubicBezTo>
                      <a:pt x="37995" y="169727"/>
                      <a:pt x="0" y="131733"/>
                      <a:pt x="0" y="84864"/>
                    </a:cubicBezTo>
                    <a:cubicBezTo>
                      <a:pt x="0" y="37995"/>
                      <a:pt x="37995" y="0"/>
                      <a:pt x="84864" y="0"/>
                    </a:cubicBezTo>
                    <a:cubicBezTo>
                      <a:pt x="131733" y="0"/>
                      <a:pt x="169727" y="37995"/>
                      <a:pt x="169727" y="84864"/>
                    </a:cubicBezTo>
                    <a:close/>
                  </a:path>
                </a:pathLst>
              </a:custGeom>
              <a:solidFill>
                <a:srgbClr val="FF0000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432" name="Freeform: Shape 2431">
                <a:extLst>
                  <a:ext uri="{FF2B5EF4-FFF2-40B4-BE49-F238E27FC236}">
                    <a16:creationId xmlns:a16="http://schemas.microsoft.com/office/drawing/2014/main" id="{2C6D30EA-695E-4FF5-920C-79BE96FA61EB}"/>
                  </a:ext>
                </a:extLst>
              </p:cNvPr>
              <p:cNvSpPr/>
              <p:nvPr/>
            </p:nvSpPr>
            <p:spPr>
              <a:xfrm>
                <a:off x="1116046" y="5301303"/>
                <a:ext cx="193975" cy="193975"/>
              </a:xfrm>
              <a:custGeom>
                <a:avLst/>
                <a:gdLst>
                  <a:gd name="connsiteX0" fmla="*/ 193976 w 193975"/>
                  <a:gd name="connsiteY0" fmla="*/ 96988 h 193975"/>
                  <a:gd name="connsiteX1" fmla="*/ 96988 w 193975"/>
                  <a:gd name="connsiteY1" fmla="*/ 193976 h 193975"/>
                  <a:gd name="connsiteX2" fmla="*/ 0 w 193975"/>
                  <a:gd name="connsiteY2" fmla="*/ 96988 h 193975"/>
                  <a:gd name="connsiteX3" fmla="*/ 96988 w 193975"/>
                  <a:gd name="connsiteY3" fmla="*/ 0 h 193975"/>
                  <a:gd name="connsiteX4" fmla="*/ 193976 w 193975"/>
                  <a:gd name="connsiteY4" fmla="*/ 96988 h 193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3975" h="193975">
                    <a:moveTo>
                      <a:pt x="193976" y="96988"/>
                    </a:moveTo>
                    <a:cubicBezTo>
                      <a:pt x="193976" y="150553"/>
                      <a:pt x="150553" y="193976"/>
                      <a:pt x="96988" y="193976"/>
                    </a:cubicBezTo>
                    <a:cubicBezTo>
                      <a:pt x="43423" y="193976"/>
                      <a:pt x="0" y="150553"/>
                      <a:pt x="0" y="96988"/>
                    </a:cubicBezTo>
                    <a:cubicBezTo>
                      <a:pt x="0" y="43423"/>
                      <a:pt x="43423" y="0"/>
                      <a:pt x="96988" y="0"/>
                    </a:cubicBezTo>
                    <a:cubicBezTo>
                      <a:pt x="150553" y="0"/>
                      <a:pt x="193976" y="43423"/>
                      <a:pt x="193976" y="96988"/>
                    </a:cubicBezTo>
                    <a:close/>
                  </a:path>
                </a:pathLst>
              </a:custGeom>
              <a:solidFill>
                <a:srgbClr val="FF0000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433" name="Freeform: Shape 2432">
                <a:extLst>
                  <a:ext uri="{FF2B5EF4-FFF2-40B4-BE49-F238E27FC236}">
                    <a16:creationId xmlns:a16="http://schemas.microsoft.com/office/drawing/2014/main" id="{8D737BD6-818F-49A8-BD87-C5C3577F1069}"/>
                  </a:ext>
                </a:extLst>
              </p:cNvPr>
              <p:cNvSpPr/>
              <p:nvPr/>
            </p:nvSpPr>
            <p:spPr>
              <a:xfrm>
                <a:off x="1158479" y="5343735"/>
                <a:ext cx="109110" cy="109110"/>
              </a:xfrm>
              <a:custGeom>
                <a:avLst/>
                <a:gdLst>
                  <a:gd name="connsiteX0" fmla="*/ 109111 w 109110"/>
                  <a:gd name="connsiteY0" fmla="*/ 54555 h 109110"/>
                  <a:gd name="connsiteX1" fmla="*/ 54555 w 109110"/>
                  <a:gd name="connsiteY1" fmla="*/ 109111 h 109110"/>
                  <a:gd name="connsiteX2" fmla="*/ 0 w 109110"/>
                  <a:gd name="connsiteY2" fmla="*/ 54555 h 109110"/>
                  <a:gd name="connsiteX3" fmla="*/ 54555 w 109110"/>
                  <a:gd name="connsiteY3" fmla="*/ 0 h 109110"/>
                  <a:gd name="connsiteX4" fmla="*/ 109111 w 109110"/>
                  <a:gd name="connsiteY4" fmla="*/ 54555 h 1091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9110" h="109110">
                    <a:moveTo>
                      <a:pt x="109111" y="54555"/>
                    </a:moveTo>
                    <a:cubicBezTo>
                      <a:pt x="109111" y="84685"/>
                      <a:pt x="84685" y="109111"/>
                      <a:pt x="54555" y="109111"/>
                    </a:cubicBezTo>
                    <a:cubicBezTo>
                      <a:pt x="24425" y="109111"/>
                      <a:pt x="0" y="84685"/>
                      <a:pt x="0" y="54555"/>
                    </a:cubicBezTo>
                    <a:cubicBezTo>
                      <a:pt x="0" y="24425"/>
                      <a:pt x="24425" y="0"/>
                      <a:pt x="54555" y="0"/>
                    </a:cubicBezTo>
                    <a:cubicBezTo>
                      <a:pt x="84685" y="0"/>
                      <a:pt x="109111" y="24425"/>
                      <a:pt x="109111" y="54555"/>
                    </a:cubicBezTo>
                    <a:close/>
                  </a:path>
                </a:pathLst>
              </a:custGeom>
              <a:solidFill>
                <a:srgbClr val="FF0000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434" name="Freeform: Shape 2433">
                <a:extLst>
                  <a:ext uri="{FF2B5EF4-FFF2-40B4-BE49-F238E27FC236}">
                    <a16:creationId xmlns:a16="http://schemas.microsoft.com/office/drawing/2014/main" id="{C784805A-1207-4A0E-B636-743BB456ACED}"/>
                  </a:ext>
                </a:extLst>
              </p:cNvPr>
              <p:cNvSpPr/>
              <p:nvPr/>
            </p:nvSpPr>
            <p:spPr>
              <a:xfrm>
                <a:off x="1435649" y="5284066"/>
                <a:ext cx="332695" cy="338507"/>
              </a:xfrm>
              <a:custGeom>
                <a:avLst/>
                <a:gdLst>
                  <a:gd name="connsiteX0" fmla="*/ 323291 w 332695"/>
                  <a:gd name="connsiteY0" fmla="*/ 315270 h 338507"/>
                  <a:gd name="connsiteX1" fmla="*/ 32329 w 332695"/>
                  <a:gd name="connsiteY1" fmla="*/ 24308 h 338507"/>
                  <a:gd name="connsiteX2" fmla="*/ 39089 w 332695"/>
                  <a:gd name="connsiteY2" fmla="*/ 0 h 338507"/>
                  <a:gd name="connsiteX3" fmla="*/ 0 w 332695"/>
                  <a:gd name="connsiteY3" fmla="*/ 47545 h 338507"/>
                  <a:gd name="connsiteX4" fmla="*/ 290962 w 332695"/>
                  <a:gd name="connsiteY4" fmla="*/ 338507 h 338507"/>
                  <a:gd name="connsiteX5" fmla="*/ 332696 w 332695"/>
                  <a:gd name="connsiteY5" fmla="*/ 314322 h 338507"/>
                  <a:gd name="connsiteX6" fmla="*/ 323291 w 332695"/>
                  <a:gd name="connsiteY6" fmla="*/ 315270 h 3385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32695" h="338507">
                    <a:moveTo>
                      <a:pt x="323291" y="315270"/>
                    </a:moveTo>
                    <a:cubicBezTo>
                      <a:pt x="162856" y="315270"/>
                      <a:pt x="32329" y="184748"/>
                      <a:pt x="32329" y="24308"/>
                    </a:cubicBezTo>
                    <a:cubicBezTo>
                      <a:pt x="32329" y="15404"/>
                      <a:pt x="34900" y="7171"/>
                      <a:pt x="39089" y="0"/>
                    </a:cubicBezTo>
                    <a:cubicBezTo>
                      <a:pt x="16814" y="4383"/>
                      <a:pt x="0" y="23985"/>
                      <a:pt x="0" y="47545"/>
                    </a:cubicBezTo>
                    <a:cubicBezTo>
                      <a:pt x="0" y="207984"/>
                      <a:pt x="130527" y="338507"/>
                      <a:pt x="290962" y="338507"/>
                    </a:cubicBezTo>
                    <a:cubicBezTo>
                      <a:pt x="308839" y="338507"/>
                      <a:pt x="324287" y="328721"/>
                      <a:pt x="332696" y="314322"/>
                    </a:cubicBezTo>
                    <a:cubicBezTo>
                      <a:pt x="329649" y="314922"/>
                      <a:pt x="326512" y="315270"/>
                      <a:pt x="323291" y="315270"/>
                    </a:cubicBez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2435" name="Graphic 2775">
              <a:extLst>
                <a:ext uri="{FF2B5EF4-FFF2-40B4-BE49-F238E27FC236}">
                  <a16:creationId xmlns:a16="http://schemas.microsoft.com/office/drawing/2014/main" id="{AB96CF65-D3F4-4012-A0C0-B2ED6FA70248}"/>
                </a:ext>
              </a:extLst>
            </p:cNvPr>
            <p:cNvGrpSpPr/>
            <p:nvPr/>
          </p:nvGrpSpPr>
          <p:grpSpPr>
            <a:xfrm>
              <a:off x="1084567" y="5168715"/>
              <a:ext cx="774900" cy="774898"/>
              <a:chOff x="1084567" y="5168715"/>
              <a:chExt cx="774900" cy="774898"/>
            </a:xfrm>
            <a:solidFill>
              <a:srgbClr val="FFFFFF"/>
            </a:solidFill>
          </p:grpSpPr>
          <p:sp>
            <p:nvSpPr>
              <p:cNvPr id="2436" name="Freeform: Shape 2435">
                <a:extLst>
                  <a:ext uri="{FF2B5EF4-FFF2-40B4-BE49-F238E27FC236}">
                    <a16:creationId xmlns:a16="http://schemas.microsoft.com/office/drawing/2014/main" id="{6CAE1637-78EC-4661-AC33-F3D2A1933D56}"/>
                  </a:ext>
                </a:extLst>
              </p:cNvPr>
              <p:cNvSpPr/>
              <p:nvPr/>
            </p:nvSpPr>
            <p:spPr>
              <a:xfrm>
                <a:off x="1266556" y="5168715"/>
                <a:ext cx="592911" cy="659101"/>
              </a:xfrm>
              <a:custGeom>
                <a:avLst/>
                <a:gdLst>
                  <a:gd name="connsiteX0" fmla="*/ 592643 w 592911"/>
                  <a:gd name="connsiteY0" fmla="*/ 135659 h 659101"/>
                  <a:gd name="connsiteX1" fmla="*/ 579665 w 592911"/>
                  <a:gd name="connsiteY1" fmla="*/ 116851 h 659101"/>
                  <a:gd name="connsiteX2" fmla="*/ 558877 w 592911"/>
                  <a:gd name="connsiteY2" fmla="*/ 107292 h 659101"/>
                  <a:gd name="connsiteX3" fmla="*/ 533854 w 592911"/>
                  <a:gd name="connsiteY3" fmla="*/ 94706 h 659101"/>
                  <a:gd name="connsiteX4" fmla="*/ 513545 w 592911"/>
                  <a:gd name="connsiteY4" fmla="*/ 74199 h 659101"/>
                  <a:gd name="connsiteX5" fmla="*/ 481054 w 592911"/>
                  <a:gd name="connsiteY5" fmla="*/ 45115 h 659101"/>
                  <a:gd name="connsiteX6" fmla="*/ 437845 w 592911"/>
                  <a:gd name="connsiteY6" fmla="*/ 35771 h 659101"/>
                  <a:gd name="connsiteX7" fmla="*/ 409912 w 592911"/>
                  <a:gd name="connsiteY7" fmla="*/ 31521 h 659101"/>
                  <a:gd name="connsiteX8" fmla="*/ 384443 w 592911"/>
                  <a:gd name="connsiteY8" fmla="*/ 18427 h 659101"/>
                  <a:gd name="connsiteX9" fmla="*/ 344337 w 592911"/>
                  <a:gd name="connsiteY9" fmla="*/ 785 h 659101"/>
                  <a:gd name="connsiteX10" fmla="*/ 300607 w 592911"/>
                  <a:gd name="connsiteY10" fmla="*/ 5242 h 659101"/>
                  <a:gd name="connsiteX11" fmla="*/ 272492 w 592911"/>
                  <a:gd name="connsiteY11" fmla="*/ 9847 h 659101"/>
                  <a:gd name="connsiteX12" fmla="*/ 244375 w 592911"/>
                  <a:gd name="connsiteY12" fmla="*/ 5240 h 659101"/>
                  <a:gd name="connsiteX13" fmla="*/ 200644 w 592911"/>
                  <a:gd name="connsiteY13" fmla="*/ 780 h 659101"/>
                  <a:gd name="connsiteX14" fmla="*/ 160533 w 592911"/>
                  <a:gd name="connsiteY14" fmla="*/ 18422 h 659101"/>
                  <a:gd name="connsiteX15" fmla="*/ 135066 w 592911"/>
                  <a:gd name="connsiteY15" fmla="*/ 31517 h 659101"/>
                  <a:gd name="connsiteX16" fmla="*/ 107130 w 592911"/>
                  <a:gd name="connsiteY16" fmla="*/ 35766 h 659101"/>
                  <a:gd name="connsiteX17" fmla="*/ 63918 w 592911"/>
                  <a:gd name="connsiteY17" fmla="*/ 45109 h 659101"/>
                  <a:gd name="connsiteX18" fmla="*/ 31421 w 592911"/>
                  <a:gd name="connsiteY18" fmla="*/ 74196 h 659101"/>
                  <a:gd name="connsiteX19" fmla="*/ 11107 w 592911"/>
                  <a:gd name="connsiteY19" fmla="*/ 94706 h 659101"/>
                  <a:gd name="connsiteX20" fmla="*/ 8616 w 592911"/>
                  <a:gd name="connsiteY20" fmla="*/ 110564 h 659101"/>
                  <a:gd name="connsiteX21" fmla="*/ 24474 w 592911"/>
                  <a:gd name="connsiteY21" fmla="*/ 113055 h 659101"/>
                  <a:gd name="connsiteX22" fmla="*/ 48650 w 592911"/>
                  <a:gd name="connsiteY22" fmla="*/ 88979 h 659101"/>
                  <a:gd name="connsiteX23" fmla="*/ 74229 w 592911"/>
                  <a:gd name="connsiteY23" fmla="*/ 65333 h 659101"/>
                  <a:gd name="connsiteX24" fmla="*/ 108944 w 592911"/>
                  <a:gd name="connsiteY24" fmla="*/ 58394 h 659101"/>
                  <a:gd name="connsiteX25" fmla="*/ 142064 w 592911"/>
                  <a:gd name="connsiteY25" fmla="*/ 53112 h 659101"/>
                  <a:gd name="connsiteX26" fmla="*/ 172326 w 592911"/>
                  <a:gd name="connsiteY26" fmla="*/ 37820 h 659101"/>
                  <a:gd name="connsiteX27" fmla="*/ 204179 w 592911"/>
                  <a:gd name="connsiteY27" fmla="*/ 23203 h 659101"/>
                  <a:gd name="connsiteX28" fmla="*/ 239119 w 592911"/>
                  <a:gd name="connsiteY28" fmla="*/ 27323 h 659101"/>
                  <a:gd name="connsiteX29" fmla="*/ 272494 w 592911"/>
                  <a:gd name="connsiteY29" fmla="*/ 32547 h 659101"/>
                  <a:gd name="connsiteX30" fmla="*/ 305865 w 592911"/>
                  <a:gd name="connsiteY30" fmla="*/ 27324 h 659101"/>
                  <a:gd name="connsiteX31" fmla="*/ 340805 w 592911"/>
                  <a:gd name="connsiteY31" fmla="*/ 23208 h 659101"/>
                  <a:gd name="connsiteX32" fmla="*/ 372652 w 592911"/>
                  <a:gd name="connsiteY32" fmla="*/ 37823 h 659101"/>
                  <a:gd name="connsiteX33" fmla="*/ 402915 w 592911"/>
                  <a:gd name="connsiteY33" fmla="*/ 53115 h 659101"/>
                  <a:gd name="connsiteX34" fmla="*/ 436032 w 592911"/>
                  <a:gd name="connsiteY34" fmla="*/ 58399 h 659101"/>
                  <a:gd name="connsiteX35" fmla="*/ 470746 w 592911"/>
                  <a:gd name="connsiteY35" fmla="*/ 65339 h 659101"/>
                  <a:gd name="connsiteX36" fmla="*/ 496319 w 592911"/>
                  <a:gd name="connsiteY36" fmla="*/ 88981 h 659101"/>
                  <a:gd name="connsiteX37" fmla="*/ 520492 w 592911"/>
                  <a:gd name="connsiteY37" fmla="*/ 113055 h 659101"/>
                  <a:gd name="connsiteX38" fmla="*/ 550143 w 592911"/>
                  <a:gd name="connsiteY38" fmla="*/ 128244 h 659101"/>
                  <a:gd name="connsiteX39" fmla="*/ 568753 w 592911"/>
                  <a:gd name="connsiteY39" fmla="*/ 136756 h 659101"/>
                  <a:gd name="connsiteX40" fmla="*/ 570172 w 592911"/>
                  <a:gd name="connsiteY40" fmla="*/ 138869 h 659101"/>
                  <a:gd name="connsiteX41" fmla="*/ 569264 w 592911"/>
                  <a:gd name="connsiteY41" fmla="*/ 141629 h 659101"/>
                  <a:gd name="connsiteX42" fmla="*/ 382868 w 592911"/>
                  <a:gd name="connsiteY42" fmla="*/ 328023 h 659101"/>
                  <a:gd name="connsiteX43" fmla="*/ 277473 w 592911"/>
                  <a:gd name="connsiteY43" fmla="*/ 162471 h 659101"/>
                  <a:gd name="connsiteX44" fmla="*/ 236705 w 592911"/>
                  <a:gd name="connsiteY44" fmla="*/ 105738 h 659101"/>
                  <a:gd name="connsiteX45" fmla="*/ 251302 w 592911"/>
                  <a:gd name="connsiteY45" fmla="*/ 83843 h 659101"/>
                  <a:gd name="connsiteX46" fmla="*/ 248154 w 592911"/>
                  <a:gd name="connsiteY46" fmla="*/ 68103 h 659101"/>
                  <a:gd name="connsiteX47" fmla="*/ 232414 w 592911"/>
                  <a:gd name="connsiteY47" fmla="*/ 71251 h 659101"/>
                  <a:gd name="connsiteX48" fmla="*/ 217595 w 592911"/>
                  <a:gd name="connsiteY48" fmla="*/ 93480 h 659101"/>
                  <a:gd name="connsiteX49" fmla="*/ 202775 w 592911"/>
                  <a:gd name="connsiteY49" fmla="*/ 71251 h 659101"/>
                  <a:gd name="connsiteX50" fmla="*/ 187035 w 592911"/>
                  <a:gd name="connsiteY50" fmla="*/ 68103 h 659101"/>
                  <a:gd name="connsiteX51" fmla="*/ 183887 w 592911"/>
                  <a:gd name="connsiteY51" fmla="*/ 83843 h 659101"/>
                  <a:gd name="connsiteX52" fmla="*/ 198484 w 592911"/>
                  <a:gd name="connsiteY52" fmla="*/ 105738 h 659101"/>
                  <a:gd name="connsiteX53" fmla="*/ 157717 w 592911"/>
                  <a:gd name="connsiteY53" fmla="*/ 162471 h 659101"/>
                  <a:gd name="connsiteX54" fmla="*/ 295086 w 592911"/>
                  <a:gd name="connsiteY54" fmla="*/ 415806 h 659101"/>
                  <a:gd name="connsiteX55" fmla="*/ 248711 w 592911"/>
                  <a:gd name="connsiteY55" fmla="*/ 462181 h 659101"/>
                  <a:gd name="connsiteX56" fmla="*/ 132672 w 592911"/>
                  <a:gd name="connsiteY56" fmla="*/ 393759 h 659101"/>
                  <a:gd name="connsiteX57" fmla="*/ 0 w 592911"/>
                  <a:gd name="connsiteY57" fmla="*/ 526431 h 659101"/>
                  <a:gd name="connsiteX58" fmla="*/ 132672 w 592911"/>
                  <a:gd name="connsiteY58" fmla="*/ 659102 h 659101"/>
                  <a:gd name="connsiteX59" fmla="*/ 265342 w 592911"/>
                  <a:gd name="connsiteY59" fmla="*/ 526431 h 659101"/>
                  <a:gd name="connsiteX60" fmla="*/ 258535 w 592911"/>
                  <a:gd name="connsiteY60" fmla="*/ 484462 h 659101"/>
                  <a:gd name="connsiteX61" fmla="*/ 315141 w 592911"/>
                  <a:gd name="connsiteY61" fmla="*/ 427856 h 659101"/>
                  <a:gd name="connsiteX62" fmla="*/ 460235 w 592911"/>
                  <a:gd name="connsiteY62" fmla="*/ 464990 h 659101"/>
                  <a:gd name="connsiteX63" fmla="*/ 516969 w 592911"/>
                  <a:gd name="connsiteY63" fmla="*/ 424222 h 659101"/>
                  <a:gd name="connsiteX64" fmla="*/ 538864 w 592911"/>
                  <a:gd name="connsiteY64" fmla="*/ 438819 h 659101"/>
                  <a:gd name="connsiteX65" fmla="*/ 545149 w 592911"/>
                  <a:gd name="connsiteY65" fmla="*/ 440728 h 659101"/>
                  <a:gd name="connsiteX66" fmla="*/ 554604 w 592911"/>
                  <a:gd name="connsiteY66" fmla="*/ 435671 h 659101"/>
                  <a:gd name="connsiteX67" fmla="*/ 551456 w 592911"/>
                  <a:gd name="connsiteY67" fmla="*/ 419931 h 659101"/>
                  <a:gd name="connsiteX68" fmla="*/ 529226 w 592911"/>
                  <a:gd name="connsiteY68" fmla="*/ 405112 h 659101"/>
                  <a:gd name="connsiteX69" fmla="*/ 551456 w 592911"/>
                  <a:gd name="connsiteY69" fmla="*/ 390292 h 659101"/>
                  <a:gd name="connsiteX70" fmla="*/ 554604 w 592911"/>
                  <a:gd name="connsiteY70" fmla="*/ 374552 h 659101"/>
                  <a:gd name="connsiteX71" fmla="*/ 538864 w 592911"/>
                  <a:gd name="connsiteY71" fmla="*/ 371404 h 659101"/>
                  <a:gd name="connsiteX72" fmla="*/ 516969 w 592911"/>
                  <a:gd name="connsiteY72" fmla="*/ 386001 h 659101"/>
                  <a:gd name="connsiteX73" fmla="*/ 460235 w 592911"/>
                  <a:gd name="connsiteY73" fmla="*/ 345234 h 659101"/>
                  <a:gd name="connsiteX74" fmla="*/ 405984 w 592911"/>
                  <a:gd name="connsiteY74" fmla="*/ 337014 h 659101"/>
                  <a:gd name="connsiteX75" fmla="*/ 585314 w 592911"/>
                  <a:gd name="connsiteY75" fmla="*/ 157684 h 659101"/>
                  <a:gd name="connsiteX76" fmla="*/ 592643 w 592911"/>
                  <a:gd name="connsiteY76" fmla="*/ 135659 h 659101"/>
                  <a:gd name="connsiteX77" fmla="*/ 132670 w 592911"/>
                  <a:gd name="connsiteY77" fmla="*/ 636400 h 659101"/>
                  <a:gd name="connsiteX78" fmla="*/ 22700 w 592911"/>
                  <a:gd name="connsiteY78" fmla="*/ 526431 h 659101"/>
                  <a:gd name="connsiteX79" fmla="*/ 132670 w 592911"/>
                  <a:gd name="connsiteY79" fmla="*/ 416461 h 659101"/>
                  <a:gd name="connsiteX80" fmla="*/ 242639 w 592911"/>
                  <a:gd name="connsiteY80" fmla="*/ 526431 h 659101"/>
                  <a:gd name="connsiteX81" fmla="*/ 132670 w 592911"/>
                  <a:gd name="connsiteY81" fmla="*/ 636400 h 659101"/>
                  <a:gd name="connsiteX82" fmla="*/ 497412 w 592911"/>
                  <a:gd name="connsiteY82" fmla="*/ 405110 h 659101"/>
                  <a:gd name="connsiteX83" fmla="*/ 460235 w 592911"/>
                  <a:gd name="connsiteY83" fmla="*/ 442287 h 659101"/>
                  <a:gd name="connsiteX84" fmla="*/ 180418 w 592911"/>
                  <a:gd name="connsiteY84" fmla="*/ 162469 h 659101"/>
                  <a:gd name="connsiteX85" fmla="*/ 217595 w 592911"/>
                  <a:gd name="connsiteY85" fmla="*/ 125293 h 659101"/>
                  <a:gd name="connsiteX86" fmla="*/ 254771 w 592911"/>
                  <a:gd name="connsiteY86" fmla="*/ 162469 h 659101"/>
                  <a:gd name="connsiteX87" fmla="*/ 257096 w 592911"/>
                  <a:gd name="connsiteY87" fmla="*/ 193379 h 659101"/>
                  <a:gd name="connsiteX88" fmla="*/ 237979 w 592911"/>
                  <a:gd name="connsiteY88" fmla="*/ 200330 h 659101"/>
                  <a:gd name="connsiteX89" fmla="*/ 231191 w 592911"/>
                  <a:gd name="connsiteY89" fmla="*/ 214876 h 659101"/>
                  <a:gd name="connsiteX90" fmla="*/ 241860 w 592911"/>
                  <a:gd name="connsiteY90" fmla="*/ 222351 h 659101"/>
                  <a:gd name="connsiteX91" fmla="*/ 245739 w 592911"/>
                  <a:gd name="connsiteY91" fmla="*/ 221663 h 659101"/>
                  <a:gd name="connsiteX92" fmla="*/ 261812 w 592911"/>
                  <a:gd name="connsiteY92" fmla="*/ 215819 h 659101"/>
                  <a:gd name="connsiteX93" fmla="*/ 275381 w 592911"/>
                  <a:gd name="connsiteY93" fmla="*/ 252102 h 659101"/>
                  <a:gd name="connsiteX94" fmla="*/ 259938 w 592911"/>
                  <a:gd name="connsiteY94" fmla="*/ 262141 h 659101"/>
                  <a:gd name="connsiteX95" fmla="*/ 256607 w 592911"/>
                  <a:gd name="connsiteY95" fmla="*/ 277843 h 659101"/>
                  <a:gd name="connsiteX96" fmla="*/ 266134 w 592911"/>
                  <a:gd name="connsiteY96" fmla="*/ 283010 h 659101"/>
                  <a:gd name="connsiteX97" fmla="*/ 272310 w 592911"/>
                  <a:gd name="connsiteY97" fmla="*/ 281174 h 659101"/>
                  <a:gd name="connsiteX98" fmla="*/ 286464 w 592911"/>
                  <a:gd name="connsiteY98" fmla="*/ 271974 h 659101"/>
                  <a:gd name="connsiteX99" fmla="*/ 307223 w 592911"/>
                  <a:gd name="connsiteY99" fmla="*/ 299431 h 659101"/>
                  <a:gd name="connsiteX100" fmla="*/ 288429 w 592911"/>
                  <a:gd name="connsiteY100" fmla="*/ 318225 h 659101"/>
                  <a:gd name="connsiteX101" fmla="*/ 288429 w 592911"/>
                  <a:gd name="connsiteY101" fmla="*/ 334276 h 659101"/>
                  <a:gd name="connsiteX102" fmla="*/ 296454 w 592911"/>
                  <a:gd name="connsiteY102" fmla="*/ 337601 h 659101"/>
                  <a:gd name="connsiteX103" fmla="*/ 304480 w 592911"/>
                  <a:gd name="connsiteY103" fmla="*/ 334276 h 659101"/>
                  <a:gd name="connsiteX104" fmla="*/ 323274 w 592911"/>
                  <a:gd name="connsiteY104" fmla="*/ 315482 h 659101"/>
                  <a:gd name="connsiteX105" fmla="*/ 350731 w 592911"/>
                  <a:gd name="connsiteY105" fmla="*/ 336241 h 659101"/>
                  <a:gd name="connsiteX106" fmla="*/ 341531 w 592911"/>
                  <a:gd name="connsiteY106" fmla="*/ 350394 h 659101"/>
                  <a:gd name="connsiteX107" fmla="*/ 344862 w 592911"/>
                  <a:gd name="connsiteY107" fmla="*/ 366096 h 659101"/>
                  <a:gd name="connsiteX108" fmla="*/ 351038 w 592911"/>
                  <a:gd name="connsiteY108" fmla="*/ 367932 h 659101"/>
                  <a:gd name="connsiteX109" fmla="*/ 360566 w 592911"/>
                  <a:gd name="connsiteY109" fmla="*/ 362765 h 659101"/>
                  <a:gd name="connsiteX110" fmla="*/ 370604 w 592911"/>
                  <a:gd name="connsiteY110" fmla="*/ 347322 h 659101"/>
                  <a:gd name="connsiteX111" fmla="*/ 406888 w 592911"/>
                  <a:gd name="connsiteY111" fmla="*/ 360892 h 659101"/>
                  <a:gd name="connsiteX112" fmla="*/ 401043 w 592911"/>
                  <a:gd name="connsiteY112" fmla="*/ 376965 h 659101"/>
                  <a:gd name="connsiteX113" fmla="*/ 407831 w 592911"/>
                  <a:gd name="connsiteY113" fmla="*/ 391510 h 659101"/>
                  <a:gd name="connsiteX114" fmla="*/ 411710 w 592911"/>
                  <a:gd name="connsiteY114" fmla="*/ 392197 h 659101"/>
                  <a:gd name="connsiteX115" fmla="*/ 422378 w 592911"/>
                  <a:gd name="connsiteY115" fmla="*/ 384722 h 659101"/>
                  <a:gd name="connsiteX116" fmla="*/ 429329 w 592911"/>
                  <a:gd name="connsiteY116" fmla="*/ 365606 h 659101"/>
                  <a:gd name="connsiteX117" fmla="*/ 460238 w 592911"/>
                  <a:gd name="connsiteY117" fmla="*/ 367931 h 659101"/>
                  <a:gd name="connsiteX118" fmla="*/ 497412 w 592911"/>
                  <a:gd name="connsiteY118" fmla="*/ 405110 h 6591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</a:cxnLst>
                <a:rect l="l" t="t" r="r" b="b"/>
                <a:pathLst>
                  <a:path w="592911" h="659101">
                    <a:moveTo>
                      <a:pt x="592643" y="135659"/>
                    </a:moveTo>
                    <a:cubicBezTo>
                      <a:pt x="591491" y="127597"/>
                      <a:pt x="586760" y="120741"/>
                      <a:pt x="579665" y="116851"/>
                    </a:cubicBezTo>
                    <a:cubicBezTo>
                      <a:pt x="572884" y="113132"/>
                      <a:pt x="565762" y="110163"/>
                      <a:pt x="558877" y="107292"/>
                    </a:cubicBezTo>
                    <a:cubicBezTo>
                      <a:pt x="549564" y="103409"/>
                      <a:pt x="540765" y="99740"/>
                      <a:pt x="533854" y="94706"/>
                    </a:cubicBezTo>
                    <a:cubicBezTo>
                      <a:pt x="526620" y="89438"/>
                      <a:pt x="520268" y="82036"/>
                      <a:pt x="513545" y="74199"/>
                    </a:cubicBezTo>
                    <a:cubicBezTo>
                      <a:pt x="504156" y="63257"/>
                      <a:pt x="494447" y="51942"/>
                      <a:pt x="481054" y="45115"/>
                    </a:cubicBezTo>
                    <a:cubicBezTo>
                      <a:pt x="467370" y="38140"/>
                      <a:pt x="452361" y="36935"/>
                      <a:pt x="437845" y="35771"/>
                    </a:cubicBezTo>
                    <a:cubicBezTo>
                      <a:pt x="427720" y="34960"/>
                      <a:pt x="418155" y="34192"/>
                      <a:pt x="409912" y="31521"/>
                    </a:cubicBezTo>
                    <a:cubicBezTo>
                      <a:pt x="401501" y="28796"/>
                      <a:pt x="393217" y="23759"/>
                      <a:pt x="384443" y="18427"/>
                    </a:cubicBezTo>
                    <a:cubicBezTo>
                      <a:pt x="372082" y="10913"/>
                      <a:pt x="359299" y="3141"/>
                      <a:pt x="344337" y="785"/>
                    </a:cubicBezTo>
                    <a:cubicBezTo>
                      <a:pt x="329298" y="-1585"/>
                      <a:pt x="314711" y="1886"/>
                      <a:pt x="300607" y="5242"/>
                    </a:cubicBezTo>
                    <a:cubicBezTo>
                      <a:pt x="290658" y="7610"/>
                      <a:pt x="281259" y="9847"/>
                      <a:pt x="272492" y="9847"/>
                    </a:cubicBezTo>
                    <a:cubicBezTo>
                      <a:pt x="263725" y="9847"/>
                      <a:pt x="254326" y="7609"/>
                      <a:pt x="244375" y="5240"/>
                    </a:cubicBezTo>
                    <a:cubicBezTo>
                      <a:pt x="230271" y="1882"/>
                      <a:pt x="215685" y="-1588"/>
                      <a:pt x="200644" y="780"/>
                    </a:cubicBezTo>
                    <a:cubicBezTo>
                      <a:pt x="185681" y="3138"/>
                      <a:pt x="172896" y="10908"/>
                      <a:pt x="160533" y="18422"/>
                    </a:cubicBezTo>
                    <a:cubicBezTo>
                      <a:pt x="151761" y="23754"/>
                      <a:pt x="143475" y="28791"/>
                      <a:pt x="135066" y="31517"/>
                    </a:cubicBezTo>
                    <a:cubicBezTo>
                      <a:pt x="126821" y="34188"/>
                      <a:pt x="117256" y="34954"/>
                      <a:pt x="107130" y="35766"/>
                    </a:cubicBezTo>
                    <a:cubicBezTo>
                      <a:pt x="92612" y="36930"/>
                      <a:pt x="77602" y="38134"/>
                      <a:pt x="63918" y="45109"/>
                    </a:cubicBezTo>
                    <a:cubicBezTo>
                      <a:pt x="50523" y="51936"/>
                      <a:pt x="40812" y="63252"/>
                      <a:pt x="31421" y="74196"/>
                    </a:cubicBezTo>
                    <a:cubicBezTo>
                      <a:pt x="24695" y="82033"/>
                      <a:pt x="18343" y="89435"/>
                      <a:pt x="11107" y="94706"/>
                    </a:cubicBezTo>
                    <a:cubicBezTo>
                      <a:pt x="6040" y="98396"/>
                      <a:pt x="4925" y="105497"/>
                      <a:pt x="8616" y="110564"/>
                    </a:cubicBezTo>
                    <a:cubicBezTo>
                      <a:pt x="12306" y="115630"/>
                      <a:pt x="19407" y="116747"/>
                      <a:pt x="24474" y="113055"/>
                    </a:cubicBezTo>
                    <a:cubicBezTo>
                      <a:pt x="33848" y="106227"/>
                      <a:pt x="41373" y="97459"/>
                      <a:pt x="48650" y="88979"/>
                    </a:cubicBezTo>
                    <a:cubicBezTo>
                      <a:pt x="56971" y="79283"/>
                      <a:pt x="64832" y="70125"/>
                      <a:pt x="74229" y="65333"/>
                    </a:cubicBezTo>
                    <a:cubicBezTo>
                      <a:pt x="83904" y="60401"/>
                      <a:pt x="96068" y="59426"/>
                      <a:pt x="108944" y="58394"/>
                    </a:cubicBezTo>
                    <a:cubicBezTo>
                      <a:pt x="119929" y="57513"/>
                      <a:pt x="131287" y="56604"/>
                      <a:pt x="142064" y="53112"/>
                    </a:cubicBezTo>
                    <a:cubicBezTo>
                      <a:pt x="152999" y="49569"/>
                      <a:pt x="162824" y="43597"/>
                      <a:pt x="172326" y="37820"/>
                    </a:cubicBezTo>
                    <a:cubicBezTo>
                      <a:pt x="183289" y="31158"/>
                      <a:pt x="193643" y="24864"/>
                      <a:pt x="204179" y="23203"/>
                    </a:cubicBezTo>
                    <a:cubicBezTo>
                      <a:pt x="214793" y="21531"/>
                      <a:pt x="226610" y="24344"/>
                      <a:pt x="239119" y="27323"/>
                    </a:cubicBezTo>
                    <a:cubicBezTo>
                      <a:pt x="249907" y="29891"/>
                      <a:pt x="261061" y="32546"/>
                      <a:pt x="272494" y="32547"/>
                    </a:cubicBezTo>
                    <a:cubicBezTo>
                      <a:pt x="283925" y="32547"/>
                      <a:pt x="295079" y="29893"/>
                      <a:pt x="305865" y="27324"/>
                    </a:cubicBezTo>
                    <a:cubicBezTo>
                      <a:pt x="318375" y="24348"/>
                      <a:pt x="330194" y="21534"/>
                      <a:pt x="340805" y="23208"/>
                    </a:cubicBezTo>
                    <a:cubicBezTo>
                      <a:pt x="351338" y="24868"/>
                      <a:pt x="361692" y="31161"/>
                      <a:pt x="372652" y="37823"/>
                    </a:cubicBezTo>
                    <a:cubicBezTo>
                      <a:pt x="382154" y="43600"/>
                      <a:pt x="391980" y="49572"/>
                      <a:pt x="402915" y="53115"/>
                    </a:cubicBezTo>
                    <a:cubicBezTo>
                      <a:pt x="413691" y="56607"/>
                      <a:pt x="425049" y="57518"/>
                      <a:pt x="436032" y="58399"/>
                    </a:cubicBezTo>
                    <a:cubicBezTo>
                      <a:pt x="448909" y="59432"/>
                      <a:pt x="461072" y="60407"/>
                      <a:pt x="470746" y="65339"/>
                    </a:cubicBezTo>
                    <a:cubicBezTo>
                      <a:pt x="480142" y="70129"/>
                      <a:pt x="488000" y="79286"/>
                      <a:pt x="496319" y="88981"/>
                    </a:cubicBezTo>
                    <a:cubicBezTo>
                      <a:pt x="503594" y="97459"/>
                      <a:pt x="511118" y="106227"/>
                      <a:pt x="520492" y="113055"/>
                    </a:cubicBezTo>
                    <a:cubicBezTo>
                      <a:pt x="529563" y="119663"/>
                      <a:pt x="540026" y="124026"/>
                      <a:pt x="550143" y="128244"/>
                    </a:cubicBezTo>
                    <a:cubicBezTo>
                      <a:pt x="556772" y="131008"/>
                      <a:pt x="563033" y="133619"/>
                      <a:pt x="568753" y="136756"/>
                    </a:cubicBezTo>
                    <a:cubicBezTo>
                      <a:pt x="569755" y="137305"/>
                      <a:pt x="570077" y="138209"/>
                      <a:pt x="570172" y="138869"/>
                    </a:cubicBezTo>
                    <a:cubicBezTo>
                      <a:pt x="570259" y="139474"/>
                      <a:pt x="570256" y="140638"/>
                      <a:pt x="569264" y="141629"/>
                    </a:cubicBezTo>
                    <a:lnTo>
                      <a:pt x="382868" y="328023"/>
                    </a:lnTo>
                    <a:cubicBezTo>
                      <a:pt x="320661" y="298836"/>
                      <a:pt x="277473" y="235607"/>
                      <a:pt x="277473" y="162471"/>
                    </a:cubicBezTo>
                    <a:cubicBezTo>
                      <a:pt x="277473" y="136135"/>
                      <a:pt x="260377" y="113733"/>
                      <a:pt x="236705" y="105738"/>
                    </a:cubicBezTo>
                    <a:lnTo>
                      <a:pt x="251302" y="83843"/>
                    </a:lnTo>
                    <a:cubicBezTo>
                      <a:pt x="254780" y="78627"/>
                      <a:pt x="253370" y="71579"/>
                      <a:pt x="248154" y="68103"/>
                    </a:cubicBezTo>
                    <a:cubicBezTo>
                      <a:pt x="242939" y="64626"/>
                      <a:pt x="235891" y="66034"/>
                      <a:pt x="232414" y="71251"/>
                    </a:cubicBezTo>
                    <a:lnTo>
                      <a:pt x="217595" y="93480"/>
                    </a:lnTo>
                    <a:lnTo>
                      <a:pt x="202775" y="71251"/>
                    </a:lnTo>
                    <a:cubicBezTo>
                      <a:pt x="199299" y="66035"/>
                      <a:pt x="192249" y="64626"/>
                      <a:pt x="187035" y="68103"/>
                    </a:cubicBezTo>
                    <a:cubicBezTo>
                      <a:pt x="181820" y="71579"/>
                      <a:pt x="180409" y="78627"/>
                      <a:pt x="183887" y="83843"/>
                    </a:cubicBezTo>
                    <a:lnTo>
                      <a:pt x="198484" y="105738"/>
                    </a:lnTo>
                    <a:cubicBezTo>
                      <a:pt x="174814" y="113733"/>
                      <a:pt x="157717" y="136135"/>
                      <a:pt x="157717" y="162471"/>
                    </a:cubicBezTo>
                    <a:cubicBezTo>
                      <a:pt x="157717" y="268385"/>
                      <a:pt x="212440" y="361745"/>
                      <a:pt x="295086" y="415806"/>
                    </a:cubicBezTo>
                    <a:lnTo>
                      <a:pt x="248711" y="462181"/>
                    </a:lnTo>
                    <a:cubicBezTo>
                      <a:pt x="226047" y="421412"/>
                      <a:pt x="182531" y="393759"/>
                      <a:pt x="132672" y="393759"/>
                    </a:cubicBezTo>
                    <a:cubicBezTo>
                      <a:pt x="59516" y="393759"/>
                      <a:pt x="0" y="453276"/>
                      <a:pt x="0" y="526431"/>
                    </a:cubicBezTo>
                    <a:cubicBezTo>
                      <a:pt x="0" y="599585"/>
                      <a:pt x="59516" y="659102"/>
                      <a:pt x="132672" y="659102"/>
                    </a:cubicBezTo>
                    <a:cubicBezTo>
                      <a:pt x="205826" y="659102"/>
                      <a:pt x="265342" y="599585"/>
                      <a:pt x="265342" y="526431"/>
                    </a:cubicBezTo>
                    <a:cubicBezTo>
                      <a:pt x="265342" y="511770"/>
                      <a:pt x="262947" y="497659"/>
                      <a:pt x="258535" y="484462"/>
                    </a:cubicBezTo>
                    <a:lnTo>
                      <a:pt x="315141" y="427856"/>
                    </a:lnTo>
                    <a:cubicBezTo>
                      <a:pt x="358243" y="451516"/>
                      <a:pt x="407693" y="464990"/>
                      <a:pt x="460235" y="464990"/>
                    </a:cubicBezTo>
                    <a:cubicBezTo>
                      <a:pt x="486571" y="464990"/>
                      <a:pt x="508973" y="447894"/>
                      <a:pt x="516969" y="424222"/>
                    </a:cubicBezTo>
                    <a:lnTo>
                      <a:pt x="538864" y="438819"/>
                    </a:lnTo>
                    <a:cubicBezTo>
                      <a:pt x="540799" y="440110"/>
                      <a:pt x="542986" y="440728"/>
                      <a:pt x="545149" y="440728"/>
                    </a:cubicBezTo>
                    <a:cubicBezTo>
                      <a:pt x="548816" y="440728"/>
                      <a:pt x="552417" y="438952"/>
                      <a:pt x="554604" y="435671"/>
                    </a:cubicBezTo>
                    <a:cubicBezTo>
                      <a:pt x="558081" y="430456"/>
                      <a:pt x="556672" y="423408"/>
                      <a:pt x="551456" y="419931"/>
                    </a:cubicBezTo>
                    <a:lnTo>
                      <a:pt x="529226" y="405112"/>
                    </a:lnTo>
                    <a:lnTo>
                      <a:pt x="551456" y="390292"/>
                    </a:lnTo>
                    <a:cubicBezTo>
                      <a:pt x="556672" y="386816"/>
                      <a:pt x="558081" y="379767"/>
                      <a:pt x="554604" y="374552"/>
                    </a:cubicBezTo>
                    <a:cubicBezTo>
                      <a:pt x="551127" y="369335"/>
                      <a:pt x="544079" y="367928"/>
                      <a:pt x="538864" y="371404"/>
                    </a:cubicBezTo>
                    <a:lnTo>
                      <a:pt x="516969" y="386001"/>
                    </a:lnTo>
                    <a:cubicBezTo>
                      <a:pt x="508973" y="362331"/>
                      <a:pt x="486571" y="345234"/>
                      <a:pt x="460235" y="345234"/>
                    </a:cubicBezTo>
                    <a:cubicBezTo>
                      <a:pt x="441354" y="345234"/>
                      <a:pt x="423132" y="342355"/>
                      <a:pt x="405984" y="337014"/>
                    </a:cubicBezTo>
                    <a:lnTo>
                      <a:pt x="585314" y="157684"/>
                    </a:lnTo>
                    <a:cubicBezTo>
                      <a:pt x="591140" y="151857"/>
                      <a:pt x="593811" y="143830"/>
                      <a:pt x="592643" y="135659"/>
                    </a:cubicBezTo>
                    <a:close/>
                    <a:moveTo>
                      <a:pt x="132670" y="636400"/>
                    </a:moveTo>
                    <a:cubicBezTo>
                      <a:pt x="72033" y="636400"/>
                      <a:pt x="22700" y="587068"/>
                      <a:pt x="22700" y="526431"/>
                    </a:cubicBezTo>
                    <a:cubicBezTo>
                      <a:pt x="22700" y="465793"/>
                      <a:pt x="72033" y="416461"/>
                      <a:pt x="132670" y="416461"/>
                    </a:cubicBezTo>
                    <a:cubicBezTo>
                      <a:pt x="193307" y="416461"/>
                      <a:pt x="242639" y="465793"/>
                      <a:pt x="242639" y="526431"/>
                    </a:cubicBezTo>
                    <a:cubicBezTo>
                      <a:pt x="242639" y="587068"/>
                      <a:pt x="193307" y="636400"/>
                      <a:pt x="132670" y="636400"/>
                    </a:cubicBezTo>
                    <a:close/>
                    <a:moveTo>
                      <a:pt x="497412" y="405110"/>
                    </a:moveTo>
                    <a:cubicBezTo>
                      <a:pt x="497412" y="425610"/>
                      <a:pt x="480734" y="442287"/>
                      <a:pt x="460235" y="442287"/>
                    </a:cubicBezTo>
                    <a:cubicBezTo>
                      <a:pt x="305944" y="442287"/>
                      <a:pt x="180418" y="316761"/>
                      <a:pt x="180418" y="162469"/>
                    </a:cubicBezTo>
                    <a:cubicBezTo>
                      <a:pt x="180418" y="141970"/>
                      <a:pt x="197096" y="125293"/>
                      <a:pt x="217595" y="125293"/>
                    </a:cubicBezTo>
                    <a:cubicBezTo>
                      <a:pt x="238093" y="125293"/>
                      <a:pt x="254771" y="141971"/>
                      <a:pt x="254771" y="162469"/>
                    </a:cubicBezTo>
                    <a:cubicBezTo>
                      <a:pt x="254771" y="172973"/>
                      <a:pt x="255567" y="183294"/>
                      <a:pt x="257096" y="193379"/>
                    </a:cubicBezTo>
                    <a:lnTo>
                      <a:pt x="237979" y="200330"/>
                    </a:lnTo>
                    <a:cubicBezTo>
                      <a:pt x="232087" y="202473"/>
                      <a:pt x="229048" y="208985"/>
                      <a:pt x="231191" y="214876"/>
                    </a:cubicBezTo>
                    <a:cubicBezTo>
                      <a:pt x="232868" y="219487"/>
                      <a:pt x="237221" y="222351"/>
                      <a:pt x="241860" y="222351"/>
                    </a:cubicBezTo>
                    <a:cubicBezTo>
                      <a:pt x="243148" y="222351"/>
                      <a:pt x="244458" y="222130"/>
                      <a:pt x="245739" y="221663"/>
                    </a:cubicBezTo>
                    <a:lnTo>
                      <a:pt x="261812" y="215819"/>
                    </a:lnTo>
                    <a:cubicBezTo>
                      <a:pt x="265206" y="228430"/>
                      <a:pt x="269765" y="240566"/>
                      <a:pt x="275381" y="252102"/>
                    </a:cubicBezTo>
                    <a:lnTo>
                      <a:pt x="259938" y="262141"/>
                    </a:lnTo>
                    <a:cubicBezTo>
                      <a:pt x="254682" y="265557"/>
                      <a:pt x="253191" y="272588"/>
                      <a:pt x="256607" y="277843"/>
                    </a:cubicBezTo>
                    <a:cubicBezTo>
                      <a:pt x="258782" y="281189"/>
                      <a:pt x="262420" y="283010"/>
                      <a:pt x="266134" y="283010"/>
                    </a:cubicBezTo>
                    <a:cubicBezTo>
                      <a:pt x="268254" y="283010"/>
                      <a:pt x="270399" y="282416"/>
                      <a:pt x="272310" y="281174"/>
                    </a:cubicBezTo>
                    <a:lnTo>
                      <a:pt x="286464" y="271974"/>
                    </a:lnTo>
                    <a:cubicBezTo>
                      <a:pt x="292619" y="281708"/>
                      <a:pt x="299569" y="290889"/>
                      <a:pt x="307223" y="299431"/>
                    </a:cubicBezTo>
                    <a:lnTo>
                      <a:pt x="288429" y="318225"/>
                    </a:lnTo>
                    <a:cubicBezTo>
                      <a:pt x="283996" y="322657"/>
                      <a:pt x="283996" y="329845"/>
                      <a:pt x="288429" y="334276"/>
                    </a:cubicBezTo>
                    <a:cubicBezTo>
                      <a:pt x="290644" y="336492"/>
                      <a:pt x="293550" y="337601"/>
                      <a:pt x="296454" y="337601"/>
                    </a:cubicBezTo>
                    <a:cubicBezTo>
                      <a:pt x="299359" y="337601"/>
                      <a:pt x="302265" y="336493"/>
                      <a:pt x="304480" y="334276"/>
                    </a:cubicBezTo>
                    <a:lnTo>
                      <a:pt x="323274" y="315482"/>
                    </a:lnTo>
                    <a:cubicBezTo>
                      <a:pt x="331815" y="323136"/>
                      <a:pt x="340997" y="330085"/>
                      <a:pt x="350731" y="336241"/>
                    </a:cubicBezTo>
                    <a:lnTo>
                      <a:pt x="341531" y="350394"/>
                    </a:lnTo>
                    <a:cubicBezTo>
                      <a:pt x="338114" y="355651"/>
                      <a:pt x="339606" y="362681"/>
                      <a:pt x="344862" y="366096"/>
                    </a:cubicBezTo>
                    <a:cubicBezTo>
                      <a:pt x="346772" y="367339"/>
                      <a:pt x="348917" y="367932"/>
                      <a:pt x="351038" y="367932"/>
                    </a:cubicBezTo>
                    <a:cubicBezTo>
                      <a:pt x="354753" y="367932"/>
                      <a:pt x="358391" y="366112"/>
                      <a:pt x="360566" y="362765"/>
                    </a:cubicBezTo>
                    <a:lnTo>
                      <a:pt x="370604" y="347322"/>
                    </a:lnTo>
                    <a:cubicBezTo>
                      <a:pt x="382138" y="352939"/>
                      <a:pt x="394276" y="357497"/>
                      <a:pt x="406888" y="360892"/>
                    </a:cubicBezTo>
                    <a:lnTo>
                      <a:pt x="401043" y="376965"/>
                    </a:lnTo>
                    <a:cubicBezTo>
                      <a:pt x="398900" y="382856"/>
                      <a:pt x="401940" y="389369"/>
                      <a:pt x="407831" y="391510"/>
                    </a:cubicBezTo>
                    <a:cubicBezTo>
                      <a:pt x="409111" y="391976"/>
                      <a:pt x="410420" y="392197"/>
                      <a:pt x="411710" y="392197"/>
                    </a:cubicBezTo>
                    <a:cubicBezTo>
                      <a:pt x="416347" y="392197"/>
                      <a:pt x="420701" y="389334"/>
                      <a:pt x="422378" y="384722"/>
                    </a:cubicBezTo>
                    <a:lnTo>
                      <a:pt x="429329" y="365606"/>
                    </a:lnTo>
                    <a:cubicBezTo>
                      <a:pt x="439413" y="367135"/>
                      <a:pt x="449735" y="367931"/>
                      <a:pt x="460238" y="367931"/>
                    </a:cubicBezTo>
                    <a:cubicBezTo>
                      <a:pt x="480734" y="367934"/>
                      <a:pt x="497412" y="384610"/>
                      <a:pt x="497412" y="405110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437" name="Freeform: Shape 2436">
                <a:extLst>
                  <a:ext uri="{FF2B5EF4-FFF2-40B4-BE49-F238E27FC236}">
                    <a16:creationId xmlns:a16="http://schemas.microsoft.com/office/drawing/2014/main" id="{22DADB1C-7379-4224-AC7C-E5913D159C06}"/>
                  </a:ext>
                </a:extLst>
              </p:cNvPr>
              <p:cNvSpPr/>
              <p:nvPr/>
            </p:nvSpPr>
            <p:spPr>
              <a:xfrm>
                <a:off x="1084567" y="5289508"/>
                <a:ext cx="245433" cy="654105"/>
              </a:xfrm>
              <a:custGeom>
                <a:avLst/>
                <a:gdLst>
                  <a:gd name="connsiteX0" fmla="*/ 226058 w 245433"/>
                  <a:gd name="connsiteY0" fmla="*/ 546028 h 654105"/>
                  <a:gd name="connsiteX1" fmla="*/ 141633 w 245433"/>
                  <a:gd name="connsiteY1" fmla="*/ 630453 h 654105"/>
                  <a:gd name="connsiteX2" fmla="*/ 138872 w 245433"/>
                  <a:gd name="connsiteY2" fmla="*/ 631361 h 654105"/>
                  <a:gd name="connsiteX3" fmla="*/ 136760 w 245433"/>
                  <a:gd name="connsiteY3" fmla="*/ 629941 h 654105"/>
                  <a:gd name="connsiteX4" fmla="*/ 128249 w 245433"/>
                  <a:gd name="connsiteY4" fmla="*/ 611335 h 654105"/>
                  <a:gd name="connsiteX5" fmla="*/ 113059 w 245433"/>
                  <a:gd name="connsiteY5" fmla="*/ 581682 h 654105"/>
                  <a:gd name="connsiteX6" fmla="*/ 88983 w 245433"/>
                  <a:gd name="connsiteY6" fmla="*/ 557505 h 654105"/>
                  <a:gd name="connsiteX7" fmla="*/ 65338 w 245433"/>
                  <a:gd name="connsiteY7" fmla="*/ 531928 h 654105"/>
                  <a:gd name="connsiteX8" fmla="*/ 58399 w 245433"/>
                  <a:gd name="connsiteY8" fmla="*/ 497213 h 654105"/>
                  <a:gd name="connsiteX9" fmla="*/ 53114 w 245433"/>
                  <a:gd name="connsiteY9" fmla="*/ 464092 h 654105"/>
                  <a:gd name="connsiteX10" fmla="*/ 37822 w 245433"/>
                  <a:gd name="connsiteY10" fmla="*/ 433827 h 654105"/>
                  <a:gd name="connsiteX11" fmla="*/ 23207 w 245433"/>
                  <a:gd name="connsiteY11" fmla="*/ 401975 h 654105"/>
                  <a:gd name="connsiteX12" fmla="*/ 27327 w 245433"/>
                  <a:gd name="connsiteY12" fmla="*/ 367037 h 654105"/>
                  <a:gd name="connsiteX13" fmla="*/ 32551 w 245433"/>
                  <a:gd name="connsiteY13" fmla="*/ 333661 h 654105"/>
                  <a:gd name="connsiteX14" fmla="*/ 27328 w 245433"/>
                  <a:gd name="connsiteY14" fmla="*/ 300288 h 654105"/>
                  <a:gd name="connsiteX15" fmla="*/ 23210 w 245433"/>
                  <a:gd name="connsiteY15" fmla="*/ 265352 h 654105"/>
                  <a:gd name="connsiteX16" fmla="*/ 37827 w 245433"/>
                  <a:gd name="connsiteY16" fmla="*/ 233503 h 654105"/>
                  <a:gd name="connsiteX17" fmla="*/ 53119 w 245433"/>
                  <a:gd name="connsiteY17" fmla="*/ 203241 h 654105"/>
                  <a:gd name="connsiteX18" fmla="*/ 56273 w 245433"/>
                  <a:gd name="connsiteY18" fmla="*/ 189765 h 654105"/>
                  <a:gd name="connsiteX19" fmla="*/ 127801 w 245433"/>
                  <a:gd name="connsiteY19" fmla="*/ 216814 h 654105"/>
                  <a:gd name="connsiteX20" fmla="*/ 236208 w 245433"/>
                  <a:gd name="connsiteY20" fmla="*/ 108407 h 654105"/>
                  <a:gd name="connsiteX21" fmla="*/ 127801 w 245433"/>
                  <a:gd name="connsiteY21" fmla="*/ 0 h 654105"/>
                  <a:gd name="connsiteX22" fmla="*/ 19395 w 245433"/>
                  <a:gd name="connsiteY22" fmla="*/ 108407 h 654105"/>
                  <a:gd name="connsiteX23" fmla="*/ 35968 w 245433"/>
                  <a:gd name="connsiteY23" fmla="*/ 165913 h 654105"/>
                  <a:gd name="connsiteX24" fmla="*/ 35772 w 245433"/>
                  <a:gd name="connsiteY24" fmla="*/ 168311 h 654105"/>
                  <a:gd name="connsiteX25" fmla="*/ 31522 w 245433"/>
                  <a:gd name="connsiteY25" fmla="*/ 196243 h 654105"/>
                  <a:gd name="connsiteX26" fmla="*/ 18428 w 245433"/>
                  <a:gd name="connsiteY26" fmla="*/ 221710 h 654105"/>
                  <a:gd name="connsiteX27" fmla="*/ 784 w 245433"/>
                  <a:gd name="connsiteY27" fmla="*/ 261818 h 654105"/>
                  <a:gd name="connsiteX28" fmla="*/ 5242 w 245433"/>
                  <a:gd name="connsiteY28" fmla="*/ 305546 h 654105"/>
                  <a:gd name="connsiteX29" fmla="*/ 9848 w 245433"/>
                  <a:gd name="connsiteY29" fmla="*/ 333661 h 654105"/>
                  <a:gd name="connsiteX30" fmla="*/ 5241 w 245433"/>
                  <a:gd name="connsiteY30" fmla="*/ 361779 h 654105"/>
                  <a:gd name="connsiteX31" fmla="*/ 781 w 245433"/>
                  <a:gd name="connsiteY31" fmla="*/ 405509 h 654105"/>
                  <a:gd name="connsiteX32" fmla="*/ 18423 w 245433"/>
                  <a:gd name="connsiteY32" fmla="*/ 445618 h 654105"/>
                  <a:gd name="connsiteX33" fmla="*/ 31517 w 245433"/>
                  <a:gd name="connsiteY33" fmla="*/ 471090 h 654105"/>
                  <a:gd name="connsiteX34" fmla="*/ 35769 w 245433"/>
                  <a:gd name="connsiteY34" fmla="*/ 499028 h 654105"/>
                  <a:gd name="connsiteX35" fmla="*/ 45111 w 245433"/>
                  <a:gd name="connsiteY35" fmla="*/ 542237 h 654105"/>
                  <a:gd name="connsiteX36" fmla="*/ 74198 w 245433"/>
                  <a:gd name="connsiteY36" fmla="*/ 574734 h 654105"/>
                  <a:gd name="connsiteX37" fmla="*/ 94708 w 245433"/>
                  <a:gd name="connsiteY37" fmla="*/ 595049 h 654105"/>
                  <a:gd name="connsiteX38" fmla="*/ 107296 w 245433"/>
                  <a:gd name="connsiteY38" fmla="*/ 620072 h 654105"/>
                  <a:gd name="connsiteX39" fmla="*/ 116853 w 245433"/>
                  <a:gd name="connsiteY39" fmla="*/ 640856 h 654105"/>
                  <a:gd name="connsiteX40" fmla="*/ 135661 w 245433"/>
                  <a:gd name="connsiteY40" fmla="*/ 653836 h 654105"/>
                  <a:gd name="connsiteX41" fmla="*/ 139423 w 245433"/>
                  <a:gd name="connsiteY41" fmla="*/ 654105 h 654105"/>
                  <a:gd name="connsiteX42" fmla="*/ 157685 w 245433"/>
                  <a:gd name="connsiteY42" fmla="*/ 646508 h 654105"/>
                  <a:gd name="connsiteX43" fmla="*/ 242109 w 245433"/>
                  <a:gd name="connsiteY43" fmla="*/ 562083 h 654105"/>
                  <a:gd name="connsiteX44" fmla="*/ 242109 w 245433"/>
                  <a:gd name="connsiteY44" fmla="*/ 546031 h 654105"/>
                  <a:gd name="connsiteX45" fmla="*/ 226058 w 245433"/>
                  <a:gd name="connsiteY45" fmla="*/ 546028 h 654105"/>
                  <a:gd name="connsiteX46" fmla="*/ 127803 w 245433"/>
                  <a:gd name="connsiteY46" fmla="*/ 22699 h 654105"/>
                  <a:gd name="connsiteX47" fmla="*/ 213508 w 245433"/>
                  <a:gd name="connsiteY47" fmla="*/ 108404 h 654105"/>
                  <a:gd name="connsiteX48" fmla="*/ 127803 w 245433"/>
                  <a:gd name="connsiteY48" fmla="*/ 194109 h 654105"/>
                  <a:gd name="connsiteX49" fmla="*/ 42098 w 245433"/>
                  <a:gd name="connsiteY49" fmla="*/ 108404 h 654105"/>
                  <a:gd name="connsiteX50" fmla="*/ 127803 w 245433"/>
                  <a:gd name="connsiteY50" fmla="*/ 22699 h 6541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</a:cxnLst>
                <a:rect l="l" t="t" r="r" b="b"/>
                <a:pathLst>
                  <a:path w="245433" h="654105">
                    <a:moveTo>
                      <a:pt x="226058" y="546028"/>
                    </a:moveTo>
                    <a:lnTo>
                      <a:pt x="141633" y="630453"/>
                    </a:lnTo>
                    <a:cubicBezTo>
                      <a:pt x="140642" y="631444"/>
                      <a:pt x="139481" y="631444"/>
                      <a:pt x="138872" y="631361"/>
                    </a:cubicBezTo>
                    <a:cubicBezTo>
                      <a:pt x="138211" y="631266"/>
                      <a:pt x="137309" y="630943"/>
                      <a:pt x="136760" y="629941"/>
                    </a:cubicBezTo>
                    <a:cubicBezTo>
                      <a:pt x="133624" y="624222"/>
                      <a:pt x="131013" y="617963"/>
                      <a:pt x="128249" y="611335"/>
                    </a:cubicBezTo>
                    <a:cubicBezTo>
                      <a:pt x="124030" y="601216"/>
                      <a:pt x="119668" y="590755"/>
                      <a:pt x="113059" y="581682"/>
                    </a:cubicBezTo>
                    <a:cubicBezTo>
                      <a:pt x="106230" y="572306"/>
                      <a:pt x="97461" y="564781"/>
                      <a:pt x="88983" y="557505"/>
                    </a:cubicBezTo>
                    <a:cubicBezTo>
                      <a:pt x="79286" y="549184"/>
                      <a:pt x="70128" y="541324"/>
                      <a:pt x="65338" y="531928"/>
                    </a:cubicBezTo>
                    <a:cubicBezTo>
                      <a:pt x="60408" y="522252"/>
                      <a:pt x="59431" y="510090"/>
                      <a:pt x="58399" y="497213"/>
                    </a:cubicBezTo>
                    <a:cubicBezTo>
                      <a:pt x="57518" y="486227"/>
                      <a:pt x="56607" y="474867"/>
                      <a:pt x="53114" y="464092"/>
                    </a:cubicBezTo>
                    <a:cubicBezTo>
                      <a:pt x="49571" y="453155"/>
                      <a:pt x="43599" y="443330"/>
                      <a:pt x="37822" y="433827"/>
                    </a:cubicBezTo>
                    <a:cubicBezTo>
                      <a:pt x="31160" y="422865"/>
                      <a:pt x="24866" y="412512"/>
                      <a:pt x="23207" y="401975"/>
                    </a:cubicBezTo>
                    <a:cubicBezTo>
                      <a:pt x="21535" y="391363"/>
                      <a:pt x="24348" y="379547"/>
                      <a:pt x="27327" y="367037"/>
                    </a:cubicBezTo>
                    <a:cubicBezTo>
                      <a:pt x="29895" y="356249"/>
                      <a:pt x="32551" y="345094"/>
                      <a:pt x="32551" y="333661"/>
                    </a:cubicBezTo>
                    <a:cubicBezTo>
                      <a:pt x="32551" y="322230"/>
                      <a:pt x="29896" y="311076"/>
                      <a:pt x="27328" y="300288"/>
                    </a:cubicBezTo>
                    <a:cubicBezTo>
                      <a:pt x="24351" y="287778"/>
                      <a:pt x="21538" y="275964"/>
                      <a:pt x="23210" y="265352"/>
                    </a:cubicBezTo>
                    <a:cubicBezTo>
                      <a:pt x="24870" y="254816"/>
                      <a:pt x="31163" y="244463"/>
                      <a:pt x="37827" y="233503"/>
                    </a:cubicBezTo>
                    <a:cubicBezTo>
                      <a:pt x="43602" y="224001"/>
                      <a:pt x="49576" y="214176"/>
                      <a:pt x="53119" y="203241"/>
                    </a:cubicBezTo>
                    <a:cubicBezTo>
                      <a:pt x="54549" y="198825"/>
                      <a:pt x="55533" y="194310"/>
                      <a:pt x="56273" y="189765"/>
                    </a:cubicBezTo>
                    <a:cubicBezTo>
                      <a:pt x="75377" y="206581"/>
                      <a:pt x="100410" y="216814"/>
                      <a:pt x="127801" y="216814"/>
                    </a:cubicBezTo>
                    <a:cubicBezTo>
                      <a:pt x="187577" y="216814"/>
                      <a:pt x="236208" y="168182"/>
                      <a:pt x="236208" y="108407"/>
                    </a:cubicBezTo>
                    <a:cubicBezTo>
                      <a:pt x="236208" y="48632"/>
                      <a:pt x="187577" y="0"/>
                      <a:pt x="127801" y="0"/>
                    </a:cubicBezTo>
                    <a:cubicBezTo>
                      <a:pt x="68026" y="0"/>
                      <a:pt x="19395" y="48632"/>
                      <a:pt x="19395" y="108407"/>
                    </a:cubicBezTo>
                    <a:cubicBezTo>
                      <a:pt x="19395" y="129522"/>
                      <a:pt x="25485" y="149232"/>
                      <a:pt x="35968" y="165913"/>
                    </a:cubicBezTo>
                    <a:cubicBezTo>
                      <a:pt x="35903" y="166712"/>
                      <a:pt x="35837" y="167512"/>
                      <a:pt x="35772" y="168311"/>
                    </a:cubicBezTo>
                    <a:cubicBezTo>
                      <a:pt x="34959" y="178436"/>
                      <a:pt x="34193" y="187999"/>
                      <a:pt x="31522" y="196243"/>
                    </a:cubicBezTo>
                    <a:cubicBezTo>
                      <a:pt x="28796" y="204652"/>
                      <a:pt x="23759" y="212938"/>
                      <a:pt x="18428" y="221710"/>
                    </a:cubicBezTo>
                    <a:cubicBezTo>
                      <a:pt x="10913" y="234072"/>
                      <a:pt x="3142" y="246854"/>
                      <a:pt x="784" y="261818"/>
                    </a:cubicBezTo>
                    <a:cubicBezTo>
                      <a:pt x="-1586" y="276858"/>
                      <a:pt x="1886" y="291442"/>
                      <a:pt x="5242" y="305546"/>
                    </a:cubicBezTo>
                    <a:cubicBezTo>
                      <a:pt x="7611" y="315495"/>
                      <a:pt x="9848" y="324895"/>
                      <a:pt x="9848" y="333661"/>
                    </a:cubicBezTo>
                    <a:cubicBezTo>
                      <a:pt x="9848" y="342428"/>
                      <a:pt x="7609" y="351827"/>
                      <a:pt x="5241" y="361779"/>
                    </a:cubicBezTo>
                    <a:cubicBezTo>
                      <a:pt x="1882" y="375883"/>
                      <a:pt x="-1589" y="390468"/>
                      <a:pt x="781" y="405509"/>
                    </a:cubicBezTo>
                    <a:cubicBezTo>
                      <a:pt x="3139" y="420473"/>
                      <a:pt x="10907" y="433257"/>
                      <a:pt x="18423" y="445618"/>
                    </a:cubicBezTo>
                    <a:cubicBezTo>
                      <a:pt x="23755" y="454392"/>
                      <a:pt x="28793" y="462678"/>
                      <a:pt x="31517" y="471090"/>
                    </a:cubicBezTo>
                    <a:cubicBezTo>
                      <a:pt x="34190" y="479337"/>
                      <a:pt x="34956" y="488902"/>
                      <a:pt x="35769" y="499028"/>
                    </a:cubicBezTo>
                    <a:cubicBezTo>
                      <a:pt x="36932" y="513544"/>
                      <a:pt x="38136" y="528554"/>
                      <a:pt x="45111" y="542237"/>
                    </a:cubicBezTo>
                    <a:cubicBezTo>
                      <a:pt x="51938" y="555631"/>
                      <a:pt x="63254" y="565343"/>
                      <a:pt x="74198" y="574734"/>
                    </a:cubicBezTo>
                    <a:cubicBezTo>
                      <a:pt x="82035" y="581460"/>
                      <a:pt x="89437" y="587812"/>
                      <a:pt x="94708" y="595049"/>
                    </a:cubicBezTo>
                    <a:cubicBezTo>
                      <a:pt x="99744" y="601959"/>
                      <a:pt x="103411" y="610758"/>
                      <a:pt x="107296" y="620072"/>
                    </a:cubicBezTo>
                    <a:cubicBezTo>
                      <a:pt x="110167" y="626958"/>
                      <a:pt x="113135" y="634078"/>
                      <a:pt x="116853" y="640856"/>
                    </a:cubicBezTo>
                    <a:cubicBezTo>
                      <a:pt x="120743" y="647952"/>
                      <a:pt x="127599" y="652683"/>
                      <a:pt x="135661" y="653836"/>
                    </a:cubicBezTo>
                    <a:cubicBezTo>
                      <a:pt x="136922" y="654016"/>
                      <a:pt x="138178" y="654105"/>
                      <a:pt x="139423" y="654105"/>
                    </a:cubicBezTo>
                    <a:cubicBezTo>
                      <a:pt x="146255" y="654105"/>
                      <a:pt x="152758" y="651434"/>
                      <a:pt x="157685" y="646508"/>
                    </a:cubicBezTo>
                    <a:lnTo>
                      <a:pt x="242109" y="562083"/>
                    </a:lnTo>
                    <a:cubicBezTo>
                      <a:pt x="246542" y="557650"/>
                      <a:pt x="246542" y="550463"/>
                      <a:pt x="242109" y="546031"/>
                    </a:cubicBezTo>
                    <a:cubicBezTo>
                      <a:pt x="237678" y="541595"/>
                      <a:pt x="230491" y="541595"/>
                      <a:pt x="226058" y="546028"/>
                    </a:cubicBezTo>
                    <a:close/>
                    <a:moveTo>
                      <a:pt x="127803" y="22699"/>
                    </a:moveTo>
                    <a:cubicBezTo>
                      <a:pt x="175060" y="22699"/>
                      <a:pt x="213508" y="61146"/>
                      <a:pt x="213508" y="108404"/>
                    </a:cubicBezTo>
                    <a:cubicBezTo>
                      <a:pt x="213508" y="155663"/>
                      <a:pt x="175060" y="194109"/>
                      <a:pt x="127803" y="194109"/>
                    </a:cubicBezTo>
                    <a:cubicBezTo>
                      <a:pt x="80546" y="194109"/>
                      <a:pt x="42098" y="155661"/>
                      <a:pt x="42098" y="108404"/>
                    </a:cubicBezTo>
                    <a:cubicBezTo>
                      <a:pt x="42098" y="61145"/>
                      <a:pt x="80546" y="22699"/>
                      <a:pt x="127803" y="22699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438" name="Freeform: Shape 2437">
                <a:extLst>
                  <a:ext uri="{FF2B5EF4-FFF2-40B4-BE49-F238E27FC236}">
                    <a16:creationId xmlns:a16="http://schemas.microsoft.com/office/drawing/2014/main" id="{9EECDEB5-7F37-4EC7-BDE1-0544FB1CB770}"/>
                  </a:ext>
                </a:extLst>
              </p:cNvPr>
              <p:cNvSpPr/>
              <p:nvPr/>
            </p:nvSpPr>
            <p:spPr>
              <a:xfrm>
                <a:off x="1387875" y="5720191"/>
                <a:ext cx="22701" cy="59097"/>
              </a:xfrm>
              <a:custGeom>
                <a:avLst/>
                <a:gdLst>
                  <a:gd name="connsiteX0" fmla="*/ 11351 w 22701"/>
                  <a:gd name="connsiteY0" fmla="*/ 0 h 59097"/>
                  <a:gd name="connsiteX1" fmla="*/ 0 w 22701"/>
                  <a:gd name="connsiteY1" fmla="*/ 11351 h 59097"/>
                  <a:gd name="connsiteX2" fmla="*/ 0 w 22701"/>
                  <a:gd name="connsiteY2" fmla="*/ 47746 h 59097"/>
                  <a:gd name="connsiteX3" fmla="*/ 11351 w 22701"/>
                  <a:gd name="connsiteY3" fmla="*/ 59097 h 59097"/>
                  <a:gd name="connsiteX4" fmla="*/ 22702 w 22701"/>
                  <a:gd name="connsiteY4" fmla="*/ 47746 h 59097"/>
                  <a:gd name="connsiteX5" fmla="*/ 22702 w 22701"/>
                  <a:gd name="connsiteY5" fmla="*/ 11351 h 59097"/>
                  <a:gd name="connsiteX6" fmla="*/ 11351 w 22701"/>
                  <a:gd name="connsiteY6" fmla="*/ 0 h 59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2701" h="59097">
                    <a:moveTo>
                      <a:pt x="11351" y="0"/>
                    </a:moveTo>
                    <a:cubicBezTo>
                      <a:pt x="5082" y="0"/>
                      <a:pt x="0" y="5082"/>
                      <a:pt x="0" y="11351"/>
                    </a:cubicBezTo>
                    <a:lnTo>
                      <a:pt x="0" y="47746"/>
                    </a:lnTo>
                    <a:cubicBezTo>
                      <a:pt x="0" y="54015"/>
                      <a:pt x="5082" y="59097"/>
                      <a:pt x="11351" y="59097"/>
                    </a:cubicBezTo>
                    <a:cubicBezTo>
                      <a:pt x="17620" y="59097"/>
                      <a:pt x="22702" y="54015"/>
                      <a:pt x="22702" y="47746"/>
                    </a:cubicBezTo>
                    <a:lnTo>
                      <a:pt x="22702" y="11351"/>
                    </a:lnTo>
                    <a:cubicBezTo>
                      <a:pt x="22702" y="5082"/>
                      <a:pt x="17620" y="0"/>
                      <a:pt x="11351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439" name="Freeform: Shape 2438">
                <a:extLst>
                  <a:ext uri="{FF2B5EF4-FFF2-40B4-BE49-F238E27FC236}">
                    <a16:creationId xmlns:a16="http://schemas.microsoft.com/office/drawing/2014/main" id="{FF2C3D4D-3C83-495B-9700-9733B1D0CAA6}"/>
                  </a:ext>
                </a:extLst>
              </p:cNvPr>
              <p:cNvSpPr/>
              <p:nvPr/>
            </p:nvSpPr>
            <p:spPr>
              <a:xfrm>
                <a:off x="1387875" y="5611003"/>
                <a:ext cx="22701" cy="59098"/>
              </a:xfrm>
              <a:custGeom>
                <a:avLst/>
                <a:gdLst>
                  <a:gd name="connsiteX0" fmla="*/ 11351 w 22701"/>
                  <a:gd name="connsiteY0" fmla="*/ 0 h 59098"/>
                  <a:gd name="connsiteX1" fmla="*/ 0 w 22701"/>
                  <a:gd name="connsiteY1" fmla="*/ 11351 h 59098"/>
                  <a:gd name="connsiteX2" fmla="*/ 0 w 22701"/>
                  <a:gd name="connsiteY2" fmla="*/ 47748 h 59098"/>
                  <a:gd name="connsiteX3" fmla="*/ 11351 w 22701"/>
                  <a:gd name="connsiteY3" fmla="*/ 59099 h 59098"/>
                  <a:gd name="connsiteX4" fmla="*/ 22702 w 22701"/>
                  <a:gd name="connsiteY4" fmla="*/ 47748 h 59098"/>
                  <a:gd name="connsiteX5" fmla="*/ 22702 w 22701"/>
                  <a:gd name="connsiteY5" fmla="*/ 11351 h 59098"/>
                  <a:gd name="connsiteX6" fmla="*/ 11351 w 22701"/>
                  <a:gd name="connsiteY6" fmla="*/ 0 h 590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2701" h="59098">
                    <a:moveTo>
                      <a:pt x="11351" y="0"/>
                    </a:moveTo>
                    <a:cubicBezTo>
                      <a:pt x="5082" y="0"/>
                      <a:pt x="0" y="5082"/>
                      <a:pt x="0" y="11351"/>
                    </a:cubicBezTo>
                    <a:lnTo>
                      <a:pt x="0" y="47748"/>
                    </a:lnTo>
                    <a:cubicBezTo>
                      <a:pt x="0" y="54017"/>
                      <a:pt x="5082" y="59099"/>
                      <a:pt x="11351" y="59099"/>
                    </a:cubicBezTo>
                    <a:cubicBezTo>
                      <a:pt x="17620" y="59099"/>
                      <a:pt x="22702" y="54017"/>
                      <a:pt x="22702" y="47748"/>
                    </a:cubicBezTo>
                    <a:lnTo>
                      <a:pt x="22702" y="11351"/>
                    </a:lnTo>
                    <a:cubicBezTo>
                      <a:pt x="22702" y="5082"/>
                      <a:pt x="17620" y="0"/>
                      <a:pt x="11351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440" name="Freeform: Shape 2439">
                <a:extLst>
                  <a:ext uri="{FF2B5EF4-FFF2-40B4-BE49-F238E27FC236}">
                    <a16:creationId xmlns:a16="http://schemas.microsoft.com/office/drawing/2014/main" id="{43BE20AC-F12A-4017-A724-8879299CBFAA}"/>
                  </a:ext>
                </a:extLst>
              </p:cNvPr>
              <p:cNvSpPr/>
              <p:nvPr/>
            </p:nvSpPr>
            <p:spPr>
              <a:xfrm>
                <a:off x="1419393" y="5701990"/>
                <a:ext cx="54225" cy="40903"/>
              </a:xfrm>
              <a:custGeom>
                <a:avLst/>
                <a:gdLst>
                  <a:gd name="connsiteX0" fmla="*/ 48548 w 54225"/>
                  <a:gd name="connsiteY0" fmla="*/ 19722 h 40903"/>
                  <a:gd name="connsiteX1" fmla="*/ 17028 w 54225"/>
                  <a:gd name="connsiteY1" fmla="*/ 1524 h 40903"/>
                  <a:gd name="connsiteX2" fmla="*/ 1523 w 54225"/>
                  <a:gd name="connsiteY2" fmla="*/ 5678 h 40903"/>
                  <a:gd name="connsiteX3" fmla="*/ 5677 w 54225"/>
                  <a:gd name="connsiteY3" fmla="*/ 21184 h 40903"/>
                  <a:gd name="connsiteX4" fmla="*/ 37198 w 54225"/>
                  <a:gd name="connsiteY4" fmla="*/ 39381 h 40903"/>
                  <a:gd name="connsiteX5" fmla="*/ 42862 w 54225"/>
                  <a:gd name="connsiteY5" fmla="*/ 40904 h 40903"/>
                  <a:gd name="connsiteX6" fmla="*/ 52703 w 54225"/>
                  <a:gd name="connsiteY6" fmla="*/ 35227 h 40903"/>
                  <a:gd name="connsiteX7" fmla="*/ 48548 w 54225"/>
                  <a:gd name="connsiteY7" fmla="*/ 19722 h 409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4225" h="40903">
                    <a:moveTo>
                      <a:pt x="48548" y="19722"/>
                    </a:moveTo>
                    <a:lnTo>
                      <a:pt x="17028" y="1524"/>
                    </a:lnTo>
                    <a:cubicBezTo>
                      <a:pt x="11599" y="-1613"/>
                      <a:pt x="4657" y="250"/>
                      <a:pt x="1523" y="5678"/>
                    </a:cubicBezTo>
                    <a:cubicBezTo>
                      <a:pt x="-1612" y="11107"/>
                      <a:pt x="248" y="18049"/>
                      <a:pt x="5677" y="21184"/>
                    </a:cubicBezTo>
                    <a:lnTo>
                      <a:pt x="37198" y="39381"/>
                    </a:lnTo>
                    <a:cubicBezTo>
                      <a:pt x="38985" y="40414"/>
                      <a:pt x="40937" y="40904"/>
                      <a:pt x="42862" y="40904"/>
                    </a:cubicBezTo>
                    <a:cubicBezTo>
                      <a:pt x="46785" y="40904"/>
                      <a:pt x="50601" y="38867"/>
                      <a:pt x="52703" y="35227"/>
                    </a:cubicBezTo>
                    <a:cubicBezTo>
                      <a:pt x="55837" y="29798"/>
                      <a:pt x="53977" y="22856"/>
                      <a:pt x="48548" y="19722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441" name="Freeform: Shape 2440">
                <a:extLst>
                  <a:ext uri="{FF2B5EF4-FFF2-40B4-BE49-F238E27FC236}">
                    <a16:creationId xmlns:a16="http://schemas.microsoft.com/office/drawing/2014/main" id="{66817FDA-90B8-43B8-8B29-7AF29110C54F}"/>
                  </a:ext>
                </a:extLst>
              </p:cNvPr>
              <p:cNvSpPr/>
              <p:nvPr/>
            </p:nvSpPr>
            <p:spPr>
              <a:xfrm>
                <a:off x="1324833" y="5647397"/>
                <a:ext cx="54226" cy="40903"/>
              </a:xfrm>
              <a:custGeom>
                <a:avLst/>
                <a:gdLst>
                  <a:gd name="connsiteX0" fmla="*/ 5678 w 54226"/>
                  <a:gd name="connsiteY0" fmla="*/ 21183 h 40903"/>
                  <a:gd name="connsiteX1" fmla="*/ 37198 w 54226"/>
                  <a:gd name="connsiteY1" fmla="*/ 39381 h 40903"/>
                  <a:gd name="connsiteX2" fmla="*/ 42863 w 54226"/>
                  <a:gd name="connsiteY2" fmla="*/ 40904 h 40903"/>
                  <a:gd name="connsiteX3" fmla="*/ 52704 w 54226"/>
                  <a:gd name="connsiteY3" fmla="*/ 35227 h 40903"/>
                  <a:gd name="connsiteX4" fmla="*/ 48549 w 54226"/>
                  <a:gd name="connsiteY4" fmla="*/ 19721 h 40903"/>
                  <a:gd name="connsiteX5" fmla="*/ 17029 w 54226"/>
                  <a:gd name="connsiteY5" fmla="*/ 1524 h 40903"/>
                  <a:gd name="connsiteX6" fmla="*/ 1523 w 54226"/>
                  <a:gd name="connsiteY6" fmla="*/ 5678 h 40903"/>
                  <a:gd name="connsiteX7" fmla="*/ 5678 w 54226"/>
                  <a:gd name="connsiteY7" fmla="*/ 21183 h 409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4226" h="40903">
                    <a:moveTo>
                      <a:pt x="5678" y="21183"/>
                    </a:moveTo>
                    <a:lnTo>
                      <a:pt x="37198" y="39381"/>
                    </a:lnTo>
                    <a:cubicBezTo>
                      <a:pt x="38986" y="40413"/>
                      <a:pt x="40938" y="40904"/>
                      <a:pt x="42863" y="40904"/>
                    </a:cubicBezTo>
                    <a:cubicBezTo>
                      <a:pt x="46786" y="40904"/>
                      <a:pt x="50601" y="38866"/>
                      <a:pt x="52704" y="35227"/>
                    </a:cubicBezTo>
                    <a:cubicBezTo>
                      <a:pt x="55838" y="29798"/>
                      <a:pt x="53978" y="22856"/>
                      <a:pt x="48549" y="19721"/>
                    </a:cubicBezTo>
                    <a:lnTo>
                      <a:pt x="17029" y="1524"/>
                    </a:lnTo>
                    <a:cubicBezTo>
                      <a:pt x="11600" y="-1612"/>
                      <a:pt x="4658" y="248"/>
                      <a:pt x="1523" y="5678"/>
                    </a:cubicBezTo>
                    <a:cubicBezTo>
                      <a:pt x="-1613" y="11107"/>
                      <a:pt x="249" y="18049"/>
                      <a:pt x="5678" y="21183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442" name="Freeform: Shape 2441">
                <a:extLst>
                  <a:ext uri="{FF2B5EF4-FFF2-40B4-BE49-F238E27FC236}">
                    <a16:creationId xmlns:a16="http://schemas.microsoft.com/office/drawing/2014/main" id="{F3BC9367-ADFF-4CDF-951A-85DF689D27DB}"/>
                  </a:ext>
                </a:extLst>
              </p:cNvPr>
              <p:cNvSpPr/>
              <p:nvPr/>
            </p:nvSpPr>
            <p:spPr>
              <a:xfrm>
                <a:off x="1324833" y="5701990"/>
                <a:ext cx="54225" cy="40903"/>
              </a:xfrm>
              <a:custGeom>
                <a:avLst/>
                <a:gdLst>
                  <a:gd name="connsiteX0" fmla="*/ 37198 w 54225"/>
                  <a:gd name="connsiteY0" fmla="*/ 1524 h 40903"/>
                  <a:gd name="connsiteX1" fmla="*/ 5677 w 54225"/>
                  <a:gd name="connsiteY1" fmla="*/ 19721 h 40903"/>
                  <a:gd name="connsiteX2" fmla="*/ 1523 w 54225"/>
                  <a:gd name="connsiteY2" fmla="*/ 35227 h 40903"/>
                  <a:gd name="connsiteX3" fmla="*/ 11363 w 54225"/>
                  <a:gd name="connsiteY3" fmla="*/ 40904 h 40903"/>
                  <a:gd name="connsiteX4" fmla="*/ 17028 w 54225"/>
                  <a:gd name="connsiteY4" fmla="*/ 39381 h 40903"/>
                  <a:gd name="connsiteX5" fmla="*/ 48548 w 54225"/>
                  <a:gd name="connsiteY5" fmla="*/ 21183 h 40903"/>
                  <a:gd name="connsiteX6" fmla="*/ 52703 w 54225"/>
                  <a:gd name="connsiteY6" fmla="*/ 5678 h 40903"/>
                  <a:gd name="connsiteX7" fmla="*/ 37198 w 54225"/>
                  <a:gd name="connsiteY7" fmla="*/ 1524 h 409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4225" h="40903">
                    <a:moveTo>
                      <a:pt x="37198" y="1524"/>
                    </a:moveTo>
                    <a:lnTo>
                      <a:pt x="5677" y="19721"/>
                    </a:lnTo>
                    <a:cubicBezTo>
                      <a:pt x="248" y="22856"/>
                      <a:pt x="-1612" y="29798"/>
                      <a:pt x="1523" y="35227"/>
                    </a:cubicBezTo>
                    <a:cubicBezTo>
                      <a:pt x="3625" y="38868"/>
                      <a:pt x="7440" y="40904"/>
                      <a:pt x="11363" y="40904"/>
                    </a:cubicBezTo>
                    <a:cubicBezTo>
                      <a:pt x="13288" y="40904"/>
                      <a:pt x="15241" y="40413"/>
                      <a:pt x="17028" y="39381"/>
                    </a:cubicBezTo>
                    <a:lnTo>
                      <a:pt x="48548" y="21183"/>
                    </a:lnTo>
                    <a:cubicBezTo>
                      <a:pt x="53977" y="18049"/>
                      <a:pt x="55837" y="11107"/>
                      <a:pt x="52703" y="5678"/>
                    </a:cubicBezTo>
                    <a:cubicBezTo>
                      <a:pt x="49569" y="248"/>
                      <a:pt x="42628" y="-1612"/>
                      <a:pt x="37198" y="1524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443" name="Freeform: Shape 2442">
                <a:extLst>
                  <a:ext uri="{FF2B5EF4-FFF2-40B4-BE49-F238E27FC236}">
                    <a16:creationId xmlns:a16="http://schemas.microsoft.com/office/drawing/2014/main" id="{996239B9-4E00-4150-A9E7-ED588CF9FB41}"/>
                  </a:ext>
                </a:extLst>
              </p:cNvPr>
              <p:cNvSpPr/>
              <p:nvPr/>
            </p:nvSpPr>
            <p:spPr>
              <a:xfrm>
                <a:off x="1419393" y="5647398"/>
                <a:ext cx="54225" cy="40902"/>
              </a:xfrm>
              <a:custGeom>
                <a:avLst/>
                <a:gdLst>
                  <a:gd name="connsiteX0" fmla="*/ 11363 w 54225"/>
                  <a:gd name="connsiteY0" fmla="*/ 40903 h 40902"/>
                  <a:gd name="connsiteX1" fmla="*/ 17028 w 54225"/>
                  <a:gd name="connsiteY1" fmla="*/ 39380 h 40902"/>
                  <a:gd name="connsiteX2" fmla="*/ 48548 w 54225"/>
                  <a:gd name="connsiteY2" fmla="*/ 21183 h 40902"/>
                  <a:gd name="connsiteX3" fmla="*/ 52703 w 54225"/>
                  <a:gd name="connsiteY3" fmla="*/ 5677 h 40902"/>
                  <a:gd name="connsiteX4" fmla="*/ 37198 w 54225"/>
                  <a:gd name="connsiteY4" fmla="*/ 1523 h 40902"/>
                  <a:gd name="connsiteX5" fmla="*/ 5677 w 54225"/>
                  <a:gd name="connsiteY5" fmla="*/ 19721 h 40902"/>
                  <a:gd name="connsiteX6" fmla="*/ 1523 w 54225"/>
                  <a:gd name="connsiteY6" fmla="*/ 35226 h 40902"/>
                  <a:gd name="connsiteX7" fmla="*/ 11363 w 54225"/>
                  <a:gd name="connsiteY7" fmla="*/ 40903 h 409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4225" h="40902">
                    <a:moveTo>
                      <a:pt x="11363" y="40903"/>
                    </a:moveTo>
                    <a:cubicBezTo>
                      <a:pt x="13288" y="40903"/>
                      <a:pt x="15240" y="40413"/>
                      <a:pt x="17028" y="39380"/>
                    </a:cubicBezTo>
                    <a:lnTo>
                      <a:pt x="48548" y="21183"/>
                    </a:lnTo>
                    <a:cubicBezTo>
                      <a:pt x="53977" y="18048"/>
                      <a:pt x="55837" y="11106"/>
                      <a:pt x="52703" y="5677"/>
                    </a:cubicBezTo>
                    <a:cubicBezTo>
                      <a:pt x="49567" y="247"/>
                      <a:pt x="42626" y="-1611"/>
                      <a:pt x="37198" y="1523"/>
                    </a:cubicBezTo>
                    <a:lnTo>
                      <a:pt x="5677" y="19721"/>
                    </a:lnTo>
                    <a:cubicBezTo>
                      <a:pt x="248" y="22855"/>
                      <a:pt x="-1612" y="29797"/>
                      <a:pt x="1523" y="35226"/>
                    </a:cubicBezTo>
                    <a:cubicBezTo>
                      <a:pt x="3625" y="38867"/>
                      <a:pt x="7440" y="40903"/>
                      <a:pt x="11363" y="40903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486" name="Freeform: Shape 2485">
                <a:extLst>
                  <a:ext uri="{FF2B5EF4-FFF2-40B4-BE49-F238E27FC236}">
                    <a16:creationId xmlns:a16="http://schemas.microsoft.com/office/drawing/2014/main" id="{0A395988-C954-42B9-9FEE-5D1C5FECC5DC}"/>
                  </a:ext>
                </a:extLst>
              </p:cNvPr>
              <p:cNvSpPr/>
              <p:nvPr/>
            </p:nvSpPr>
            <p:spPr>
              <a:xfrm>
                <a:off x="1201019" y="5338033"/>
                <a:ext cx="22701" cy="34833"/>
              </a:xfrm>
              <a:custGeom>
                <a:avLst/>
                <a:gdLst>
                  <a:gd name="connsiteX0" fmla="*/ 11351 w 22701"/>
                  <a:gd name="connsiteY0" fmla="*/ 34834 h 34833"/>
                  <a:gd name="connsiteX1" fmla="*/ 22702 w 22701"/>
                  <a:gd name="connsiteY1" fmla="*/ 23483 h 34833"/>
                  <a:gd name="connsiteX2" fmla="*/ 22702 w 22701"/>
                  <a:gd name="connsiteY2" fmla="*/ 11351 h 34833"/>
                  <a:gd name="connsiteX3" fmla="*/ 11351 w 22701"/>
                  <a:gd name="connsiteY3" fmla="*/ 0 h 34833"/>
                  <a:gd name="connsiteX4" fmla="*/ 0 w 22701"/>
                  <a:gd name="connsiteY4" fmla="*/ 11351 h 34833"/>
                  <a:gd name="connsiteX5" fmla="*/ 0 w 22701"/>
                  <a:gd name="connsiteY5" fmla="*/ 23483 h 34833"/>
                  <a:gd name="connsiteX6" fmla="*/ 11351 w 22701"/>
                  <a:gd name="connsiteY6" fmla="*/ 34834 h 348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2701" h="34833">
                    <a:moveTo>
                      <a:pt x="11351" y="34834"/>
                    </a:moveTo>
                    <a:cubicBezTo>
                      <a:pt x="17620" y="34834"/>
                      <a:pt x="22702" y="29751"/>
                      <a:pt x="22702" y="23483"/>
                    </a:cubicBezTo>
                    <a:lnTo>
                      <a:pt x="22702" y="11351"/>
                    </a:lnTo>
                    <a:cubicBezTo>
                      <a:pt x="22702" y="5082"/>
                      <a:pt x="17620" y="0"/>
                      <a:pt x="11351" y="0"/>
                    </a:cubicBezTo>
                    <a:cubicBezTo>
                      <a:pt x="5082" y="0"/>
                      <a:pt x="0" y="5082"/>
                      <a:pt x="0" y="11351"/>
                    </a:cubicBezTo>
                    <a:lnTo>
                      <a:pt x="0" y="23483"/>
                    </a:lnTo>
                    <a:cubicBezTo>
                      <a:pt x="0" y="29751"/>
                      <a:pt x="5082" y="34834"/>
                      <a:pt x="11351" y="34834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487" name="Freeform: Shape 2486">
                <a:extLst>
                  <a:ext uri="{FF2B5EF4-FFF2-40B4-BE49-F238E27FC236}">
                    <a16:creationId xmlns:a16="http://schemas.microsoft.com/office/drawing/2014/main" id="{B63F899D-82AD-4090-84D9-DED3E5C9CABC}"/>
                  </a:ext>
                </a:extLst>
              </p:cNvPr>
              <p:cNvSpPr/>
              <p:nvPr/>
            </p:nvSpPr>
            <p:spPr>
              <a:xfrm>
                <a:off x="1201019" y="5422957"/>
                <a:ext cx="22701" cy="34833"/>
              </a:xfrm>
              <a:custGeom>
                <a:avLst/>
                <a:gdLst>
                  <a:gd name="connsiteX0" fmla="*/ 11351 w 22701"/>
                  <a:gd name="connsiteY0" fmla="*/ 34834 h 34833"/>
                  <a:gd name="connsiteX1" fmla="*/ 22702 w 22701"/>
                  <a:gd name="connsiteY1" fmla="*/ 23483 h 34833"/>
                  <a:gd name="connsiteX2" fmla="*/ 22702 w 22701"/>
                  <a:gd name="connsiteY2" fmla="*/ 11351 h 34833"/>
                  <a:gd name="connsiteX3" fmla="*/ 11351 w 22701"/>
                  <a:gd name="connsiteY3" fmla="*/ 0 h 34833"/>
                  <a:gd name="connsiteX4" fmla="*/ 0 w 22701"/>
                  <a:gd name="connsiteY4" fmla="*/ 11351 h 34833"/>
                  <a:gd name="connsiteX5" fmla="*/ 0 w 22701"/>
                  <a:gd name="connsiteY5" fmla="*/ 23483 h 34833"/>
                  <a:gd name="connsiteX6" fmla="*/ 11351 w 22701"/>
                  <a:gd name="connsiteY6" fmla="*/ 34834 h 348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2701" h="34833">
                    <a:moveTo>
                      <a:pt x="11351" y="34834"/>
                    </a:moveTo>
                    <a:cubicBezTo>
                      <a:pt x="17620" y="34834"/>
                      <a:pt x="22702" y="29751"/>
                      <a:pt x="22702" y="23483"/>
                    </a:cubicBezTo>
                    <a:lnTo>
                      <a:pt x="22702" y="11351"/>
                    </a:lnTo>
                    <a:cubicBezTo>
                      <a:pt x="22702" y="5082"/>
                      <a:pt x="17620" y="0"/>
                      <a:pt x="11351" y="0"/>
                    </a:cubicBezTo>
                    <a:cubicBezTo>
                      <a:pt x="5082" y="0"/>
                      <a:pt x="0" y="5082"/>
                      <a:pt x="0" y="11351"/>
                    </a:cubicBezTo>
                    <a:lnTo>
                      <a:pt x="0" y="23483"/>
                    </a:lnTo>
                    <a:cubicBezTo>
                      <a:pt x="0" y="29751"/>
                      <a:pt x="5082" y="34834"/>
                      <a:pt x="11351" y="34834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488" name="Freeform: Shape 2487">
                <a:extLst>
                  <a:ext uri="{FF2B5EF4-FFF2-40B4-BE49-F238E27FC236}">
                    <a16:creationId xmlns:a16="http://schemas.microsoft.com/office/drawing/2014/main" id="{44F55937-5523-452E-AD8A-D021359C59FA}"/>
                  </a:ext>
                </a:extLst>
              </p:cNvPr>
              <p:cNvSpPr/>
              <p:nvPr/>
            </p:nvSpPr>
            <p:spPr>
              <a:xfrm>
                <a:off x="1158990" y="5404757"/>
                <a:ext cx="33211" cy="28771"/>
              </a:xfrm>
              <a:custGeom>
                <a:avLst/>
                <a:gdLst>
                  <a:gd name="connsiteX0" fmla="*/ 16183 w 33211"/>
                  <a:gd name="connsiteY0" fmla="*/ 1524 h 28771"/>
                  <a:gd name="connsiteX1" fmla="*/ 5677 w 33211"/>
                  <a:gd name="connsiteY1" fmla="*/ 7589 h 28771"/>
                  <a:gd name="connsiteX2" fmla="*/ 1523 w 33211"/>
                  <a:gd name="connsiteY2" fmla="*/ 23095 h 28771"/>
                  <a:gd name="connsiteX3" fmla="*/ 11363 w 33211"/>
                  <a:gd name="connsiteY3" fmla="*/ 28772 h 28771"/>
                  <a:gd name="connsiteX4" fmla="*/ 17028 w 33211"/>
                  <a:gd name="connsiteY4" fmla="*/ 27249 h 28771"/>
                  <a:gd name="connsiteX5" fmla="*/ 27534 w 33211"/>
                  <a:gd name="connsiteY5" fmla="*/ 21183 h 28771"/>
                  <a:gd name="connsiteX6" fmla="*/ 31689 w 33211"/>
                  <a:gd name="connsiteY6" fmla="*/ 5678 h 28771"/>
                  <a:gd name="connsiteX7" fmla="*/ 16183 w 33211"/>
                  <a:gd name="connsiteY7" fmla="*/ 1524 h 287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3211" h="28771">
                    <a:moveTo>
                      <a:pt x="16183" y="1524"/>
                    </a:moveTo>
                    <a:lnTo>
                      <a:pt x="5677" y="7589"/>
                    </a:lnTo>
                    <a:cubicBezTo>
                      <a:pt x="248" y="10724"/>
                      <a:pt x="-1612" y="17666"/>
                      <a:pt x="1523" y="23095"/>
                    </a:cubicBezTo>
                    <a:cubicBezTo>
                      <a:pt x="3625" y="26736"/>
                      <a:pt x="7440" y="28772"/>
                      <a:pt x="11363" y="28772"/>
                    </a:cubicBezTo>
                    <a:cubicBezTo>
                      <a:pt x="13288" y="28772"/>
                      <a:pt x="15240" y="28281"/>
                      <a:pt x="17028" y="27249"/>
                    </a:cubicBezTo>
                    <a:lnTo>
                      <a:pt x="27534" y="21183"/>
                    </a:lnTo>
                    <a:cubicBezTo>
                      <a:pt x="32963" y="18049"/>
                      <a:pt x="34823" y="11107"/>
                      <a:pt x="31689" y="5678"/>
                    </a:cubicBezTo>
                    <a:cubicBezTo>
                      <a:pt x="28554" y="248"/>
                      <a:pt x="21614" y="-1612"/>
                      <a:pt x="16183" y="1524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489" name="Freeform: Shape 2488">
                <a:extLst>
                  <a:ext uri="{FF2B5EF4-FFF2-40B4-BE49-F238E27FC236}">
                    <a16:creationId xmlns:a16="http://schemas.microsoft.com/office/drawing/2014/main" id="{D0C269D7-C57C-41E0-9D29-BB252B56FC27}"/>
                  </a:ext>
                </a:extLst>
              </p:cNvPr>
              <p:cNvSpPr/>
              <p:nvPr/>
            </p:nvSpPr>
            <p:spPr>
              <a:xfrm>
                <a:off x="1232538" y="5362295"/>
                <a:ext cx="33212" cy="28772"/>
              </a:xfrm>
              <a:custGeom>
                <a:avLst/>
                <a:gdLst>
                  <a:gd name="connsiteX0" fmla="*/ 11363 w 33212"/>
                  <a:gd name="connsiteY0" fmla="*/ 28772 h 28772"/>
                  <a:gd name="connsiteX1" fmla="*/ 17029 w 33212"/>
                  <a:gd name="connsiteY1" fmla="*/ 27250 h 28772"/>
                  <a:gd name="connsiteX2" fmla="*/ 27536 w 33212"/>
                  <a:gd name="connsiteY2" fmla="*/ 21184 h 28772"/>
                  <a:gd name="connsiteX3" fmla="*/ 31690 w 33212"/>
                  <a:gd name="connsiteY3" fmla="*/ 5677 h 28772"/>
                  <a:gd name="connsiteX4" fmla="*/ 16183 w 33212"/>
                  <a:gd name="connsiteY4" fmla="*/ 1523 h 28772"/>
                  <a:gd name="connsiteX5" fmla="*/ 5677 w 33212"/>
                  <a:gd name="connsiteY5" fmla="*/ 7588 h 28772"/>
                  <a:gd name="connsiteX6" fmla="*/ 1523 w 33212"/>
                  <a:gd name="connsiteY6" fmla="*/ 23095 h 28772"/>
                  <a:gd name="connsiteX7" fmla="*/ 11363 w 33212"/>
                  <a:gd name="connsiteY7" fmla="*/ 28772 h 287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3212" h="28772">
                    <a:moveTo>
                      <a:pt x="11363" y="28772"/>
                    </a:moveTo>
                    <a:cubicBezTo>
                      <a:pt x="13288" y="28772"/>
                      <a:pt x="15242" y="28282"/>
                      <a:pt x="17029" y="27250"/>
                    </a:cubicBezTo>
                    <a:lnTo>
                      <a:pt x="27536" y="21184"/>
                    </a:lnTo>
                    <a:cubicBezTo>
                      <a:pt x="32964" y="18049"/>
                      <a:pt x="34825" y="11107"/>
                      <a:pt x="31690" y="5677"/>
                    </a:cubicBezTo>
                    <a:cubicBezTo>
                      <a:pt x="28556" y="248"/>
                      <a:pt x="21612" y="-1612"/>
                      <a:pt x="16183" y="1523"/>
                    </a:cubicBezTo>
                    <a:lnTo>
                      <a:pt x="5677" y="7588"/>
                    </a:lnTo>
                    <a:cubicBezTo>
                      <a:pt x="248" y="10723"/>
                      <a:pt x="-1612" y="17665"/>
                      <a:pt x="1523" y="23095"/>
                    </a:cubicBezTo>
                    <a:cubicBezTo>
                      <a:pt x="3625" y="26737"/>
                      <a:pt x="7440" y="28772"/>
                      <a:pt x="11363" y="28772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490" name="Freeform: Shape 2489">
                <a:extLst>
                  <a:ext uri="{FF2B5EF4-FFF2-40B4-BE49-F238E27FC236}">
                    <a16:creationId xmlns:a16="http://schemas.microsoft.com/office/drawing/2014/main" id="{C5DE0143-5F3A-4B07-82D7-FC53F20623FC}"/>
                  </a:ext>
                </a:extLst>
              </p:cNvPr>
              <p:cNvSpPr/>
              <p:nvPr/>
            </p:nvSpPr>
            <p:spPr>
              <a:xfrm>
                <a:off x="1232538" y="5404756"/>
                <a:ext cx="33211" cy="28772"/>
              </a:xfrm>
              <a:custGeom>
                <a:avLst/>
                <a:gdLst>
                  <a:gd name="connsiteX0" fmla="*/ 27534 w 33211"/>
                  <a:gd name="connsiteY0" fmla="*/ 7590 h 28772"/>
                  <a:gd name="connsiteX1" fmla="*/ 17028 w 33211"/>
                  <a:gd name="connsiteY1" fmla="*/ 1524 h 28772"/>
                  <a:gd name="connsiteX2" fmla="*/ 1523 w 33211"/>
                  <a:gd name="connsiteY2" fmla="*/ 5678 h 28772"/>
                  <a:gd name="connsiteX3" fmla="*/ 5677 w 33211"/>
                  <a:gd name="connsiteY3" fmla="*/ 21184 h 28772"/>
                  <a:gd name="connsiteX4" fmla="*/ 16183 w 33211"/>
                  <a:gd name="connsiteY4" fmla="*/ 27250 h 28772"/>
                  <a:gd name="connsiteX5" fmla="*/ 21848 w 33211"/>
                  <a:gd name="connsiteY5" fmla="*/ 28772 h 28772"/>
                  <a:gd name="connsiteX6" fmla="*/ 31689 w 33211"/>
                  <a:gd name="connsiteY6" fmla="*/ 23095 h 28772"/>
                  <a:gd name="connsiteX7" fmla="*/ 27534 w 33211"/>
                  <a:gd name="connsiteY7" fmla="*/ 7590 h 287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3211" h="28772">
                    <a:moveTo>
                      <a:pt x="27534" y="7590"/>
                    </a:moveTo>
                    <a:lnTo>
                      <a:pt x="17028" y="1524"/>
                    </a:lnTo>
                    <a:cubicBezTo>
                      <a:pt x="11599" y="-1613"/>
                      <a:pt x="4657" y="250"/>
                      <a:pt x="1523" y="5678"/>
                    </a:cubicBezTo>
                    <a:cubicBezTo>
                      <a:pt x="-1612" y="11107"/>
                      <a:pt x="248" y="18049"/>
                      <a:pt x="5677" y="21184"/>
                    </a:cubicBezTo>
                    <a:lnTo>
                      <a:pt x="16183" y="27250"/>
                    </a:lnTo>
                    <a:cubicBezTo>
                      <a:pt x="17971" y="28282"/>
                      <a:pt x="19923" y="28772"/>
                      <a:pt x="21848" y="28772"/>
                    </a:cubicBezTo>
                    <a:cubicBezTo>
                      <a:pt x="25771" y="28772"/>
                      <a:pt x="29586" y="26735"/>
                      <a:pt x="31689" y="23095"/>
                    </a:cubicBezTo>
                    <a:cubicBezTo>
                      <a:pt x="34823" y="17665"/>
                      <a:pt x="32963" y="10723"/>
                      <a:pt x="27534" y="759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491" name="Freeform: Shape 2490">
                <a:extLst>
                  <a:ext uri="{FF2B5EF4-FFF2-40B4-BE49-F238E27FC236}">
                    <a16:creationId xmlns:a16="http://schemas.microsoft.com/office/drawing/2014/main" id="{7F63775F-9D69-40E1-B7E7-4136DAC3F602}"/>
                  </a:ext>
                </a:extLst>
              </p:cNvPr>
              <p:cNvSpPr/>
              <p:nvPr/>
            </p:nvSpPr>
            <p:spPr>
              <a:xfrm>
                <a:off x="1158990" y="5362293"/>
                <a:ext cx="33212" cy="28772"/>
              </a:xfrm>
              <a:custGeom>
                <a:avLst/>
                <a:gdLst>
                  <a:gd name="connsiteX0" fmla="*/ 5677 w 33212"/>
                  <a:gd name="connsiteY0" fmla="*/ 21184 h 28772"/>
                  <a:gd name="connsiteX1" fmla="*/ 16183 w 33212"/>
                  <a:gd name="connsiteY1" fmla="*/ 27250 h 28772"/>
                  <a:gd name="connsiteX2" fmla="*/ 21850 w 33212"/>
                  <a:gd name="connsiteY2" fmla="*/ 28772 h 28772"/>
                  <a:gd name="connsiteX3" fmla="*/ 31690 w 33212"/>
                  <a:gd name="connsiteY3" fmla="*/ 23095 h 28772"/>
                  <a:gd name="connsiteX4" fmla="*/ 27536 w 33212"/>
                  <a:gd name="connsiteY4" fmla="*/ 7589 h 28772"/>
                  <a:gd name="connsiteX5" fmla="*/ 17029 w 33212"/>
                  <a:gd name="connsiteY5" fmla="*/ 1523 h 28772"/>
                  <a:gd name="connsiteX6" fmla="*/ 1523 w 33212"/>
                  <a:gd name="connsiteY6" fmla="*/ 5677 h 28772"/>
                  <a:gd name="connsiteX7" fmla="*/ 5677 w 33212"/>
                  <a:gd name="connsiteY7" fmla="*/ 21184 h 287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3212" h="28772">
                    <a:moveTo>
                      <a:pt x="5677" y="21184"/>
                    </a:moveTo>
                    <a:lnTo>
                      <a:pt x="16183" y="27250"/>
                    </a:lnTo>
                    <a:cubicBezTo>
                      <a:pt x="17972" y="28282"/>
                      <a:pt x="19923" y="28772"/>
                      <a:pt x="21850" y="28772"/>
                    </a:cubicBezTo>
                    <a:cubicBezTo>
                      <a:pt x="25771" y="28772"/>
                      <a:pt x="29588" y="26735"/>
                      <a:pt x="31690" y="23095"/>
                    </a:cubicBezTo>
                    <a:cubicBezTo>
                      <a:pt x="34825" y="17667"/>
                      <a:pt x="32964" y="10724"/>
                      <a:pt x="27536" y="7589"/>
                    </a:cubicBezTo>
                    <a:lnTo>
                      <a:pt x="17029" y="1523"/>
                    </a:lnTo>
                    <a:cubicBezTo>
                      <a:pt x="11601" y="-1612"/>
                      <a:pt x="4658" y="248"/>
                      <a:pt x="1523" y="5677"/>
                    </a:cubicBezTo>
                    <a:cubicBezTo>
                      <a:pt x="-1612" y="11107"/>
                      <a:pt x="248" y="18049"/>
                      <a:pt x="5677" y="21184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492" name="Freeform: Shape 2491">
                <a:extLst>
                  <a:ext uri="{FF2B5EF4-FFF2-40B4-BE49-F238E27FC236}">
                    <a16:creationId xmlns:a16="http://schemas.microsoft.com/office/drawing/2014/main" id="{2B8F8D21-8719-4D4D-80DE-F33198646F89}"/>
                  </a:ext>
                </a:extLst>
              </p:cNvPr>
              <p:cNvSpPr/>
              <p:nvPr/>
            </p:nvSpPr>
            <p:spPr>
              <a:xfrm>
                <a:off x="1181632" y="5562475"/>
                <a:ext cx="34832" cy="34833"/>
              </a:xfrm>
              <a:custGeom>
                <a:avLst/>
                <a:gdLst>
                  <a:gd name="connsiteX0" fmla="*/ 19376 w 34832"/>
                  <a:gd name="connsiteY0" fmla="*/ 3325 h 34833"/>
                  <a:gd name="connsiteX1" fmla="*/ 3325 w 34832"/>
                  <a:gd name="connsiteY1" fmla="*/ 3325 h 34833"/>
                  <a:gd name="connsiteX2" fmla="*/ 3325 w 34832"/>
                  <a:gd name="connsiteY2" fmla="*/ 19376 h 34833"/>
                  <a:gd name="connsiteX3" fmla="*/ 15456 w 34832"/>
                  <a:gd name="connsiteY3" fmla="*/ 31508 h 34833"/>
                  <a:gd name="connsiteX4" fmla="*/ 23482 w 34832"/>
                  <a:gd name="connsiteY4" fmla="*/ 34833 h 34833"/>
                  <a:gd name="connsiteX5" fmla="*/ 31508 w 34832"/>
                  <a:gd name="connsiteY5" fmla="*/ 31508 h 34833"/>
                  <a:gd name="connsiteX6" fmla="*/ 31508 w 34832"/>
                  <a:gd name="connsiteY6" fmla="*/ 15456 h 34833"/>
                  <a:gd name="connsiteX7" fmla="*/ 19376 w 34832"/>
                  <a:gd name="connsiteY7" fmla="*/ 3325 h 348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4832" h="34833">
                    <a:moveTo>
                      <a:pt x="19376" y="3325"/>
                    </a:moveTo>
                    <a:cubicBezTo>
                      <a:pt x="14943" y="-1108"/>
                      <a:pt x="7756" y="-1108"/>
                      <a:pt x="3325" y="3325"/>
                    </a:cubicBezTo>
                    <a:cubicBezTo>
                      <a:pt x="-1108" y="7758"/>
                      <a:pt x="-1108" y="14945"/>
                      <a:pt x="3325" y="19376"/>
                    </a:cubicBezTo>
                    <a:lnTo>
                      <a:pt x="15456" y="31508"/>
                    </a:lnTo>
                    <a:cubicBezTo>
                      <a:pt x="17672" y="33724"/>
                      <a:pt x="20578" y="34833"/>
                      <a:pt x="23482" y="34833"/>
                    </a:cubicBezTo>
                    <a:cubicBezTo>
                      <a:pt x="26387" y="34833"/>
                      <a:pt x="29292" y="33725"/>
                      <a:pt x="31508" y="31508"/>
                    </a:cubicBezTo>
                    <a:cubicBezTo>
                      <a:pt x="35941" y="27075"/>
                      <a:pt x="35941" y="19888"/>
                      <a:pt x="31508" y="15456"/>
                    </a:cubicBezTo>
                    <a:lnTo>
                      <a:pt x="19376" y="3325"/>
                    </a:ln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46" name="Freeform: Shape 2545">
                <a:extLst>
                  <a:ext uri="{FF2B5EF4-FFF2-40B4-BE49-F238E27FC236}">
                    <a16:creationId xmlns:a16="http://schemas.microsoft.com/office/drawing/2014/main" id="{969A90C9-E3B9-403C-A959-F19506C54FA4}"/>
                  </a:ext>
                </a:extLst>
              </p:cNvPr>
              <p:cNvSpPr/>
              <p:nvPr/>
            </p:nvSpPr>
            <p:spPr>
              <a:xfrm>
                <a:off x="1375741" y="5465417"/>
                <a:ext cx="34838" cy="46969"/>
              </a:xfrm>
              <a:custGeom>
                <a:avLst/>
                <a:gdLst>
                  <a:gd name="connsiteX0" fmla="*/ 6277 w 34838"/>
                  <a:gd name="connsiteY0" fmla="*/ 45770 h 46969"/>
                  <a:gd name="connsiteX1" fmla="*/ 11344 w 34838"/>
                  <a:gd name="connsiteY1" fmla="*/ 46970 h 46969"/>
                  <a:gd name="connsiteX2" fmla="*/ 21506 w 34838"/>
                  <a:gd name="connsiteY2" fmla="*/ 40694 h 46969"/>
                  <a:gd name="connsiteX3" fmla="*/ 33638 w 34838"/>
                  <a:gd name="connsiteY3" fmla="*/ 16430 h 46969"/>
                  <a:gd name="connsiteX4" fmla="*/ 28561 w 34838"/>
                  <a:gd name="connsiteY4" fmla="*/ 1202 h 46969"/>
                  <a:gd name="connsiteX5" fmla="*/ 13333 w 34838"/>
                  <a:gd name="connsiteY5" fmla="*/ 6278 h 46969"/>
                  <a:gd name="connsiteX6" fmla="*/ 1201 w 34838"/>
                  <a:gd name="connsiteY6" fmla="*/ 30541 h 46969"/>
                  <a:gd name="connsiteX7" fmla="*/ 6277 w 34838"/>
                  <a:gd name="connsiteY7" fmla="*/ 45770 h 469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4838" h="46969">
                    <a:moveTo>
                      <a:pt x="6277" y="45770"/>
                    </a:moveTo>
                    <a:cubicBezTo>
                      <a:pt x="7907" y="46585"/>
                      <a:pt x="9639" y="46970"/>
                      <a:pt x="11344" y="46970"/>
                    </a:cubicBezTo>
                    <a:cubicBezTo>
                      <a:pt x="15508" y="46970"/>
                      <a:pt x="19517" y="44669"/>
                      <a:pt x="21506" y="40694"/>
                    </a:cubicBezTo>
                    <a:lnTo>
                      <a:pt x="33638" y="16430"/>
                    </a:lnTo>
                    <a:cubicBezTo>
                      <a:pt x="36442" y="10823"/>
                      <a:pt x="34169" y="4005"/>
                      <a:pt x="28561" y="1202"/>
                    </a:cubicBezTo>
                    <a:cubicBezTo>
                      <a:pt x="22954" y="-1604"/>
                      <a:pt x="16138" y="672"/>
                      <a:pt x="13333" y="6278"/>
                    </a:cubicBezTo>
                    <a:lnTo>
                      <a:pt x="1201" y="30541"/>
                    </a:lnTo>
                    <a:cubicBezTo>
                      <a:pt x="-1603" y="36147"/>
                      <a:pt x="670" y="42967"/>
                      <a:pt x="6277" y="4577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47" name="Freeform: Shape 2546">
                <a:extLst>
                  <a:ext uri="{FF2B5EF4-FFF2-40B4-BE49-F238E27FC236}">
                    <a16:creationId xmlns:a16="http://schemas.microsoft.com/office/drawing/2014/main" id="{5977957F-0CF2-4DCD-9D0F-4E22BB6E4F8A}"/>
                  </a:ext>
                </a:extLst>
              </p:cNvPr>
              <p:cNvSpPr/>
              <p:nvPr/>
            </p:nvSpPr>
            <p:spPr>
              <a:xfrm>
                <a:off x="1351480" y="5295572"/>
                <a:ext cx="34832" cy="34833"/>
              </a:xfrm>
              <a:custGeom>
                <a:avLst/>
                <a:gdLst>
                  <a:gd name="connsiteX0" fmla="*/ 19376 w 34832"/>
                  <a:gd name="connsiteY0" fmla="*/ 3325 h 34833"/>
                  <a:gd name="connsiteX1" fmla="*/ 3325 w 34832"/>
                  <a:gd name="connsiteY1" fmla="*/ 3325 h 34833"/>
                  <a:gd name="connsiteX2" fmla="*/ 3325 w 34832"/>
                  <a:gd name="connsiteY2" fmla="*/ 19376 h 34833"/>
                  <a:gd name="connsiteX3" fmla="*/ 15456 w 34832"/>
                  <a:gd name="connsiteY3" fmla="*/ 31508 h 34833"/>
                  <a:gd name="connsiteX4" fmla="*/ 23482 w 34832"/>
                  <a:gd name="connsiteY4" fmla="*/ 34833 h 34833"/>
                  <a:gd name="connsiteX5" fmla="*/ 31508 w 34832"/>
                  <a:gd name="connsiteY5" fmla="*/ 31508 h 34833"/>
                  <a:gd name="connsiteX6" fmla="*/ 31508 w 34832"/>
                  <a:gd name="connsiteY6" fmla="*/ 15456 h 34833"/>
                  <a:gd name="connsiteX7" fmla="*/ 19376 w 34832"/>
                  <a:gd name="connsiteY7" fmla="*/ 3325 h 348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4832" h="34833">
                    <a:moveTo>
                      <a:pt x="19376" y="3325"/>
                    </a:moveTo>
                    <a:cubicBezTo>
                      <a:pt x="14943" y="-1108"/>
                      <a:pt x="7756" y="-1108"/>
                      <a:pt x="3325" y="3325"/>
                    </a:cubicBezTo>
                    <a:cubicBezTo>
                      <a:pt x="-1108" y="7758"/>
                      <a:pt x="-1108" y="14945"/>
                      <a:pt x="3325" y="19376"/>
                    </a:cubicBezTo>
                    <a:lnTo>
                      <a:pt x="15456" y="31508"/>
                    </a:lnTo>
                    <a:cubicBezTo>
                      <a:pt x="17672" y="33724"/>
                      <a:pt x="20578" y="34833"/>
                      <a:pt x="23482" y="34833"/>
                    </a:cubicBezTo>
                    <a:cubicBezTo>
                      <a:pt x="26387" y="34833"/>
                      <a:pt x="29292" y="33725"/>
                      <a:pt x="31508" y="31508"/>
                    </a:cubicBezTo>
                    <a:cubicBezTo>
                      <a:pt x="35941" y="27075"/>
                      <a:pt x="35941" y="19888"/>
                      <a:pt x="31508" y="15456"/>
                    </a:cubicBezTo>
                    <a:lnTo>
                      <a:pt x="19376" y="3325"/>
                    </a:ln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48" name="Freeform: Shape 2547">
                <a:extLst>
                  <a:ext uri="{FF2B5EF4-FFF2-40B4-BE49-F238E27FC236}">
                    <a16:creationId xmlns:a16="http://schemas.microsoft.com/office/drawing/2014/main" id="{CC23F977-257F-411C-AB52-1AD2994B51DF}"/>
                  </a:ext>
                </a:extLst>
              </p:cNvPr>
              <p:cNvSpPr/>
              <p:nvPr/>
            </p:nvSpPr>
            <p:spPr>
              <a:xfrm>
                <a:off x="1618383" y="5307703"/>
                <a:ext cx="46965" cy="22701"/>
              </a:xfrm>
              <a:custGeom>
                <a:avLst/>
                <a:gdLst>
                  <a:gd name="connsiteX0" fmla="*/ 46965 w 46965"/>
                  <a:gd name="connsiteY0" fmla="*/ 11351 h 22701"/>
                  <a:gd name="connsiteX1" fmla="*/ 35614 w 46965"/>
                  <a:gd name="connsiteY1" fmla="*/ 0 h 22701"/>
                  <a:gd name="connsiteX2" fmla="*/ 11351 w 46965"/>
                  <a:gd name="connsiteY2" fmla="*/ 0 h 22701"/>
                  <a:gd name="connsiteX3" fmla="*/ 0 w 46965"/>
                  <a:gd name="connsiteY3" fmla="*/ 11351 h 22701"/>
                  <a:gd name="connsiteX4" fmla="*/ 11351 w 46965"/>
                  <a:gd name="connsiteY4" fmla="*/ 22702 h 22701"/>
                  <a:gd name="connsiteX5" fmla="*/ 35614 w 46965"/>
                  <a:gd name="connsiteY5" fmla="*/ 22702 h 22701"/>
                  <a:gd name="connsiteX6" fmla="*/ 46965 w 46965"/>
                  <a:gd name="connsiteY6" fmla="*/ 11351 h 227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6965" h="22701">
                    <a:moveTo>
                      <a:pt x="46965" y="11351"/>
                    </a:moveTo>
                    <a:cubicBezTo>
                      <a:pt x="46965" y="5082"/>
                      <a:pt x="41883" y="0"/>
                      <a:pt x="35614" y="0"/>
                    </a:cubicBezTo>
                    <a:lnTo>
                      <a:pt x="11351" y="0"/>
                    </a:lnTo>
                    <a:cubicBezTo>
                      <a:pt x="5082" y="0"/>
                      <a:pt x="0" y="5082"/>
                      <a:pt x="0" y="11351"/>
                    </a:cubicBezTo>
                    <a:cubicBezTo>
                      <a:pt x="0" y="17620"/>
                      <a:pt x="5082" y="22702"/>
                      <a:pt x="11351" y="22702"/>
                    </a:cubicBezTo>
                    <a:lnTo>
                      <a:pt x="35614" y="22702"/>
                    </a:lnTo>
                    <a:cubicBezTo>
                      <a:pt x="41883" y="22702"/>
                      <a:pt x="46965" y="17620"/>
                      <a:pt x="46965" y="11351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49" name="Freeform: Shape 2548">
                <a:extLst>
                  <a:ext uri="{FF2B5EF4-FFF2-40B4-BE49-F238E27FC236}">
                    <a16:creationId xmlns:a16="http://schemas.microsoft.com/office/drawing/2014/main" id="{3B51D611-A750-48DB-B745-B356D9A48E25}"/>
                  </a:ext>
                </a:extLst>
              </p:cNvPr>
              <p:cNvSpPr/>
              <p:nvPr/>
            </p:nvSpPr>
            <p:spPr>
              <a:xfrm>
                <a:off x="1193763" y="5768719"/>
                <a:ext cx="46965" cy="22701"/>
              </a:xfrm>
              <a:custGeom>
                <a:avLst/>
                <a:gdLst>
                  <a:gd name="connsiteX0" fmla="*/ 11351 w 46965"/>
                  <a:gd name="connsiteY0" fmla="*/ 22702 h 22701"/>
                  <a:gd name="connsiteX1" fmla="*/ 35614 w 46965"/>
                  <a:gd name="connsiteY1" fmla="*/ 22702 h 22701"/>
                  <a:gd name="connsiteX2" fmla="*/ 46965 w 46965"/>
                  <a:gd name="connsiteY2" fmla="*/ 11351 h 22701"/>
                  <a:gd name="connsiteX3" fmla="*/ 35614 w 46965"/>
                  <a:gd name="connsiteY3" fmla="*/ 0 h 22701"/>
                  <a:gd name="connsiteX4" fmla="*/ 11351 w 46965"/>
                  <a:gd name="connsiteY4" fmla="*/ 0 h 22701"/>
                  <a:gd name="connsiteX5" fmla="*/ 0 w 46965"/>
                  <a:gd name="connsiteY5" fmla="*/ 11351 h 22701"/>
                  <a:gd name="connsiteX6" fmla="*/ 11351 w 46965"/>
                  <a:gd name="connsiteY6" fmla="*/ 22702 h 227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6965" h="22701">
                    <a:moveTo>
                      <a:pt x="11351" y="22702"/>
                    </a:moveTo>
                    <a:lnTo>
                      <a:pt x="35614" y="22702"/>
                    </a:lnTo>
                    <a:cubicBezTo>
                      <a:pt x="41883" y="22702"/>
                      <a:pt x="46965" y="17620"/>
                      <a:pt x="46965" y="11351"/>
                    </a:cubicBezTo>
                    <a:cubicBezTo>
                      <a:pt x="46965" y="5082"/>
                      <a:pt x="41883" y="0"/>
                      <a:pt x="35614" y="0"/>
                    </a:cubicBezTo>
                    <a:lnTo>
                      <a:pt x="11351" y="0"/>
                    </a:lnTo>
                    <a:cubicBezTo>
                      <a:pt x="5082" y="0"/>
                      <a:pt x="0" y="5082"/>
                      <a:pt x="0" y="11351"/>
                    </a:cubicBezTo>
                    <a:cubicBezTo>
                      <a:pt x="0" y="17620"/>
                      <a:pt x="5082" y="22702"/>
                      <a:pt x="11351" y="22702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50" name="Freeform: Shape 2549">
                <a:extLst>
                  <a:ext uri="{FF2B5EF4-FFF2-40B4-BE49-F238E27FC236}">
                    <a16:creationId xmlns:a16="http://schemas.microsoft.com/office/drawing/2014/main" id="{5A646B49-99BC-441C-BEF3-5BE730675C3F}"/>
                  </a:ext>
                </a:extLst>
              </p:cNvPr>
              <p:cNvSpPr/>
              <p:nvPr/>
            </p:nvSpPr>
            <p:spPr>
              <a:xfrm>
                <a:off x="1715439" y="5331967"/>
                <a:ext cx="22701" cy="34833"/>
              </a:xfrm>
              <a:custGeom>
                <a:avLst/>
                <a:gdLst>
                  <a:gd name="connsiteX0" fmla="*/ 22702 w 22701"/>
                  <a:gd name="connsiteY0" fmla="*/ 23483 h 34833"/>
                  <a:gd name="connsiteX1" fmla="*/ 22702 w 22701"/>
                  <a:gd name="connsiteY1" fmla="*/ 11351 h 34833"/>
                  <a:gd name="connsiteX2" fmla="*/ 11351 w 22701"/>
                  <a:gd name="connsiteY2" fmla="*/ 0 h 34833"/>
                  <a:gd name="connsiteX3" fmla="*/ 0 w 22701"/>
                  <a:gd name="connsiteY3" fmla="*/ 11351 h 34833"/>
                  <a:gd name="connsiteX4" fmla="*/ 0 w 22701"/>
                  <a:gd name="connsiteY4" fmla="*/ 23483 h 34833"/>
                  <a:gd name="connsiteX5" fmla="*/ 11351 w 22701"/>
                  <a:gd name="connsiteY5" fmla="*/ 34834 h 34833"/>
                  <a:gd name="connsiteX6" fmla="*/ 22702 w 22701"/>
                  <a:gd name="connsiteY6" fmla="*/ 23483 h 348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2701" h="34833">
                    <a:moveTo>
                      <a:pt x="22702" y="23483"/>
                    </a:moveTo>
                    <a:lnTo>
                      <a:pt x="22702" y="11351"/>
                    </a:lnTo>
                    <a:cubicBezTo>
                      <a:pt x="22702" y="5082"/>
                      <a:pt x="17620" y="0"/>
                      <a:pt x="11351" y="0"/>
                    </a:cubicBezTo>
                    <a:cubicBezTo>
                      <a:pt x="5082" y="0"/>
                      <a:pt x="0" y="5082"/>
                      <a:pt x="0" y="11351"/>
                    </a:cubicBezTo>
                    <a:lnTo>
                      <a:pt x="0" y="23483"/>
                    </a:lnTo>
                    <a:cubicBezTo>
                      <a:pt x="0" y="29751"/>
                      <a:pt x="5082" y="34834"/>
                      <a:pt x="11351" y="34834"/>
                    </a:cubicBezTo>
                    <a:cubicBezTo>
                      <a:pt x="17620" y="34834"/>
                      <a:pt x="22702" y="29751"/>
                      <a:pt x="22702" y="23483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51" name="Freeform: Shape 2550">
                <a:extLst>
                  <a:ext uri="{FF2B5EF4-FFF2-40B4-BE49-F238E27FC236}">
                    <a16:creationId xmlns:a16="http://schemas.microsoft.com/office/drawing/2014/main" id="{86A0ECAD-3384-4EA2-8A1E-A73270B11339}"/>
                  </a:ext>
                </a:extLst>
              </p:cNvPr>
              <p:cNvSpPr/>
              <p:nvPr/>
            </p:nvSpPr>
            <p:spPr>
              <a:xfrm>
                <a:off x="1618445" y="5416891"/>
                <a:ext cx="22762" cy="22701"/>
              </a:xfrm>
              <a:custGeom>
                <a:avLst/>
                <a:gdLst>
                  <a:gd name="connsiteX0" fmla="*/ 11289 w 22762"/>
                  <a:gd name="connsiteY0" fmla="*/ 0 h 22701"/>
                  <a:gd name="connsiteX1" fmla="*/ 0 w 22762"/>
                  <a:gd name="connsiteY1" fmla="*/ 11351 h 22701"/>
                  <a:gd name="connsiteX2" fmla="*/ 11411 w 22762"/>
                  <a:gd name="connsiteY2" fmla="*/ 22702 h 22701"/>
                  <a:gd name="connsiteX3" fmla="*/ 22762 w 22762"/>
                  <a:gd name="connsiteY3" fmla="*/ 11351 h 22701"/>
                  <a:gd name="connsiteX4" fmla="*/ 11411 w 22762"/>
                  <a:gd name="connsiteY4" fmla="*/ 0 h 22701"/>
                  <a:gd name="connsiteX5" fmla="*/ 11289 w 22762"/>
                  <a:gd name="connsiteY5" fmla="*/ 0 h 227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2762" h="22701">
                    <a:moveTo>
                      <a:pt x="11289" y="0"/>
                    </a:moveTo>
                    <a:cubicBezTo>
                      <a:pt x="5020" y="0"/>
                      <a:pt x="0" y="5082"/>
                      <a:pt x="0" y="11351"/>
                    </a:cubicBezTo>
                    <a:cubicBezTo>
                      <a:pt x="0" y="17620"/>
                      <a:pt x="5143" y="22702"/>
                      <a:pt x="11411" y="22702"/>
                    </a:cubicBezTo>
                    <a:cubicBezTo>
                      <a:pt x="17680" y="22702"/>
                      <a:pt x="22762" y="17620"/>
                      <a:pt x="22762" y="11351"/>
                    </a:cubicBezTo>
                    <a:cubicBezTo>
                      <a:pt x="22762" y="5082"/>
                      <a:pt x="17680" y="0"/>
                      <a:pt x="11411" y="0"/>
                    </a:cubicBezTo>
                    <a:lnTo>
                      <a:pt x="11289" y="0"/>
                    </a:ln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52" name="Freeform: Shape 2551">
                <a:extLst>
                  <a:ext uri="{FF2B5EF4-FFF2-40B4-BE49-F238E27FC236}">
                    <a16:creationId xmlns:a16="http://schemas.microsoft.com/office/drawing/2014/main" id="{78AADCB1-54FC-427B-B9C9-81A4623A106E}"/>
                  </a:ext>
                </a:extLst>
              </p:cNvPr>
              <p:cNvSpPr/>
              <p:nvPr/>
            </p:nvSpPr>
            <p:spPr>
              <a:xfrm>
                <a:off x="1351419" y="5380496"/>
                <a:ext cx="22762" cy="22701"/>
              </a:xfrm>
              <a:custGeom>
                <a:avLst/>
                <a:gdLst>
                  <a:gd name="connsiteX0" fmla="*/ 11411 w 22762"/>
                  <a:gd name="connsiteY0" fmla="*/ 22702 h 22701"/>
                  <a:gd name="connsiteX1" fmla="*/ 22762 w 22762"/>
                  <a:gd name="connsiteY1" fmla="*/ 11351 h 22701"/>
                  <a:gd name="connsiteX2" fmla="*/ 11411 w 22762"/>
                  <a:gd name="connsiteY2" fmla="*/ 0 h 22701"/>
                  <a:gd name="connsiteX3" fmla="*/ 11290 w 22762"/>
                  <a:gd name="connsiteY3" fmla="*/ 0 h 22701"/>
                  <a:gd name="connsiteX4" fmla="*/ 0 w 22762"/>
                  <a:gd name="connsiteY4" fmla="*/ 11351 h 22701"/>
                  <a:gd name="connsiteX5" fmla="*/ 11411 w 22762"/>
                  <a:gd name="connsiteY5" fmla="*/ 22702 h 227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2762" h="22701">
                    <a:moveTo>
                      <a:pt x="11411" y="22702"/>
                    </a:moveTo>
                    <a:cubicBezTo>
                      <a:pt x="17680" y="22702"/>
                      <a:pt x="22762" y="17620"/>
                      <a:pt x="22762" y="11351"/>
                    </a:cubicBezTo>
                    <a:cubicBezTo>
                      <a:pt x="22762" y="5082"/>
                      <a:pt x="17680" y="0"/>
                      <a:pt x="11411" y="0"/>
                    </a:cubicBezTo>
                    <a:lnTo>
                      <a:pt x="11290" y="0"/>
                    </a:lnTo>
                    <a:cubicBezTo>
                      <a:pt x="5022" y="0"/>
                      <a:pt x="0" y="5082"/>
                      <a:pt x="0" y="11351"/>
                    </a:cubicBezTo>
                    <a:cubicBezTo>
                      <a:pt x="0" y="17620"/>
                      <a:pt x="5141" y="22702"/>
                      <a:pt x="11411" y="22702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53" name="Freeform: Shape 2552">
                <a:extLst>
                  <a:ext uri="{FF2B5EF4-FFF2-40B4-BE49-F238E27FC236}">
                    <a16:creationId xmlns:a16="http://schemas.microsoft.com/office/drawing/2014/main" id="{41ACA349-368A-44C7-9312-17FD3EF12729}"/>
                  </a:ext>
                </a:extLst>
              </p:cNvPr>
              <p:cNvSpPr/>
              <p:nvPr/>
            </p:nvSpPr>
            <p:spPr>
              <a:xfrm>
                <a:off x="1290880" y="5526079"/>
                <a:ext cx="22762" cy="22701"/>
              </a:xfrm>
              <a:custGeom>
                <a:avLst/>
                <a:gdLst>
                  <a:gd name="connsiteX0" fmla="*/ 11290 w 22762"/>
                  <a:gd name="connsiteY0" fmla="*/ 0 h 22701"/>
                  <a:gd name="connsiteX1" fmla="*/ 0 w 22762"/>
                  <a:gd name="connsiteY1" fmla="*/ 11351 h 22701"/>
                  <a:gd name="connsiteX2" fmla="*/ 11411 w 22762"/>
                  <a:gd name="connsiteY2" fmla="*/ 22702 h 22701"/>
                  <a:gd name="connsiteX3" fmla="*/ 22762 w 22762"/>
                  <a:gd name="connsiteY3" fmla="*/ 11351 h 22701"/>
                  <a:gd name="connsiteX4" fmla="*/ 11411 w 22762"/>
                  <a:gd name="connsiteY4" fmla="*/ 0 h 22701"/>
                  <a:gd name="connsiteX5" fmla="*/ 11290 w 22762"/>
                  <a:gd name="connsiteY5" fmla="*/ 0 h 227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2762" h="22701">
                    <a:moveTo>
                      <a:pt x="11290" y="0"/>
                    </a:moveTo>
                    <a:cubicBezTo>
                      <a:pt x="5022" y="0"/>
                      <a:pt x="0" y="5082"/>
                      <a:pt x="0" y="11351"/>
                    </a:cubicBezTo>
                    <a:cubicBezTo>
                      <a:pt x="0" y="17620"/>
                      <a:pt x="5143" y="22702"/>
                      <a:pt x="11411" y="22702"/>
                    </a:cubicBezTo>
                    <a:cubicBezTo>
                      <a:pt x="17680" y="22702"/>
                      <a:pt x="22762" y="17620"/>
                      <a:pt x="22762" y="11351"/>
                    </a:cubicBezTo>
                    <a:cubicBezTo>
                      <a:pt x="22762" y="5082"/>
                      <a:pt x="17680" y="0"/>
                      <a:pt x="11411" y="0"/>
                    </a:cubicBezTo>
                    <a:lnTo>
                      <a:pt x="11290" y="0"/>
                    </a:ln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54" name="Freeform: Shape 2553">
                <a:extLst>
                  <a:ext uri="{FF2B5EF4-FFF2-40B4-BE49-F238E27FC236}">
                    <a16:creationId xmlns:a16="http://schemas.microsoft.com/office/drawing/2014/main" id="{CD6F9B88-5AAA-4A2A-B02F-7D5C85B3C703}"/>
                  </a:ext>
                </a:extLst>
              </p:cNvPr>
              <p:cNvSpPr/>
              <p:nvPr/>
            </p:nvSpPr>
            <p:spPr>
              <a:xfrm>
                <a:off x="1205835" y="5659532"/>
                <a:ext cx="22762" cy="22701"/>
              </a:xfrm>
              <a:custGeom>
                <a:avLst/>
                <a:gdLst>
                  <a:gd name="connsiteX0" fmla="*/ 0 w 22762"/>
                  <a:gd name="connsiteY0" fmla="*/ 11351 h 22701"/>
                  <a:gd name="connsiteX1" fmla="*/ 11411 w 22762"/>
                  <a:gd name="connsiteY1" fmla="*/ 22702 h 22701"/>
                  <a:gd name="connsiteX2" fmla="*/ 22762 w 22762"/>
                  <a:gd name="connsiteY2" fmla="*/ 11351 h 22701"/>
                  <a:gd name="connsiteX3" fmla="*/ 11411 w 22762"/>
                  <a:gd name="connsiteY3" fmla="*/ 0 h 22701"/>
                  <a:gd name="connsiteX4" fmla="*/ 11290 w 22762"/>
                  <a:gd name="connsiteY4" fmla="*/ 0 h 22701"/>
                  <a:gd name="connsiteX5" fmla="*/ 0 w 22762"/>
                  <a:gd name="connsiteY5" fmla="*/ 11351 h 227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2762" h="22701">
                    <a:moveTo>
                      <a:pt x="0" y="11351"/>
                    </a:moveTo>
                    <a:cubicBezTo>
                      <a:pt x="0" y="17620"/>
                      <a:pt x="5143" y="22702"/>
                      <a:pt x="11411" y="22702"/>
                    </a:cubicBezTo>
                    <a:cubicBezTo>
                      <a:pt x="17680" y="22702"/>
                      <a:pt x="22762" y="17620"/>
                      <a:pt x="22762" y="11351"/>
                    </a:cubicBezTo>
                    <a:cubicBezTo>
                      <a:pt x="22762" y="5082"/>
                      <a:pt x="17680" y="0"/>
                      <a:pt x="11411" y="0"/>
                    </a:cubicBezTo>
                    <a:lnTo>
                      <a:pt x="11290" y="0"/>
                    </a:lnTo>
                    <a:cubicBezTo>
                      <a:pt x="5022" y="0"/>
                      <a:pt x="0" y="5082"/>
                      <a:pt x="0" y="11351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55" name="Freeform: Shape 2554">
                <a:extLst>
                  <a:ext uri="{FF2B5EF4-FFF2-40B4-BE49-F238E27FC236}">
                    <a16:creationId xmlns:a16="http://schemas.microsoft.com/office/drawing/2014/main" id="{9AE502CC-851F-4CDC-A607-E58EA034F8BC}"/>
                  </a:ext>
                </a:extLst>
              </p:cNvPr>
              <p:cNvSpPr/>
              <p:nvPr/>
            </p:nvSpPr>
            <p:spPr>
              <a:xfrm>
                <a:off x="1594059" y="5247043"/>
                <a:ext cx="22762" cy="22701"/>
              </a:xfrm>
              <a:custGeom>
                <a:avLst/>
                <a:gdLst>
                  <a:gd name="connsiteX0" fmla="*/ 22762 w 22762"/>
                  <a:gd name="connsiteY0" fmla="*/ 11351 h 22701"/>
                  <a:gd name="connsiteX1" fmla="*/ 11411 w 22762"/>
                  <a:gd name="connsiteY1" fmla="*/ 0 h 22701"/>
                  <a:gd name="connsiteX2" fmla="*/ 11290 w 22762"/>
                  <a:gd name="connsiteY2" fmla="*/ 0 h 22701"/>
                  <a:gd name="connsiteX3" fmla="*/ 0 w 22762"/>
                  <a:gd name="connsiteY3" fmla="*/ 11351 h 22701"/>
                  <a:gd name="connsiteX4" fmla="*/ 11411 w 22762"/>
                  <a:gd name="connsiteY4" fmla="*/ 22702 h 22701"/>
                  <a:gd name="connsiteX5" fmla="*/ 22762 w 22762"/>
                  <a:gd name="connsiteY5" fmla="*/ 11351 h 227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2762" h="22701">
                    <a:moveTo>
                      <a:pt x="22762" y="11351"/>
                    </a:moveTo>
                    <a:cubicBezTo>
                      <a:pt x="22762" y="5082"/>
                      <a:pt x="17680" y="0"/>
                      <a:pt x="11411" y="0"/>
                    </a:cubicBezTo>
                    <a:lnTo>
                      <a:pt x="11290" y="0"/>
                    </a:lnTo>
                    <a:cubicBezTo>
                      <a:pt x="5022" y="0"/>
                      <a:pt x="0" y="5082"/>
                      <a:pt x="0" y="11351"/>
                    </a:cubicBezTo>
                    <a:cubicBezTo>
                      <a:pt x="0" y="17620"/>
                      <a:pt x="5143" y="22702"/>
                      <a:pt x="11411" y="22702"/>
                    </a:cubicBezTo>
                    <a:cubicBezTo>
                      <a:pt x="17680" y="22702"/>
                      <a:pt x="22762" y="17620"/>
                      <a:pt x="22762" y="11351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2556" name="Graphic 2777">
            <a:extLst>
              <a:ext uri="{FF2B5EF4-FFF2-40B4-BE49-F238E27FC236}">
                <a16:creationId xmlns:a16="http://schemas.microsoft.com/office/drawing/2014/main" id="{896A883A-3034-47E1-85F3-8FE300E8A999}"/>
              </a:ext>
            </a:extLst>
          </p:cNvPr>
          <p:cNvGrpSpPr/>
          <p:nvPr/>
        </p:nvGrpSpPr>
        <p:grpSpPr>
          <a:xfrm>
            <a:off x="113388" y="5090424"/>
            <a:ext cx="774886" cy="774886"/>
            <a:chOff x="113388" y="5090424"/>
            <a:chExt cx="774886" cy="774886"/>
          </a:xfrm>
          <a:solidFill>
            <a:srgbClr val="FFFFFF"/>
          </a:solidFill>
        </p:grpSpPr>
        <p:grpSp>
          <p:nvGrpSpPr>
            <p:cNvPr id="2557" name="Graphic 2777">
              <a:extLst>
                <a:ext uri="{FF2B5EF4-FFF2-40B4-BE49-F238E27FC236}">
                  <a16:creationId xmlns:a16="http://schemas.microsoft.com/office/drawing/2014/main" id="{896A883A-3034-47E1-85F3-8FE300E8A999}"/>
                </a:ext>
              </a:extLst>
            </p:cNvPr>
            <p:cNvGrpSpPr/>
            <p:nvPr/>
          </p:nvGrpSpPr>
          <p:grpSpPr>
            <a:xfrm>
              <a:off x="124739" y="5101774"/>
              <a:ext cx="752184" cy="752185"/>
              <a:chOff x="124739" y="5101774"/>
              <a:chExt cx="752184" cy="752185"/>
            </a:xfrm>
            <a:solidFill>
              <a:srgbClr val="FFFFFF"/>
            </a:solidFill>
          </p:grpSpPr>
          <p:sp>
            <p:nvSpPr>
              <p:cNvPr id="2558" name="Freeform: Shape 2557">
                <a:extLst>
                  <a:ext uri="{FF2B5EF4-FFF2-40B4-BE49-F238E27FC236}">
                    <a16:creationId xmlns:a16="http://schemas.microsoft.com/office/drawing/2014/main" id="{4E896837-4A2E-45E0-A36F-F344FAD7F619}"/>
                  </a:ext>
                </a:extLst>
              </p:cNvPr>
              <p:cNvSpPr/>
              <p:nvPr/>
            </p:nvSpPr>
            <p:spPr>
              <a:xfrm>
                <a:off x="149003" y="5126038"/>
                <a:ext cx="703655" cy="291167"/>
              </a:xfrm>
              <a:custGeom>
                <a:avLst/>
                <a:gdLst>
                  <a:gd name="connsiteX0" fmla="*/ 351829 w 703655"/>
                  <a:gd name="connsiteY0" fmla="*/ 0 h 291167"/>
                  <a:gd name="connsiteX1" fmla="*/ 0 w 703655"/>
                  <a:gd name="connsiteY1" fmla="*/ 291168 h 291167"/>
                  <a:gd name="connsiteX2" fmla="*/ 703656 w 703655"/>
                  <a:gd name="connsiteY2" fmla="*/ 291168 h 291167"/>
                  <a:gd name="connsiteX3" fmla="*/ 351829 w 703655"/>
                  <a:gd name="connsiteY3" fmla="*/ 0 h 2911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03655" h="291167">
                    <a:moveTo>
                      <a:pt x="351829" y="0"/>
                    </a:moveTo>
                    <a:cubicBezTo>
                      <a:pt x="157520" y="0"/>
                      <a:pt x="0" y="130361"/>
                      <a:pt x="0" y="291168"/>
                    </a:cubicBezTo>
                    <a:lnTo>
                      <a:pt x="703656" y="291168"/>
                    </a:lnTo>
                    <a:cubicBezTo>
                      <a:pt x="703657" y="130361"/>
                      <a:pt x="546137" y="0"/>
                      <a:pt x="351829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79" name="Freeform: Shape 2578">
                <a:extLst>
                  <a:ext uri="{FF2B5EF4-FFF2-40B4-BE49-F238E27FC236}">
                    <a16:creationId xmlns:a16="http://schemas.microsoft.com/office/drawing/2014/main" id="{C4A7F10B-A667-4D37-9EAA-CDB089EF8661}"/>
                  </a:ext>
                </a:extLst>
              </p:cNvPr>
              <p:cNvSpPr/>
              <p:nvPr/>
            </p:nvSpPr>
            <p:spPr>
              <a:xfrm>
                <a:off x="149003" y="5126038"/>
                <a:ext cx="703655" cy="291167"/>
              </a:xfrm>
              <a:custGeom>
                <a:avLst/>
                <a:gdLst>
                  <a:gd name="connsiteX0" fmla="*/ 348348 w 703655"/>
                  <a:gd name="connsiteY0" fmla="*/ 11564 h 291167"/>
                  <a:gd name="connsiteX1" fmla="*/ 377816 w 703655"/>
                  <a:gd name="connsiteY1" fmla="*/ 875 h 291167"/>
                  <a:gd name="connsiteX2" fmla="*/ 351829 w 703655"/>
                  <a:gd name="connsiteY2" fmla="*/ 0 h 291167"/>
                  <a:gd name="connsiteX3" fmla="*/ 0 w 703655"/>
                  <a:gd name="connsiteY3" fmla="*/ 291168 h 291167"/>
                  <a:gd name="connsiteX4" fmla="*/ 703656 w 703655"/>
                  <a:gd name="connsiteY4" fmla="*/ 291168 h 291167"/>
                  <a:gd name="connsiteX5" fmla="*/ 700821 w 703655"/>
                  <a:gd name="connsiteY5" fmla="*/ 254773 h 291167"/>
                  <a:gd name="connsiteX6" fmla="*/ 222442 w 703655"/>
                  <a:gd name="connsiteY6" fmla="*/ 254773 h 291167"/>
                  <a:gd name="connsiteX7" fmla="*/ 171465 w 703655"/>
                  <a:gd name="connsiteY7" fmla="*/ 226889 h 291167"/>
                  <a:gd name="connsiteX8" fmla="*/ 167518 w 703655"/>
                  <a:gd name="connsiteY8" fmla="*/ 168146 h 291167"/>
                  <a:gd name="connsiteX9" fmla="*/ 348348 w 703655"/>
                  <a:gd name="connsiteY9" fmla="*/ 11564 h 2911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03655" h="291167">
                    <a:moveTo>
                      <a:pt x="348348" y="11564"/>
                    </a:moveTo>
                    <a:lnTo>
                      <a:pt x="377816" y="875"/>
                    </a:lnTo>
                    <a:cubicBezTo>
                      <a:pt x="369226" y="356"/>
                      <a:pt x="360579" y="0"/>
                      <a:pt x="351829" y="0"/>
                    </a:cubicBezTo>
                    <a:cubicBezTo>
                      <a:pt x="157520" y="0"/>
                      <a:pt x="0" y="130361"/>
                      <a:pt x="0" y="291168"/>
                    </a:cubicBezTo>
                    <a:lnTo>
                      <a:pt x="703656" y="291168"/>
                    </a:lnTo>
                    <a:cubicBezTo>
                      <a:pt x="703656" y="278832"/>
                      <a:pt x="702622" y="266705"/>
                      <a:pt x="700821" y="254773"/>
                    </a:cubicBezTo>
                    <a:lnTo>
                      <a:pt x="222442" y="254773"/>
                    </a:lnTo>
                    <a:cubicBezTo>
                      <a:pt x="201691" y="254773"/>
                      <a:pt x="182632" y="244349"/>
                      <a:pt x="171465" y="226889"/>
                    </a:cubicBezTo>
                    <a:cubicBezTo>
                      <a:pt x="160165" y="209225"/>
                      <a:pt x="158690" y="187265"/>
                      <a:pt x="167518" y="168146"/>
                    </a:cubicBezTo>
                    <a:cubicBezTo>
                      <a:pt x="199591" y="98689"/>
                      <a:pt x="265500" y="41617"/>
                      <a:pt x="348348" y="11564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80" name="Freeform: Shape 2579">
                <a:extLst>
                  <a:ext uri="{FF2B5EF4-FFF2-40B4-BE49-F238E27FC236}">
                    <a16:creationId xmlns:a16="http://schemas.microsoft.com/office/drawing/2014/main" id="{44C82DC8-13A5-4B91-AAFB-531408DFCAF7}"/>
                  </a:ext>
                </a:extLst>
              </p:cNvPr>
              <p:cNvSpPr/>
              <p:nvPr/>
            </p:nvSpPr>
            <p:spPr>
              <a:xfrm>
                <a:off x="124739" y="5417206"/>
                <a:ext cx="752184" cy="436752"/>
              </a:xfrm>
              <a:custGeom>
                <a:avLst/>
                <a:gdLst>
                  <a:gd name="connsiteX0" fmla="*/ 658838 w 752184"/>
                  <a:gd name="connsiteY0" fmla="*/ 436753 h 436752"/>
                  <a:gd name="connsiteX1" fmla="*/ 93347 w 752184"/>
                  <a:gd name="connsiteY1" fmla="*/ 436753 h 436752"/>
                  <a:gd name="connsiteX2" fmla="*/ 69413 w 752184"/>
                  <a:gd name="connsiteY2" fmla="*/ 416477 h 436752"/>
                  <a:gd name="connsiteX3" fmla="*/ 0 w 752184"/>
                  <a:gd name="connsiteY3" fmla="*/ 0 h 436752"/>
                  <a:gd name="connsiteX4" fmla="*/ 752184 w 752184"/>
                  <a:gd name="connsiteY4" fmla="*/ 0 h 436752"/>
                  <a:gd name="connsiteX5" fmla="*/ 682771 w 752184"/>
                  <a:gd name="connsiteY5" fmla="*/ 416477 h 436752"/>
                  <a:gd name="connsiteX6" fmla="*/ 658838 w 752184"/>
                  <a:gd name="connsiteY6" fmla="*/ 436753 h 4367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52184" h="436752">
                    <a:moveTo>
                      <a:pt x="658838" y="436753"/>
                    </a:moveTo>
                    <a:lnTo>
                      <a:pt x="93347" y="436753"/>
                    </a:lnTo>
                    <a:cubicBezTo>
                      <a:pt x="81486" y="436753"/>
                      <a:pt x="71362" y="428178"/>
                      <a:pt x="69413" y="416477"/>
                    </a:cubicBezTo>
                    <a:lnTo>
                      <a:pt x="0" y="0"/>
                    </a:lnTo>
                    <a:lnTo>
                      <a:pt x="752184" y="0"/>
                    </a:lnTo>
                    <a:lnTo>
                      <a:pt x="682771" y="416477"/>
                    </a:lnTo>
                    <a:cubicBezTo>
                      <a:pt x="680822" y="428178"/>
                      <a:pt x="670699" y="436753"/>
                      <a:pt x="658838" y="436753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81" name="Freeform: Shape 2580">
                <a:extLst>
                  <a:ext uri="{FF2B5EF4-FFF2-40B4-BE49-F238E27FC236}">
                    <a16:creationId xmlns:a16="http://schemas.microsoft.com/office/drawing/2014/main" id="{1600429A-F766-435F-9369-79724B3FBD1C}"/>
                  </a:ext>
                </a:extLst>
              </p:cNvPr>
              <p:cNvSpPr/>
              <p:nvPr/>
            </p:nvSpPr>
            <p:spPr>
              <a:xfrm>
                <a:off x="253159" y="5101774"/>
                <a:ext cx="477889" cy="242639"/>
              </a:xfrm>
              <a:custGeom>
                <a:avLst/>
                <a:gdLst>
                  <a:gd name="connsiteX0" fmla="*/ 46319 w 477889"/>
                  <a:gd name="connsiteY0" fmla="*/ 121320 h 242639"/>
                  <a:gd name="connsiteX1" fmla="*/ 108154 w 477889"/>
                  <a:gd name="connsiteY1" fmla="*/ 121320 h 242639"/>
                  <a:gd name="connsiteX2" fmla="*/ 138484 w 477889"/>
                  <a:gd name="connsiteY2" fmla="*/ 151649 h 242639"/>
                  <a:gd name="connsiteX3" fmla="*/ 138484 w 477889"/>
                  <a:gd name="connsiteY3" fmla="*/ 151649 h 242639"/>
                  <a:gd name="connsiteX4" fmla="*/ 168813 w 477889"/>
                  <a:gd name="connsiteY4" fmla="*/ 181979 h 242639"/>
                  <a:gd name="connsiteX5" fmla="*/ 168813 w 477889"/>
                  <a:gd name="connsiteY5" fmla="*/ 181979 h 242639"/>
                  <a:gd name="connsiteX6" fmla="*/ 199143 w 477889"/>
                  <a:gd name="connsiteY6" fmla="*/ 151649 h 242639"/>
                  <a:gd name="connsiteX7" fmla="*/ 199143 w 477889"/>
                  <a:gd name="connsiteY7" fmla="*/ 151649 h 242639"/>
                  <a:gd name="connsiteX8" fmla="*/ 229472 w 477889"/>
                  <a:gd name="connsiteY8" fmla="*/ 121320 h 242639"/>
                  <a:gd name="connsiteX9" fmla="*/ 229472 w 477889"/>
                  <a:gd name="connsiteY9" fmla="*/ 121320 h 242639"/>
                  <a:gd name="connsiteX10" fmla="*/ 259802 w 477889"/>
                  <a:gd name="connsiteY10" fmla="*/ 151649 h 242639"/>
                  <a:gd name="connsiteX11" fmla="*/ 259802 w 477889"/>
                  <a:gd name="connsiteY11" fmla="*/ 212310 h 242639"/>
                  <a:gd name="connsiteX12" fmla="*/ 290131 w 477889"/>
                  <a:gd name="connsiteY12" fmla="*/ 242639 h 242639"/>
                  <a:gd name="connsiteX13" fmla="*/ 290131 w 477889"/>
                  <a:gd name="connsiteY13" fmla="*/ 242639 h 242639"/>
                  <a:gd name="connsiteX14" fmla="*/ 320461 w 477889"/>
                  <a:gd name="connsiteY14" fmla="*/ 212310 h 242639"/>
                  <a:gd name="connsiteX15" fmla="*/ 320461 w 477889"/>
                  <a:gd name="connsiteY15" fmla="*/ 175914 h 242639"/>
                  <a:gd name="connsiteX16" fmla="*/ 350790 w 477889"/>
                  <a:gd name="connsiteY16" fmla="*/ 145585 h 242639"/>
                  <a:gd name="connsiteX17" fmla="*/ 350790 w 477889"/>
                  <a:gd name="connsiteY17" fmla="*/ 145585 h 242639"/>
                  <a:gd name="connsiteX18" fmla="*/ 381120 w 477889"/>
                  <a:gd name="connsiteY18" fmla="*/ 175914 h 242639"/>
                  <a:gd name="connsiteX19" fmla="*/ 381120 w 477889"/>
                  <a:gd name="connsiteY19" fmla="*/ 175914 h 242639"/>
                  <a:gd name="connsiteX20" fmla="*/ 411449 w 477889"/>
                  <a:gd name="connsiteY20" fmla="*/ 206244 h 242639"/>
                  <a:gd name="connsiteX21" fmla="*/ 411449 w 477889"/>
                  <a:gd name="connsiteY21" fmla="*/ 206244 h 242639"/>
                  <a:gd name="connsiteX22" fmla="*/ 441779 w 477889"/>
                  <a:gd name="connsiteY22" fmla="*/ 175914 h 242639"/>
                  <a:gd name="connsiteX23" fmla="*/ 441779 w 477889"/>
                  <a:gd name="connsiteY23" fmla="*/ 141421 h 242639"/>
                  <a:gd name="connsiteX24" fmla="*/ 455992 w 477889"/>
                  <a:gd name="connsiteY24" fmla="*/ 107107 h 242639"/>
                  <a:gd name="connsiteX25" fmla="*/ 472134 w 477889"/>
                  <a:gd name="connsiteY25" fmla="*/ 90964 h 242639"/>
                  <a:gd name="connsiteX26" fmla="*/ 468514 w 477889"/>
                  <a:gd name="connsiteY26" fmla="*/ 60314 h 242639"/>
                  <a:gd name="connsiteX27" fmla="*/ 247673 w 477889"/>
                  <a:gd name="connsiteY27" fmla="*/ 0 h 242639"/>
                  <a:gd name="connsiteX28" fmla="*/ 8329 w 477889"/>
                  <a:gd name="connsiteY28" fmla="*/ 72405 h 242639"/>
                  <a:gd name="connsiteX29" fmla="*/ 7387 w 477889"/>
                  <a:gd name="connsiteY29" fmla="*/ 103792 h 242639"/>
                  <a:gd name="connsiteX30" fmla="*/ 16005 w 477889"/>
                  <a:gd name="connsiteY30" fmla="*/ 110686 h 242639"/>
                  <a:gd name="connsiteX31" fmla="*/ 46319 w 477889"/>
                  <a:gd name="connsiteY31" fmla="*/ 121320 h 2426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477889" h="242639">
                    <a:moveTo>
                      <a:pt x="46319" y="121320"/>
                    </a:moveTo>
                    <a:lnTo>
                      <a:pt x="108154" y="121320"/>
                    </a:lnTo>
                    <a:cubicBezTo>
                      <a:pt x="124905" y="121320"/>
                      <a:pt x="138484" y="134898"/>
                      <a:pt x="138484" y="151649"/>
                    </a:cubicBezTo>
                    <a:lnTo>
                      <a:pt x="138484" y="151649"/>
                    </a:lnTo>
                    <a:cubicBezTo>
                      <a:pt x="138484" y="168400"/>
                      <a:pt x="152062" y="181979"/>
                      <a:pt x="168813" y="181979"/>
                    </a:cubicBezTo>
                    <a:lnTo>
                      <a:pt x="168813" y="181979"/>
                    </a:lnTo>
                    <a:cubicBezTo>
                      <a:pt x="185564" y="181979"/>
                      <a:pt x="199143" y="168400"/>
                      <a:pt x="199143" y="151649"/>
                    </a:cubicBezTo>
                    <a:lnTo>
                      <a:pt x="199143" y="151649"/>
                    </a:lnTo>
                    <a:cubicBezTo>
                      <a:pt x="199143" y="134898"/>
                      <a:pt x="212721" y="121320"/>
                      <a:pt x="229472" y="121320"/>
                    </a:cubicBezTo>
                    <a:lnTo>
                      <a:pt x="229472" y="121320"/>
                    </a:lnTo>
                    <a:cubicBezTo>
                      <a:pt x="246223" y="121320"/>
                      <a:pt x="259802" y="134898"/>
                      <a:pt x="259802" y="151649"/>
                    </a:cubicBezTo>
                    <a:lnTo>
                      <a:pt x="259802" y="212310"/>
                    </a:lnTo>
                    <a:cubicBezTo>
                      <a:pt x="259802" y="229061"/>
                      <a:pt x="273380" y="242639"/>
                      <a:pt x="290131" y="242639"/>
                    </a:cubicBezTo>
                    <a:lnTo>
                      <a:pt x="290131" y="242639"/>
                    </a:lnTo>
                    <a:cubicBezTo>
                      <a:pt x="306882" y="242639"/>
                      <a:pt x="320461" y="229061"/>
                      <a:pt x="320461" y="212310"/>
                    </a:cubicBezTo>
                    <a:lnTo>
                      <a:pt x="320461" y="175914"/>
                    </a:lnTo>
                    <a:cubicBezTo>
                      <a:pt x="320461" y="159163"/>
                      <a:pt x="334040" y="145585"/>
                      <a:pt x="350790" y="145585"/>
                    </a:cubicBezTo>
                    <a:lnTo>
                      <a:pt x="350790" y="145585"/>
                    </a:lnTo>
                    <a:cubicBezTo>
                      <a:pt x="367541" y="145585"/>
                      <a:pt x="381120" y="159163"/>
                      <a:pt x="381120" y="175914"/>
                    </a:cubicBezTo>
                    <a:lnTo>
                      <a:pt x="381120" y="175914"/>
                    </a:lnTo>
                    <a:cubicBezTo>
                      <a:pt x="381120" y="192665"/>
                      <a:pt x="394699" y="206244"/>
                      <a:pt x="411449" y="206244"/>
                    </a:cubicBezTo>
                    <a:lnTo>
                      <a:pt x="411449" y="206244"/>
                    </a:lnTo>
                    <a:cubicBezTo>
                      <a:pt x="428200" y="206244"/>
                      <a:pt x="441779" y="192665"/>
                      <a:pt x="441779" y="175914"/>
                    </a:cubicBezTo>
                    <a:lnTo>
                      <a:pt x="441779" y="141421"/>
                    </a:lnTo>
                    <a:cubicBezTo>
                      <a:pt x="441779" y="128551"/>
                      <a:pt x="446891" y="116207"/>
                      <a:pt x="455992" y="107107"/>
                    </a:cubicBezTo>
                    <a:lnTo>
                      <a:pt x="472134" y="90964"/>
                    </a:lnTo>
                    <a:cubicBezTo>
                      <a:pt x="481110" y="81988"/>
                      <a:pt x="479347" y="66932"/>
                      <a:pt x="468514" y="60314"/>
                    </a:cubicBezTo>
                    <a:cubicBezTo>
                      <a:pt x="406466" y="22411"/>
                      <a:pt x="330144" y="0"/>
                      <a:pt x="247673" y="0"/>
                    </a:cubicBezTo>
                    <a:cubicBezTo>
                      <a:pt x="156795" y="0"/>
                      <a:pt x="73401" y="27225"/>
                      <a:pt x="8329" y="72405"/>
                    </a:cubicBezTo>
                    <a:cubicBezTo>
                      <a:pt x="-2403" y="79856"/>
                      <a:pt x="-2813" y="95632"/>
                      <a:pt x="7387" y="103792"/>
                    </a:cubicBezTo>
                    <a:lnTo>
                      <a:pt x="16005" y="110686"/>
                    </a:lnTo>
                    <a:cubicBezTo>
                      <a:pt x="24609" y="117569"/>
                      <a:pt x="35300" y="121320"/>
                      <a:pt x="46319" y="12132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82" name="Freeform: Shape 2581">
                <a:extLst>
                  <a:ext uri="{FF2B5EF4-FFF2-40B4-BE49-F238E27FC236}">
                    <a16:creationId xmlns:a16="http://schemas.microsoft.com/office/drawing/2014/main" id="{7609AA7C-8ACA-4DC5-BD96-D302E88437EC}"/>
                  </a:ext>
                </a:extLst>
              </p:cNvPr>
              <p:cNvSpPr/>
              <p:nvPr/>
            </p:nvSpPr>
            <p:spPr>
              <a:xfrm>
                <a:off x="253159" y="5171210"/>
                <a:ext cx="290132" cy="173203"/>
              </a:xfrm>
              <a:custGeom>
                <a:avLst/>
                <a:gdLst>
                  <a:gd name="connsiteX0" fmla="*/ 229475 w 290132"/>
                  <a:gd name="connsiteY0" fmla="*/ 21555 h 173203"/>
                  <a:gd name="connsiteX1" fmla="*/ 168815 w 290132"/>
                  <a:gd name="connsiteY1" fmla="*/ 82215 h 173203"/>
                  <a:gd name="connsiteX2" fmla="*/ 108154 w 290132"/>
                  <a:gd name="connsiteY2" fmla="*/ 21555 h 173203"/>
                  <a:gd name="connsiteX3" fmla="*/ 46321 w 290132"/>
                  <a:gd name="connsiteY3" fmla="*/ 21555 h 173203"/>
                  <a:gd name="connsiteX4" fmla="*/ 34947 w 290132"/>
                  <a:gd name="connsiteY4" fmla="*/ 17562 h 173203"/>
                  <a:gd name="connsiteX5" fmla="*/ 12987 w 290132"/>
                  <a:gd name="connsiteY5" fmla="*/ 0 h 173203"/>
                  <a:gd name="connsiteX6" fmla="*/ 8329 w 290132"/>
                  <a:gd name="connsiteY6" fmla="*/ 2969 h 173203"/>
                  <a:gd name="connsiteX7" fmla="*/ 7387 w 290132"/>
                  <a:gd name="connsiteY7" fmla="*/ 34357 h 173203"/>
                  <a:gd name="connsiteX8" fmla="*/ 16003 w 290132"/>
                  <a:gd name="connsiteY8" fmla="*/ 41251 h 173203"/>
                  <a:gd name="connsiteX9" fmla="*/ 46319 w 290132"/>
                  <a:gd name="connsiteY9" fmla="*/ 51884 h 173203"/>
                  <a:gd name="connsiteX10" fmla="*/ 108156 w 290132"/>
                  <a:gd name="connsiteY10" fmla="*/ 51884 h 173203"/>
                  <a:gd name="connsiteX11" fmla="*/ 138485 w 290132"/>
                  <a:gd name="connsiteY11" fmla="*/ 82214 h 173203"/>
                  <a:gd name="connsiteX12" fmla="*/ 168815 w 290132"/>
                  <a:gd name="connsiteY12" fmla="*/ 112543 h 173203"/>
                  <a:gd name="connsiteX13" fmla="*/ 199144 w 290132"/>
                  <a:gd name="connsiteY13" fmla="*/ 82214 h 173203"/>
                  <a:gd name="connsiteX14" fmla="*/ 229474 w 290132"/>
                  <a:gd name="connsiteY14" fmla="*/ 51884 h 173203"/>
                  <a:gd name="connsiteX15" fmla="*/ 259803 w 290132"/>
                  <a:gd name="connsiteY15" fmla="*/ 82214 h 173203"/>
                  <a:gd name="connsiteX16" fmla="*/ 259803 w 290132"/>
                  <a:gd name="connsiteY16" fmla="*/ 142874 h 173203"/>
                  <a:gd name="connsiteX17" fmla="*/ 290133 w 290132"/>
                  <a:gd name="connsiteY17" fmla="*/ 173204 h 173203"/>
                  <a:gd name="connsiteX18" fmla="*/ 290133 w 290132"/>
                  <a:gd name="connsiteY18" fmla="*/ 82214 h 173203"/>
                  <a:gd name="connsiteX19" fmla="*/ 229475 w 290132"/>
                  <a:gd name="connsiteY19" fmla="*/ 21555 h 1732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290132" h="173203">
                    <a:moveTo>
                      <a:pt x="229475" y="21555"/>
                    </a:moveTo>
                    <a:cubicBezTo>
                      <a:pt x="196030" y="21555"/>
                      <a:pt x="168815" y="48768"/>
                      <a:pt x="168815" y="82215"/>
                    </a:cubicBezTo>
                    <a:cubicBezTo>
                      <a:pt x="168815" y="48769"/>
                      <a:pt x="141601" y="21555"/>
                      <a:pt x="108154" y="21555"/>
                    </a:cubicBezTo>
                    <a:lnTo>
                      <a:pt x="46321" y="21555"/>
                    </a:lnTo>
                    <a:cubicBezTo>
                      <a:pt x="42198" y="21555"/>
                      <a:pt x="38157" y="20133"/>
                      <a:pt x="34947" y="17562"/>
                    </a:cubicBezTo>
                    <a:lnTo>
                      <a:pt x="12987" y="0"/>
                    </a:lnTo>
                    <a:cubicBezTo>
                      <a:pt x="11466" y="1023"/>
                      <a:pt x="9830" y="1927"/>
                      <a:pt x="8329" y="2969"/>
                    </a:cubicBezTo>
                    <a:cubicBezTo>
                      <a:pt x="-2403" y="10420"/>
                      <a:pt x="-2813" y="26196"/>
                      <a:pt x="7387" y="34357"/>
                    </a:cubicBezTo>
                    <a:lnTo>
                      <a:pt x="16003" y="41251"/>
                    </a:lnTo>
                    <a:cubicBezTo>
                      <a:pt x="24607" y="48134"/>
                      <a:pt x="35300" y="51884"/>
                      <a:pt x="46319" y="51884"/>
                    </a:cubicBezTo>
                    <a:lnTo>
                      <a:pt x="108156" y="51884"/>
                    </a:lnTo>
                    <a:cubicBezTo>
                      <a:pt x="124907" y="51884"/>
                      <a:pt x="138485" y="65463"/>
                      <a:pt x="138485" y="82214"/>
                    </a:cubicBezTo>
                    <a:cubicBezTo>
                      <a:pt x="138485" y="98964"/>
                      <a:pt x="152064" y="112543"/>
                      <a:pt x="168815" y="112543"/>
                    </a:cubicBezTo>
                    <a:cubicBezTo>
                      <a:pt x="185566" y="112543"/>
                      <a:pt x="199144" y="98963"/>
                      <a:pt x="199144" y="82214"/>
                    </a:cubicBezTo>
                    <a:cubicBezTo>
                      <a:pt x="199144" y="65463"/>
                      <a:pt x="212723" y="51884"/>
                      <a:pt x="229474" y="51884"/>
                    </a:cubicBezTo>
                    <a:cubicBezTo>
                      <a:pt x="246225" y="51884"/>
                      <a:pt x="259803" y="65463"/>
                      <a:pt x="259803" y="82214"/>
                    </a:cubicBezTo>
                    <a:lnTo>
                      <a:pt x="259803" y="142874"/>
                    </a:lnTo>
                    <a:cubicBezTo>
                      <a:pt x="259803" y="159625"/>
                      <a:pt x="273382" y="173204"/>
                      <a:pt x="290133" y="173204"/>
                    </a:cubicBezTo>
                    <a:lnTo>
                      <a:pt x="290133" y="82214"/>
                    </a:lnTo>
                    <a:cubicBezTo>
                      <a:pt x="290134" y="48768"/>
                      <a:pt x="262921" y="21555"/>
                      <a:pt x="229475" y="21555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83" name="Freeform: Shape 2582">
                <a:extLst>
                  <a:ext uri="{FF2B5EF4-FFF2-40B4-BE49-F238E27FC236}">
                    <a16:creationId xmlns:a16="http://schemas.microsoft.com/office/drawing/2014/main" id="{D50034EC-A242-4877-B960-16DDB2AA52A2}"/>
                  </a:ext>
                </a:extLst>
              </p:cNvPr>
              <p:cNvSpPr/>
              <p:nvPr/>
            </p:nvSpPr>
            <p:spPr>
              <a:xfrm>
                <a:off x="124739" y="5417207"/>
                <a:ext cx="685457" cy="436752"/>
              </a:xfrm>
              <a:custGeom>
                <a:avLst/>
                <a:gdLst>
                  <a:gd name="connsiteX0" fmla="*/ 685458 w 685457"/>
                  <a:gd name="connsiteY0" fmla="*/ 400356 h 436752"/>
                  <a:gd name="connsiteX1" fmla="*/ 683436 w 685457"/>
                  <a:gd name="connsiteY1" fmla="*/ 400356 h 436752"/>
                  <a:gd name="connsiteX2" fmla="*/ 230507 w 685457"/>
                  <a:gd name="connsiteY2" fmla="*/ 400356 h 436752"/>
                  <a:gd name="connsiteX3" fmla="*/ 194112 w 685457"/>
                  <a:gd name="connsiteY3" fmla="*/ 0 h 436752"/>
                  <a:gd name="connsiteX4" fmla="*/ 0 w 685457"/>
                  <a:gd name="connsiteY4" fmla="*/ 0 h 436752"/>
                  <a:gd name="connsiteX5" fmla="*/ 69413 w 685457"/>
                  <a:gd name="connsiteY5" fmla="*/ 416477 h 436752"/>
                  <a:gd name="connsiteX6" fmla="*/ 93347 w 685457"/>
                  <a:gd name="connsiteY6" fmla="*/ 436753 h 436752"/>
                  <a:gd name="connsiteX7" fmla="*/ 658839 w 685457"/>
                  <a:gd name="connsiteY7" fmla="*/ 436753 h 436752"/>
                  <a:gd name="connsiteX8" fmla="*/ 682773 w 685457"/>
                  <a:gd name="connsiteY8" fmla="*/ 416477 h 436752"/>
                  <a:gd name="connsiteX9" fmla="*/ 685458 w 685457"/>
                  <a:gd name="connsiteY9" fmla="*/ 400356 h 4367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685457" h="436752">
                    <a:moveTo>
                      <a:pt x="685458" y="400356"/>
                    </a:moveTo>
                    <a:lnTo>
                      <a:pt x="683436" y="400356"/>
                    </a:lnTo>
                    <a:lnTo>
                      <a:pt x="230507" y="400356"/>
                    </a:lnTo>
                    <a:lnTo>
                      <a:pt x="194112" y="0"/>
                    </a:lnTo>
                    <a:lnTo>
                      <a:pt x="0" y="0"/>
                    </a:lnTo>
                    <a:lnTo>
                      <a:pt x="69413" y="416477"/>
                    </a:lnTo>
                    <a:cubicBezTo>
                      <a:pt x="71362" y="428177"/>
                      <a:pt x="81486" y="436753"/>
                      <a:pt x="93347" y="436753"/>
                    </a:cubicBezTo>
                    <a:lnTo>
                      <a:pt x="658839" y="436753"/>
                    </a:lnTo>
                    <a:cubicBezTo>
                      <a:pt x="670700" y="436753"/>
                      <a:pt x="680824" y="428177"/>
                      <a:pt x="682773" y="416477"/>
                    </a:cubicBezTo>
                    <a:lnTo>
                      <a:pt x="685458" y="400356"/>
                    </a:ln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2584" name="Graphic 2777">
              <a:extLst>
                <a:ext uri="{FF2B5EF4-FFF2-40B4-BE49-F238E27FC236}">
                  <a16:creationId xmlns:a16="http://schemas.microsoft.com/office/drawing/2014/main" id="{896A883A-3034-47E1-85F3-8FE300E8A999}"/>
                </a:ext>
              </a:extLst>
            </p:cNvPr>
            <p:cNvGrpSpPr/>
            <p:nvPr/>
          </p:nvGrpSpPr>
          <p:grpSpPr>
            <a:xfrm>
              <a:off x="113388" y="5090424"/>
              <a:ext cx="774886" cy="774886"/>
              <a:chOff x="113388" y="5090424"/>
              <a:chExt cx="774886" cy="774886"/>
            </a:xfrm>
            <a:solidFill>
              <a:srgbClr val="FFFFFF"/>
            </a:solidFill>
          </p:grpSpPr>
          <p:sp>
            <p:nvSpPr>
              <p:cNvPr id="2585" name="Freeform: Shape 2584">
                <a:extLst>
                  <a:ext uri="{FF2B5EF4-FFF2-40B4-BE49-F238E27FC236}">
                    <a16:creationId xmlns:a16="http://schemas.microsoft.com/office/drawing/2014/main" id="{B09767F8-4E24-4612-A18C-FB7B6337DB4D}"/>
                  </a:ext>
                </a:extLst>
              </p:cNvPr>
              <p:cNvSpPr/>
              <p:nvPr/>
            </p:nvSpPr>
            <p:spPr>
              <a:xfrm>
                <a:off x="113388" y="5090424"/>
                <a:ext cx="774886" cy="774886"/>
              </a:xfrm>
              <a:custGeom>
                <a:avLst/>
                <a:gdLst>
                  <a:gd name="connsiteX0" fmla="*/ 772197 w 774886"/>
                  <a:gd name="connsiteY0" fmla="*/ 319447 h 774886"/>
                  <a:gd name="connsiteX1" fmla="*/ 763536 w 774886"/>
                  <a:gd name="connsiteY1" fmla="*/ 315433 h 774886"/>
                  <a:gd name="connsiteX2" fmla="*/ 750340 w 774886"/>
                  <a:gd name="connsiteY2" fmla="*/ 315433 h 774886"/>
                  <a:gd name="connsiteX3" fmla="*/ 627021 w 774886"/>
                  <a:gd name="connsiteY3" fmla="*/ 99384 h 774886"/>
                  <a:gd name="connsiteX4" fmla="*/ 628798 w 774886"/>
                  <a:gd name="connsiteY4" fmla="*/ 84738 h 774886"/>
                  <a:gd name="connsiteX5" fmla="*/ 614207 w 774886"/>
                  <a:gd name="connsiteY5" fmla="*/ 61979 h 774886"/>
                  <a:gd name="connsiteX6" fmla="*/ 387444 w 774886"/>
                  <a:gd name="connsiteY6" fmla="*/ 0 h 774886"/>
                  <a:gd name="connsiteX7" fmla="*/ 141626 w 774886"/>
                  <a:gd name="connsiteY7" fmla="*/ 74433 h 774886"/>
                  <a:gd name="connsiteX8" fmla="*/ 128438 w 774886"/>
                  <a:gd name="connsiteY8" fmla="*/ 98694 h 774886"/>
                  <a:gd name="connsiteX9" fmla="*/ 131102 w 774886"/>
                  <a:gd name="connsiteY9" fmla="*/ 112445 h 774886"/>
                  <a:gd name="connsiteX10" fmla="*/ 55493 w 774886"/>
                  <a:gd name="connsiteY10" fmla="*/ 203813 h 774886"/>
                  <a:gd name="connsiteX11" fmla="*/ 24544 w 774886"/>
                  <a:gd name="connsiteY11" fmla="*/ 315432 h 774886"/>
                  <a:gd name="connsiteX12" fmla="*/ 11351 w 774886"/>
                  <a:gd name="connsiteY12" fmla="*/ 315432 h 774886"/>
                  <a:gd name="connsiteX13" fmla="*/ 2690 w 774886"/>
                  <a:gd name="connsiteY13" fmla="*/ 319445 h 774886"/>
                  <a:gd name="connsiteX14" fmla="*/ 155 w 774886"/>
                  <a:gd name="connsiteY14" fmla="*/ 328649 h 774886"/>
                  <a:gd name="connsiteX15" fmla="*/ 69568 w 774886"/>
                  <a:gd name="connsiteY15" fmla="*/ 745126 h 774886"/>
                  <a:gd name="connsiteX16" fmla="*/ 104698 w 774886"/>
                  <a:gd name="connsiteY16" fmla="*/ 774886 h 774886"/>
                  <a:gd name="connsiteX17" fmla="*/ 670189 w 774886"/>
                  <a:gd name="connsiteY17" fmla="*/ 774886 h 774886"/>
                  <a:gd name="connsiteX18" fmla="*/ 705319 w 774886"/>
                  <a:gd name="connsiteY18" fmla="*/ 745126 h 774886"/>
                  <a:gd name="connsiteX19" fmla="*/ 774732 w 774886"/>
                  <a:gd name="connsiteY19" fmla="*/ 328649 h 774886"/>
                  <a:gd name="connsiteX20" fmla="*/ 772197 w 774886"/>
                  <a:gd name="connsiteY20" fmla="*/ 319447 h 774886"/>
                  <a:gd name="connsiteX21" fmla="*/ 154572 w 774886"/>
                  <a:gd name="connsiteY21" fmla="*/ 93080 h 774886"/>
                  <a:gd name="connsiteX22" fmla="*/ 182871 w 774886"/>
                  <a:gd name="connsiteY22" fmla="*/ 75327 h 774886"/>
                  <a:gd name="connsiteX23" fmla="*/ 194405 w 774886"/>
                  <a:gd name="connsiteY23" fmla="*/ 86861 h 774886"/>
                  <a:gd name="connsiteX24" fmla="*/ 202430 w 774886"/>
                  <a:gd name="connsiteY24" fmla="*/ 90186 h 774886"/>
                  <a:gd name="connsiteX25" fmla="*/ 210456 w 774886"/>
                  <a:gd name="connsiteY25" fmla="*/ 86861 h 774886"/>
                  <a:gd name="connsiteX26" fmla="*/ 210456 w 774886"/>
                  <a:gd name="connsiteY26" fmla="*/ 70810 h 774886"/>
                  <a:gd name="connsiteX27" fmla="*/ 203908 w 774886"/>
                  <a:gd name="connsiteY27" fmla="*/ 64261 h 774886"/>
                  <a:gd name="connsiteX28" fmla="*/ 387444 w 774886"/>
                  <a:gd name="connsiteY28" fmla="*/ 22702 h 774886"/>
                  <a:gd name="connsiteX29" fmla="*/ 396338 w 774886"/>
                  <a:gd name="connsiteY29" fmla="*/ 22800 h 774886"/>
                  <a:gd name="connsiteX30" fmla="*/ 391550 w 774886"/>
                  <a:gd name="connsiteY30" fmla="*/ 27589 h 774886"/>
                  <a:gd name="connsiteX31" fmla="*/ 391550 w 774886"/>
                  <a:gd name="connsiteY31" fmla="*/ 43640 h 774886"/>
                  <a:gd name="connsiteX32" fmla="*/ 399575 w 774886"/>
                  <a:gd name="connsiteY32" fmla="*/ 46965 h 774886"/>
                  <a:gd name="connsiteX33" fmla="*/ 407601 w 774886"/>
                  <a:gd name="connsiteY33" fmla="*/ 43640 h 774886"/>
                  <a:gd name="connsiteX34" fmla="*/ 426778 w 774886"/>
                  <a:gd name="connsiteY34" fmla="*/ 24463 h 774886"/>
                  <a:gd name="connsiteX35" fmla="*/ 602373 w 774886"/>
                  <a:gd name="connsiteY35" fmla="*/ 81351 h 774886"/>
                  <a:gd name="connsiteX36" fmla="*/ 606255 w 774886"/>
                  <a:gd name="connsiteY36" fmla="*/ 87421 h 774886"/>
                  <a:gd name="connsiteX37" fmla="*/ 603885 w 774886"/>
                  <a:gd name="connsiteY37" fmla="*/ 94288 h 774886"/>
                  <a:gd name="connsiteX38" fmla="*/ 587743 w 774886"/>
                  <a:gd name="connsiteY38" fmla="*/ 110430 h 774886"/>
                  <a:gd name="connsiteX39" fmla="*/ 570205 w 774886"/>
                  <a:gd name="connsiteY39" fmla="*/ 152771 h 774886"/>
                  <a:gd name="connsiteX40" fmla="*/ 570205 w 774886"/>
                  <a:gd name="connsiteY40" fmla="*/ 187264 h 774886"/>
                  <a:gd name="connsiteX41" fmla="*/ 551224 w 774886"/>
                  <a:gd name="connsiteY41" fmla="*/ 206244 h 774886"/>
                  <a:gd name="connsiteX42" fmla="*/ 532244 w 774886"/>
                  <a:gd name="connsiteY42" fmla="*/ 187264 h 774886"/>
                  <a:gd name="connsiteX43" fmla="*/ 490564 w 774886"/>
                  <a:gd name="connsiteY43" fmla="*/ 145582 h 774886"/>
                  <a:gd name="connsiteX44" fmla="*/ 448882 w 774886"/>
                  <a:gd name="connsiteY44" fmla="*/ 187264 h 774886"/>
                  <a:gd name="connsiteX45" fmla="*/ 448882 w 774886"/>
                  <a:gd name="connsiteY45" fmla="*/ 223659 h 774886"/>
                  <a:gd name="connsiteX46" fmla="*/ 429903 w 774886"/>
                  <a:gd name="connsiteY46" fmla="*/ 242639 h 774886"/>
                  <a:gd name="connsiteX47" fmla="*/ 410923 w 774886"/>
                  <a:gd name="connsiteY47" fmla="*/ 223659 h 774886"/>
                  <a:gd name="connsiteX48" fmla="*/ 410923 w 774886"/>
                  <a:gd name="connsiteY48" fmla="*/ 162998 h 774886"/>
                  <a:gd name="connsiteX49" fmla="*/ 369241 w 774886"/>
                  <a:gd name="connsiteY49" fmla="*/ 121317 h 774886"/>
                  <a:gd name="connsiteX50" fmla="*/ 327561 w 774886"/>
                  <a:gd name="connsiteY50" fmla="*/ 162998 h 774886"/>
                  <a:gd name="connsiteX51" fmla="*/ 308581 w 774886"/>
                  <a:gd name="connsiteY51" fmla="*/ 181977 h 774886"/>
                  <a:gd name="connsiteX52" fmla="*/ 289602 w 774886"/>
                  <a:gd name="connsiteY52" fmla="*/ 162998 h 774886"/>
                  <a:gd name="connsiteX53" fmla="*/ 247920 w 774886"/>
                  <a:gd name="connsiteY53" fmla="*/ 121317 h 774886"/>
                  <a:gd name="connsiteX54" fmla="*/ 186085 w 774886"/>
                  <a:gd name="connsiteY54" fmla="*/ 121317 h 774886"/>
                  <a:gd name="connsiteX55" fmla="*/ 162861 w 774886"/>
                  <a:gd name="connsiteY55" fmla="*/ 113171 h 774886"/>
                  <a:gd name="connsiteX56" fmla="*/ 154244 w 774886"/>
                  <a:gd name="connsiteY56" fmla="*/ 106276 h 774886"/>
                  <a:gd name="connsiteX57" fmla="*/ 151121 w 774886"/>
                  <a:gd name="connsiteY57" fmla="*/ 99461 h 774886"/>
                  <a:gd name="connsiteX58" fmla="*/ 154572 w 774886"/>
                  <a:gd name="connsiteY58" fmla="*/ 93080 h 774886"/>
                  <a:gd name="connsiteX59" fmla="*/ 75516 w 774886"/>
                  <a:gd name="connsiteY59" fmla="*/ 214510 h 774886"/>
                  <a:gd name="connsiteX60" fmla="*/ 146504 w 774886"/>
                  <a:gd name="connsiteY60" fmla="*/ 129155 h 774886"/>
                  <a:gd name="connsiteX61" fmla="*/ 148685 w 774886"/>
                  <a:gd name="connsiteY61" fmla="*/ 130900 h 774886"/>
                  <a:gd name="connsiteX62" fmla="*/ 186090 w 774886"/>
                  <a:gd name="connsiteY62" fmla="*/ 144020 h 774886"/>
                  <a:gd name="connsiteX63" fmla="*/ 247925 w 774886"/>
                  <a:gd name="connsiteY63" fmla="*/ 144020 h 774886"/>
                  <a:gd name="connsiteX64" fmla="*/ 266905 w 774886"/>
                  <a:gd name="connsiteY64" fmla="*/ 163000 h 774886"/>
                  <a:gd name="connsiteX65" fmla="*/ 308585 w 774886"/>
                  <a:gd name="connsiteY65" fmla="*/ 204680 h 774886"/>
                  <a:gd name="connsiteX66" fmla="*/ 350267 w 774886"/>
                  <a:gd name="connsiteY66" fmla="*/ 163000 h 774886"/>
                  <a:gd name="connsiteX67" fmla="*/ 369246 w 774886"/>
                  <a:gd name="connsiteY67" fmla="*/ 144020 h 774886"/>
                  <a:gd name="connsiteX68" fmla="*/ 388226 w 774886"/>
                  <a:gd name="connsiteY68" fmla="*/ 163000 h 774886"/>
                  <a:gd name="connsiteX69" fmla="*/ 388226 w 774886"/>
                  <a:gd name="connsiteY69" fmla="*/ 223661 h 774886"/>
                  <a:gd name="connsiteX70" fmla="*/ 429908 w 774886"/>
                  <a:gd name="connsiteY70" fmla="*/ 265342 h 774886"/>
                  <a:gd name="connsiteX71" fmla="*/ 471588 w 774886"/>
                  <a:gd name="connsiteY71" fmla="*/ 223661 h 774886"/>
                  <a:gd name="connsiteX72" fmla="*/ 471588 w 774886"/>
                  <a:gd name="connsiteY72" fmla="*/ 187265 h 774886"/>
                  <a:gd name="connsiteX73" fmla="*/ 490568 w 774886"/>
                  <a:gd name="connsiteY73" fmla="*/ 168285 h 774886"/>
                  <a:gd name="connsiteX74" fmla="*/ 509547 w 774886"/>
                  <a:gd name="connsiteY74" fmla="*/ 187265 h 774886"/>
                  <a:gd name="connsiteX75" fmla="*/ 551229 w 774886"/>
                  <a:gd name="connsiteY75" fmla="*/ 228947 h 774886"/>
                  <a:gd name="connsiteX76" fmla="*/ 592911 w 774886"/>
                  <a:gd name="connsiteY76" fmla="*/ 187265 h 774886"/>
                  <a:gd name="connsiteX77" fmla="*/ 592911 w 774886"/>
                  <a:gd name="connsiteY77" fmla="*/ 152772 h 774886"/>
                  <a:gd name="connsiteX78" fmla="*/ 603799 w 774886"/>
                  <a:gd name="connsiteY78" fmla="*/ 126483 h 774886"/>
                  <a:gd name="connsiteX79" fmla="*/ 613022 w 774886"/>
                  <a:gd name="connsiteY79" fmla="*/ 117261 h 774886"/>
                  <a:gd name="connsiteX80" fmla="*/ 727614 w 774886"/>
                  <a:gd name="connsiteY80" fmla="*/ 315433 h 774886"/>
                  <a:gd name="connsiteX81" fmla="*/ 47266 w 774886"/>
                  <a:gd name="connsiteY81" fmla="*/ 315433 h 774886"/>
                  <a:gd name="connsiteX82" fmla="*/ 75516 w 774886"/>
                  <a:gd name="connsiteY82" fmla="*/ 214510 h 774886"/>
                  <a:gd name="connsiteX83" fmla="*/ 610535 w 774886"/>
                  <a:gd name="connsiteY83" fmla="*/ 752184 h 774886"/>
                  <a:gd name="connsiteX84" fmla="*/ 658396 w 774886"/>
                  <a:gd name="connsiteY84" fmla="*/ 338133 h 774886"/>
                  <a:gd name="connsiteX85" fmla="*/ 701891 w 774886"/>
                  <a:gd name="connsiteY85" fmla="*/ 338133 h 774886"/>
                  <a:gd name="connsiteX86" fmla="*/ 641786 w 774886"/>
                  <a:gd name="connsiteY86" fmla="*/ 752184 h 774886"/>
                  <a:gd name="connsiteX87" fmla="*/ 610535 w 774886"/>
                  <a:gd name="connsiteY87" fmla="*/ 752184 h 774886"/>
                  <a:gd name="connsiteX88" fmla="*/ 546504 w 774886"/>
                  <a:gd name="connsiteY88" fmla="*/ 752184 h 774886"/>
                  <a:gd name="connsiteX89" fmla="*/ 573888 w 774886"/>
                  <a:gd name="connsiteY89" fmla="*/ 412618 h 774886"/>
                  <a:gd name="connsiteX90" fmla="*/ 563486 w 774886"/>
                  <a:gd name="connsiteY90" fmla="*/ 400391 h 774886"/>
                  <a:gd name="connsiteX91" fmla="*/ 551259 w 774886"/>
                  <a:gd name="connsiteY91" fmla="*/ 410793 h 774886"/>
                  <a:gd name="connsiteX92" fmla="*/ 523730 w 774886"/>
                  <a:gd name="connsiteY92" fmla="*/ 752184 h 774886"/>
                  <a:gd name="connsiteX93" fmla="*/ 477565 w 774886"/>
                  <a:gd name="connsiteY93" fmla="*/ 752184 h 774886"/>
                  <a:gd name="connsiteX94" fmla="*/ 495374 w 774886"/>
                  <a:gd name="connsiteY94" fmla="*/ 338133 h 774886"/>
                  <a:gd name="connsiteX95" fmla="*/ 557121 w 774886"/>
                  <a:gd name="connsiteY95" fmla="*/ 338133 h 774886"/>
                  <a:gd name="connsiteX96" fmla="*/ 555175 w 774886"/>
                  <a:gd name="connsiteY96" fmla="*/ 362262 h 774886"/>
                  <a:gd name="connsiteX97" fmla="*/ 565577 w 774886"/>
                  <a:gd name="connsiteY97" fmla="*/ 374489 h 774886"/>
                  <a:gd name="connsiteX98" fmla="*/ 566501 w 774886"/>
                  <a:gd name="connsiteY98" fmla="*/ 374527 h 774886"/>
                  <a:gd name="connsiteX99" fmla="*/ 577802 w 774886"/>
                  <a:gd name="connsiteY99" fmla="*/ 364089 h 774886"/>
                  <a:gd name="connsiteX100" fmla="*/ 579895 w 774886"/>
                  <a:gd name="connsiteY100" fmla="*/ 338135 h 774886"/>
                  <a:gd name="connsiteX101" fmla="*/ 635543 w 774886"/>
                  <a:gd name="connsiteY101" fmla="*/ 338135 h 774886"/>
                  <a:gd name="connsiteX102" fmla="*/ 587682 w 774886"/>
                  <a:gd name="connsiteY102" fmla="*/ 752184 h 774886"/>
                  <a:gd name="connsiteX103" fmla="*/ 546504 w 774886"/>
                  <a:gd name="connsiteY103" fmla="*/ 752184 h 774886"/>
                  <a:gd name="connsiteX104" fmla="*/ 251157 w 774886"/>
                  <a:gd name="connsiteY104" fmla="*/ 752184 h 774886"/>
                  <a:gd name="connsiteX105" fmla="*/ 217766 w 774886"/>
                  <a:gd name="connsiteY105" fmla="*/ 338133 h 774886"/>
                  <a:gd name="connsiteX106" fmla="*/ 279513 w 774886"/>
                  <a:gd name="connsiteY106" fmla="*/ 338133 h 774886"/>
                  <a:gd name="connsiteX107" fmla="*/ 297324 w 774886"/>
                  <a:gd name="connsiteY107" fmla="*/ 752184 h 774886"/>
                  <a:gd name="connsiteX108" fmla="*/ 251157 w 774886"/>
                  <a:gd name="connsiteY108" fmla="*/ 752184 h 774886"/>
                  <a:gd name="connsiteX109" fmla="*/ 187205 w 774886"/>
                  <a:gd name="connsiteY109" fmla="*/ 752184 h 774886"/>
                  <a:gd name="connsiteX110" fmla="*/ 181354 w 774886"/>
                  <a:gd name="connsiteY110" fmla="*/ 701568 h 774886"/>
                  <a:gd name="connsiteX111" fmla="*/ 168774 w 774886"/>
                  <a:gd name="connsiteY111" fmla="*/ 691596 h 774886"/>
                  <a:gd name="connsiteX112" fmla="*/ 158802 w 774886"/>
                  <a:gd name="connsiteY112" fmla="*/ 704176 h 774886"/>
                  <a:gd name="connsiteX113" fmla="*/ 164352 w 774886"/>
                  <a:gd name="connsiteY113" fmla="*/ 752184 h 774886"/>
                  <a:gd name="connsiteX114" fmla="*/ 133101 w 774886"/>
                  <a:gd name="connsiteY114" fmla="*/ 752184 h 774886"/>
                  <a:gd name="connsiteX115" fmla="*/ 72997 w 774886"/>
                  <a:gd name="connsiteY115" fmla="*/ 338133 h 774886"/>
                  <a:gd name="connsiteX116" fmla="*/ 116491 w 774886"/>
                  <a:gd name="connsiteY116" fmla="*/ 338133 h 774886"/>
                  <a:gd name="connsiteX117" fmla="*/ 153193 w 774886"/>
                  <a:gd name="connsiteY117" fmla="*/ 655657 h 774886"/>
                  <a:gd name="connsiteX118" fmla="*/ 164455 w 774886"/>
                  <a:gd name="connsiteY118" fmla="*/ 665704 h 774886"/>
                  <a:gd name="connsiteX119" fmla="*/ 165773 w 774886"/>
                  <a:gd name="connsiteY119" fmla="*/ 665629 h 774886"/>
                  <a:gd name="connsiteX120" fmla="*/ 175745 w 774886"/>
                  <a:gd name="connsiteY120" fmla="*/ 653049 h 774886"/>
                  <a:gd name="connsiteX121" fmla="*/ 139344 w 774886"/>
                  <a:gd name="connsiteY121" fmla="*/ 338133 h 774886"/>
                  <a:gd name="connsiteX122" fmla="*/ 194992 w 774886"/>
                  <a:gd name="connsiteY122" fmla="*/ 338133 h 774886"/>
                  <a:gd name="connsiteX123" fmla="*/ 228383 w 774886"/>
                  <a:gd name="connsiteY123" fmla="*/ 752184 h 774886"/>
                  <a:gd name="connsiteX124" fmla="*/ 187205 w 774886"/>
                  <a:gd name="connsiteY124" fmla="*/ 752184 h 774886"/>
                  <a:gd name="connsiteX125" fmla="*/ 302238 w 774886"/>
                  <a:gd name="connsiteY125" fmla="*/ 338133 h 774886"/>
                  <a:gd name="connsiteX126" fmla="*/ 376093 w 774886"/>
                  <a:gd name="connsiteY126" fmla="*/ 338133 h 774886"/>
                  <a:gd name="connsiteX127" fmla="*/ 376093 w 774886"/>
                  <a:gd name="connsiteY127" fmla="*/ 752184 h 774886"/>
                  <a:gd name="connsiteX128" fmla="*/ 320047 w 774886"/>
                  <a:gd name="connsiteY128" fmla="*/ 752184 h 774886"/>
                  <a:gd name="connsiteX129" fmla="*/ 302238 w 774886"/>
                  <a:gd name="connsiteY129" fmla="*/ 338133 h 774886"/>
                  <a:gd name="connsiteX130" fmla="*/ 398794 w 774886"/>
                  <a:gd name="connsiteY130" fmla="*/ 338133 h 774886"/>
                  <a:gd name="connsiteX131" fmla="*/ 472649 w 774886"/>
                  <a:gd name="connsiteY131" fmla="*/ 338133 h 774886"/>
                  <a:gd name="connsiteX132" fmla="*/ 454840 w 774886"/>
                  <a:gd name="connsiteY132" fmla="*/ 752184 h 774886"/>
                  <a:gd name="connsiteX133" fmla="*/ 398794 w 774886"/>
                  <a:gd name="connsiteY133" fmla="*/ 752184 h 774886"/>
                  <a:gd name="connsiteX134" fmla="*/ 398794 w 774886"/>
                  <a:gd name="connsiteY134" fmla="*/ 338133 h 774886"/>
                  <a:gd name="connsiteX135" fmla="*/ 91961 w 774886"/>
                  <a:gd name="connsiteY135" fmla="*/ 741395 h 774886"/>
                  <a:gd name="connsiteX136" fmla="*/ 24751 w 774886"/>
                  <a:gd name="connsiteY136" fmla="*/ 338133 h 774886"/>
                  <a:gd name="connsiteX137" fmla="*/ 50058 w 774886"/>
                  <a:gd name="connsiteY137" fmla="*/ 338133 h 774886"/>
                  <a:gd name="connsiteX138" fmla="*/ 110161 w 774886"/>
                  <a:gd name="connsiteY138" fmla="*/ 752184 h 774886"/>
                  <a:gd name="connsiteX139" fmla="*/ 104699 w 774886"/>
                  <a:gd name="connsiteY139" fmla="*/ 752184 h 774886"/>
                  <a:gd name="connsiteX140" fmla="*/ 91961 w 774886"/>
                  <a:gd name="connsiteY140" fmla="*/ 741395 h 774886"/>
                  <a:gd name="connsiteX141" fmla="*/ 682926 w 774886"/>
                  <a:gd name="connsiteY141" fmla="*/ 741395 h 774886"/>
                  <a:gd name="connsiteX142" fmla="*/ 670188 w 774886"/>
                  <a:gd name="connsiteY142" fmla="*/ 752184 h 774886"/>
                  <a:gd name="connsiteX143" fmla="*/ 664726 w 774886"/>
                  <a:gd name="connsiteY143" fmla="*/ 752184 h 774886"/>
                  <a:gd name="connsiteX144" fmla="*/ 724829 w 774886"/>
                  <a:gd name="connsiteY144" fmla="*/ 338133 h 774886"/>
                  <a:gd name="connsiteX145" fmla="*/ 750136 w 774886"/>
                  <a:gd name="connsiteY145" fmla="*/ 338133 h 774886"/>
                  <a:gd name="connsiteX146" fmla="*/ 682926 w 774886"/>
                  <a:gd name="connsiteY146" fmla="*/ 741395 h 7748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</a:cxnLst>
                <a:rect l="l" t="t" r="r" b="b"/>
                <a:pathLst>
                  <a:path w="774886" h="774886">
                    <a:moveTo>
                      <a:pt x="772197" y="319447"/>
                    </a:moveTo>
                    <a:cubicBezTo>
                      <a:pt x="770040" y="316901"/>
                      <a:pt x="766873" y="315433"/>
                      <a:pt x="763536" y="315433"/>
                    </a:cubicBezTo>
                    <a:lnTo>
                      <a:pt x="750340" y="315433"/>
                    </a:lnTo>
                    <a:cubicBezTo>
                      <a:pt x="746638" y="232109"/>
                      <a:pt x="702309" y="154408"/>
                      <a:pt x="627021" y="99384"/>
                    </a:cubicBezTo>
                    <a:cubicBezTo>
                      <a:pt x="628758" y="94789"/>
                      <a:pt x="629400" y="89790"/>
                      <a:pt x="628798" y="84738"/>
                    </a:cubicBezTo>
                    <a:cubicBezTo>
                      <a:pt x="627667" y="75247"/>
                      <a:pt x="622349" y="66952"/>
                      <a:pt x="614207" y="61979"/>
                    </a:cubicBezTo>
                    <a:cubicBezTo>
                      <a:pt x="547825" y="21432"/>
                      <a:pt x="469412" y="0"/>
                      <a:pt x="387444" y="0"/>
                    </a:cubicBezTo>
                    <a:cubicBezTo>
                      <a:pt x="298058" y="0"/>
                      <a:pt x="210757" y="26434"/>
                      <a:pt x="141626" y="74433"/>
                    </a:cubicBezTo>
                    <a:cubicBezTo>
                      <a:pt x="133579" y="80019"/>
                      <a:pt x="128772" y="88862"/>
                      <a:pt x="128438" y="98694"/>
                    </a:cubicBezTo>
                    <a:cubicBezTo>
                      <a:pt x="128274" y="103532"/>
                      <a:pt x="129208" y="108207"/>
                      <a:pt x="131102" y="112445"/>
                    </a:cubicBezTo>
                    <a:cubicBezTo>
                      <a:pt x="99209" y="138877"/>
                      <a:pt x="73789" y="169562"/>
                      <a:pt x="55493" y="203813"/>
                    </a:cubicBezTo>
                    <a:cubicBezTo>
                      <a:pt x="36609" y="239161"/>
                      <a:pt x="26239" y="276659"/>
                      <a:pt x="24544" y="315432"/>
                    </a:cubicBezTo>
                    <a:lnTo>
                      <a:pt x="11351" y="315432"/>
                    </a:lnTo>
                    <a:cubicBezTo>
                      <a:pt x="8014" y="315432"/>
                      <a:pt x="4848" y="316900"/>
                      <a:pt x="2690" y="319445"/>
                    </a:cubicBezTo>
                    <a:cubicBezTo>
                      <a:pt x="533" y="321991"/>
                      <a:pt x="-395" y="325357"/>
                      <a:pt x="155" y="328649"/>
                    </a:cubicBezTo>
                    <a:lnTo>
                      <a:pt x="69568" y="745126"/>
                    </a:lnTo>
                    <a:cubicBezTo>
                      <a:pt x="72442" y="762370"/>
                      <a:pt x="87216" y="774886"/>
                      <a:pt x="104698" y="774886"/>
                    </a:cubicBezTo>
                    <a:lnTo>
                      <a:pt x="670189" y="774886"/>
                    </a:lnTo>
                    <a:cubicBezTo>
                      <a:pt x="687671" y="774886"/>
                      <a:pt x="702445" y="762370"/>
                      <a:pt x="705319" y="745126"/>
                    </a:cubicBezTo>
                    <a:lnTo>
                      <a:pt x="774732" y="328649"/>
                    </a:lnTo>
                    <a:cubicBezTo>
                      <a:pt x="775280" y="325358"/>
                      <a:pt x="774352" y="321992"/>
                      <a:pt x="772197" y="319447"/>
                    </a:cubicBezTo>
                    <a:close/>
                    <a:moveTo>
                      <a:pt x="154572" y="93080"/>
                    </a:moveTo>
                    <a:cubicBezTo>
                      <a:pt x="163679" y="86758"/>
                      <a:pt x="173132" y="80847"/>
                      <a:pt x="182871" y="75327"/>
                    </a:cubicBezTo>
                    <a:lnTo>
                      <a:pt x="194405" y="86861"/>
                    </a:lnTo>
                    <a:cubicBezTo>
                      <a:pt x="196620" y="89077"/>
                      <a:pt x="199526" y="90186"/>
                      <a:pt x="202430" y="90186"/>
                    </a:cubicBezTo>
                    <a:cubicBezTo>
                      <a:pt x="205335" y="90186"/>
                      <a:pt x="208241" y="89079"/>
                      <a:pt x="210456" y="86861"/>
                    </a:cubicBezTo>
                    <a:cubicBezTo>
                      <a:pt x="214889" y="82429"/>
                      <a:pt x="214889" y="75241"/>
                      <a:pt x="210456" y="70810"/>
                    </a:cubicBezTo>
                    <a:lnTo>
                      <a:pt x="203908" y="64261"/>
                    </a:lnTo>
                    <a:cubicBezTo>
                      <a:pt x="259368" y="37244"/>
                      <a:pt x="322790" y="22702"/>
                      <a:pt x="387444" y="22702"/>
                    </a:cubicBezTo>
                    <a:cubicBezTo>
                      <a:pt x="390414" y="22702"/>
                      <a:pt x="393378" y="22741"/>
                      <a:pt x="396338" y="22800"/>
                    </a:cubicBezTo>
                    <a:lnTo>
                      <a:pt x="391550" y="27589"/>
                    </a:lnTo>
                    <a:cubicBezTo>
                      <a:pt x="387117" y="32022"/>
                      <a:pt x="387117" y="39209"/>
                      <a:pt x="391550" y="43640"/>
                    </a:cubicBezTo>
                    <a:cubicBezTo>
                      <a:pt x="393765" y="45856"/>
                      <a:pt x="396671" y="46965"/>
                      <a:pt x="399575" y="46965"/>
                    </a:cubicBezTo>
                    <a:cubicBezTo>
                      <a:pt x="402480" y="46965"/>
                      <a:pt x="405385" y="45858"/>
                      <a:pt x="407601" y="43640"/>
                    </a:cubicBezTo>
                    <a:lnTo>
                      <a:pt x="426778" y="24463"/>
                    </a:lnTo>
                    <a:cubicBezTo>
                      <a:pt x="490172" y="30134"/>
                      <a:pt x="550236" y="49505"/>
                      <a:pt x="602373" y="81351"/>
                    </a:cubicBezTo>
                    <a:cubicBezTo>
                      <a:pt x="605336" y="83161"/>
                      <a:pt x="606078" y="85931"/>
                      <a:pt x="606255" y="87421"/>
                    </a:cubicBezTo>
                    <a:cubicBezTo>
                      <a:pt x="606559" y="89975"/>
                      <a:pt x="605695" y="92476"/>
                      <a:pt x="603885" y="94288"/>
                    </a:cubicBezTo>
                    <a:lnTo>
                      <a:pt x="587743" y="110430"/>
                    </a:lnTo>
                    <a:cubicBezTo>
                      <a:pt x="576432" y="121740"/>
                      <a:pt x="570205" y="136776"/>
                      <a:pt x="570205" y="152771"/>
                    </a:cubicBezTo>
                    <a:lnTo>
                      <a:pt x="570205" y="187264"/>
                    </a:lnTo>
                    <a:cubicBezTo>
                      <a:pt x="570205" y="197729"/>
                      <a:pt x="561691" y="206244"/>
                      <a:pt x="551224" y="206244"/>
                    </a:cubicBezTo>
                    <a:cubicBezTo>
                      <a:pt x="540757" y="206244"/>
                      <a:pt x="532244" y="197731"/>
                      <a:pt x="532244" y="187264"/>
                    </a:cubicBezTo>
                    <a:cubicBezTo>
                      <a:pt x="532244" y="164280"/>
                      <a:pt x="513547" y="145582"/>
                      <a:pt x="490564" y="145582"/>
                    </a:cubicBezTo>
                    <a:cubicBezTo>
                      <a:pt x="467581" y="145582"/>
                      <a:pt x="448882" y="164279"/>
                      <a:pt x="448882" y="187264"/>
                    </a:cubicBezTo>
                    <a:lnTo>
                      <a:pt x="448882" y="223659"/>
                    </a:lnTo>
                    <a:cubicBezTo>
                      <a:pt x="448882" y="234125"/>
                      <a:pt x="440369" y="242639"/>
                      <a:pt x="429903" y="242639"/>
                    </a:cubicBezTo>
                    <a:cubicBezTo>
                      <a:pt x="419438" y="242639"/>
                      <a:pt x="410923" y="234126"/>
                      <a:pt x="410923" y="223659"/>
                    </a:cubicBezTo>
                    <a:lnTo>
                      <a:pt x="410923" y="162998"/>
                    </a:lnTo>
                    <a:cubicBezTo>
                      <a:pt x="410923" y="140015"/>
                      <a:pt x="392226" y="121317"/>
                      <a:pt x="369241" y="121317"/>
                    </a:cubicBezTo>
                    <a:cubicBezTo>
                      <a:pt x="346258" y="121317"/>
                      <a:pt x="327561" y="140014"/>
                      <a:pt x="327561" y="162998"/>
                    </a:cubicBezTo>
                    <a:cubicBezTo>
                      <a:pt x="327561" y="173464"/>
                      <a:pt x="319048" y="181977"/>
                      <a:pt x="308581" y="181977"/>
                    </a:cubicBezTo>
                    <a:cubicBezTo>
                      <a:pt x="298115" y="181977"/>
                      <a:pt x="289602" y="173464"/>
                      <a:pt x="289602" y="162998"/>
                    </a:cubicBezTo>
                    <a:cubicBezTo>
                      <a:pt x="289602" y="140015"/>
                      <a:pt x="270905" y="121317"/>
                      <a:pt x="247920" y="121317"/>
                    </a:cubicBezTo>
                    <a:lnTo>
                      <a:pt x="186085" y="121317"/>
                    </a:lnTo>
                    <a:cubicBezTo>
                      <a:pt x="177675" y="121317"/>
                      <a:pt x="169428" y="118423"/>
                      <a:pt x="162861" y="113171"/>
                    </a:cubicBezTo>
                    <a:lnTo>
                      <a:pt x="154244" y="106276"/>
                    </a:lnTo>
                    <a:cubicBezTo>
                      <a:pt x="152169" y="104616"/>
                      <a:pt x="151031" y="102132"/>
                      <a:pt x="151121" y="99461"/>
                    </a:cubicBezTo>
                    <a:cubicBezTo>
                      <a:pt x="151179" y="97937"/>
                      <a:pt x="151695" y="95078"/>
                      <a:pt x="154572" y="93080"/>
                    </a:cubicBezTo>
                    <a:close/>
                    <a:moveTo>
                      <a:pt x="75516" y="214510"/>
                    </a:moveTo>
                    <a:cubicBezTo>
                      <a:pt x="92590" y="182549"/>
                      <a:pt x="116454" y="153874"/>
                      <a:pt x="146504" y="129155"/>
                    </a:cubicBezTo>
                    <a:lnTo>
                      <a:pt x="148685" y="130900"/>
                    </a:lnTo>
                    <a:cubicBezTo>
                      <a:pt x="159261" y="139361"/>
                      <a:pt x="172546" y="144020"/>
                      <a:pt x="186090" y="144020"/>
                    </a:cubicBezTo>
                    <a:lnTo>
                      <a:pt x="247925" y="144020"/>
                    </a:lnTo>
                    <a:cubicBezTo>
                      <a:pt x="258390" y="144020"/>
                      <a:pt x="266905" y="152533"/>
                      <a:pt x="266905" y="163000"/>
                    </a:cubicBezTo>
                    <a:cubicBezTo>
                      <a:pt x="266905" y="185983"/>
                      <a:pt x="285602" y="204680"/>
                      <a:pt x="308585" y="204680"/>
                    </a:cubicBezTo>
                    <a:cubicBezTo>
                      <a:pt x="331568" y="204680"/>
                      <a:pt x="350267" y="185983"/>
                      <a:pt x="350267" y="163000"/>
                    </a:cubicBezTo>
                    <a:cubicBezTo>
                      <a:pt x="350267" y="152535"/>
                      <a:pt x="358780" y="144020"/>
                      <a:pt x="369246" y="144020"/>
                    </a:cubicBezTo>
                    <a:cubicBezTo>
                      <a:pt x="379711" y="144020"/>
                      <a:pt x="388226" y="152533"/>
                      <a:pt x="388226" y="163000"/>
                    </a:cubicBezTo>
                    <a:lnTo>
                      <a:pt x="388226" y="223661"/>
                    </a:lnTo>
                    <a:cubicBezTo>
                      <a:pt x="388226" y="246644"/>
                      <a:pt x="406923" y="265342"/>
                      <a:pt x="429908" y="265342"/>
                    </a:cubicBezTo>
                    <a:cubicBezTo>
                      <a:pt x="452891" y="265342"/>
                      <a:pt x="471588" y="246645"/>
                      <a:pt x="471588" y="223661"/>
                    </a:cubicBezTo>
                    <a:lnTo>
                      <a:pt x="471588" y="187265"/>
                    </a:lnTo>
                    <a:cubicBezTo>
                      <a:pt x="471588" y="176800"/>
                      <a:pt x="480101" y="168285"/>
                      <a:pt x="490568" y="168285"/>
                    </a:cubicBezTo>
                    <a:cubicBezTo>
                      <a:pt x="501034" y="168285"/>
                      <a:pt x="509547" y="176798"/>
                      <a:pt x="509547" y="187265"/>
                    </a:cubicBezTo>
                    <a:cubicBezTo>
                      <a:pt x="509547" y="210248"/>
                      <a:pt x="528244" y="228947"/>
                      <a:pt x="551229" y="228947"/>
                    </a:cubicBezTo>
                    <a:cubicBezTo>
                      <a:pt x="574214" y="228947"/>
                      <a:pt x="592911" y="210250"/>
                      <a:pt x="592911" y="187265"/>
                    </a:cubicBezTo>
                    <a:lnTo>
                      <a:pt x="592911" y="152772"/>
                    </a:lnTo>
                    <a:cubicBezTo>
                      <a:pt x="592911" y="142841"/>
                      <a:pt x="596778" y="133506"/>
                      <a:pt x="603799" y="126483"/>
                    </a:cubicBezTo>
                    <a:lnTo>
                      <a:pt x="613022" y="117261"/>
                    </a:lnTo>
                    <a:cubicBezTo>
                      <a:pt x="682724" y="167969"/>
                      <a:pt x="723883" y="239229"/>
                      <a:pt x="727614" y="315433"/>
                    </a:cubicBezTo>
                    <a:lnTo>
                      <a:pt x="47266" y="315433"/>
                    </a:lnTo>
                    <a:cubicBezTo>
                      <a:pt x="48952" y="280422"/>
                      <a:pt x="58414" y="246521"/>
                      <a:pt x="75516" y="214510"/>
                    </a:cubicBezTo>
                    <a:close/>
                    <a:moveTo>
                      <a:pt x="610535" y="752184"/>
                    </a:moveTo>
                    <a:lnTo>
                      <a:pt x="658396" y="338133"/>
                    </a:lnTo>
                    <a:lnTo>
                      <a:pt x="701891" y="338133"/>
                    </a:lnTo>
                    <a:lnTo>
                      <a:pt x="641786" y="752184"/>
                    </a:lnTo>
                    <a:lnTo>
                      <a:pt x="610535" y="752184"/>
                    </a:lnTo>
                    <a:close/>
                    <a:moveTo>
                      <a:pt x="546504" y="752184"/>
                    </a:moveTo>
                    <a:lnTo>
                      <a:pt x="573888" y="412618"/>
                    </a:lnTo>
                    <a:cubicBezTo>
                      <a:pt x="574392" y="406369"/>
                      <a:pt x="569735" y="400895"/>
                      <a:pt x="563486" y="400391"/>
                    </a:cubicBezTo>
                    <a:cubicBezTo>
                      <a:pt x="557239" y="399885"/>
                      <a:pt x="551763" y="404543"/>
                      <a:pt x="551259" y="410793"/>
                    </a:cubicBezTo>
                    <a:lnTo>
                      <a:pt x="523730" y="752184"/>
                    </a:lnTo>
                    <a:lnTo>
                      <a:pt x="477565" y="752184"/>
                    </a:lnTo>
                    <a:lnTo>
                      <a:pt x="495374" y="338133"/>
                    </a:lnTo>
                    <a:lnTo>
                      <a:pt x="557121" y="338133"/>
                    </a:lnTo>
                    <a:lnTo>
                      <a:pt x="555175" y="362262"/>
                    </a:lnTo>
                    <a:cubicBezTo>
                      <a:pt x="554671" y="368511"/>
                      <a:pt x="559328" y="373985"/>
                      <a:pt x="565577" y="374489"/>
                    </a:cubicBezTo>
                    <a:cubicBezTo>
                      <a:pt x="565888" y="374515"/>
                      <a:pt x="566196" y="374527"/>
                      <a:pt x="566501" y="374527"/>
                    </a:cubicBezTo>
                    <a:cubicBezTo>
                      <a:pt x="572357" y="374527"/>
                      <a:pt x="577324" y="370026"/>
                      <a:pt x="577802" y="364089"/>
                    </a:cubicBezTo>
                    <a:lnTo>
                      <a:pt x="579895" y="338135"/>
                    </a:lnTo>
                    <a:lnTo>
                      <a:pt x="635543" y="338135"/>
                    </a:lnTo>
                    <a:lnTo>
                      <a:pt x="587682" y="752184"/>
                    </a:lnTo>
                    <a:lnTo>
                      <a:pt x="546504" y="752184"/>
                    </a:lnTo>
                    <a:close/>
                    <a:moveTo>
                      <a:pt x="251157" y="752184"/>
                    </a:moveTo>
                    <a:lnTo>
                      <a:pt x="217766" y="338133"/>
                    </a:lnTo>
                    <a:lnTo>
                      <a:pt x="279513" y="338133"/>
                    </a:lnTo>
                    <a:lnTo>
                      <a:pt x="297324" y="752184"/>
                    </a:lnTo>
                    <a:lnTo>
                      <a:pt x="251157" y="752184"/>
                    </a:lnTo>
                    <a:close/>
                    <a:moveTo>
                      <a:pt x="187205" y="752184"/>
                    </a:moveTo>
                    <a:lnTo>
                      <a:pt x="181354" y="701568"/>
                    </a:lnTo>
                    <a:cubicBezTo>
                      <a:pt x="180634" y="695341"/>
                      <a:pt x="175014" y="690871"/>
                      <a:pt x="168774" y="691596"/>
                    </a:cubicBezTo>
                    <a:cubicBezTo>
                      <a:pt x="162546" y="692317"/>
                      <a:pt x="158082" y="697948"/>
                      <a:pt x="158802" y="704176"/>
                    </a:cubicBezTo>
                    <a:lnTo>
                      <a:pt x="164352" y="752184"/>
                    </a:lnTo>
                    <a:lnTo>
                      <a:pt x="133101" y="752184"/>
                    </a:lnTo>
                    <a:lnTo>
                      <a:pt x="72997" y="338133"/>
                    </a:lnTo>
                    <a:lnTo>
                      <a:pt x="116491" y="338133"/>
                    </a:lnTo>
                    <a:lnTo>
                      <a:pt x="153193" y="655657"/>
                    </a:lnTo>
                    <a:cubicBezTo>
                      <a:pt x="153861" y="661441"/>
                      <a:pt x="158769" y="665704"/>
                      <a:pt x="164455" y="665704"/>
                    </a:cubicBezTo>
                    <a:cubicBezTo>
                      <a:pt x="164889" y="665704"/>
                      <a:pt x="165330" y="665680"/>
                      <a:pt x="165773" y="665629"/>
                    </a:cubicBezTo>
                    <a:cubicBezTo>
                      <a:pt x="172001" y="664908"/>
                      <a:pt x="176466" y="659277"/>
                      <a:pt x="175745" y="653049"/>
                    </a:cubicBezTo>
                    <a:lnTo>
                      <a:pt x="139344" y="338133"/>
                    </a:lnTo>
                    <a:lnTo>
                      <a:pt x="194992" y="338133"/>
                    </a:lnTo>
                    <a:lnTo>
                      <a:pt x="228383" y="752184"/>
                    </a:lnTo>
                    <a:lnTo>
                      <a:pt x="187205" y="752184"/>
                    </a:lnTo>
                    <a:close/>
                    <a:moveTo>
                      <a:pt x="302238" y="338133"/>
                    </a:moveTo>
                    <a:lnTo>
                      <a:pt x="376093" y="338133"/>
                    </a:lnTo>
                    <a:lnTo>
                      <a:pt x="376093" y="752184"/>
                    </a:lnTo>
                    <a:lnTo>
                      <a:pt x="320047" y="752184"/>
                    </a:lnTo>
                    <a:lnTo>
                      <a:pt x="302238" y="338133"/>
                    </a:lnTo>
                    <a:close/>
                    <a:moveTo>
                      <a:pt x="398794" y="338133"/>
                    </a:moveTo>
                    <a:lnTo>
                      <a:pt x="472649" y="338133"/>
                    </a:lnTo>
                    <a:lnTo>
                      <a:pt x="454840" y="752184"/>
                    </a:lnTo>
                    <a:lnTo>
                      <a:pt x="398794" y="752184"/>
                    </a:lnTo>
                    <a:lnTo>
                      <a:pt x="398794" y="338133"/>
                    </a:lnTo>
                    <a:close/>
                    <a:moveTo>
                      <a:pt x="91961" y="741395"/>
                    </a:moveTo>
                    <a:lnTo>
                      <a:pt x="24751" y="338133"/>
                    </a:lnTo>
                    <a:lnTo>
                      <a:pt x="50058" y="338133"/>
                    </a:lnTo>
                    <a:lnTo>
                      <a:pt x="110161" y="752184"/>
                    </a:lnTo>
                    <a:lnTo>
                      <a:pt x="104699" y="752184"/>
                    </a:lnTo>
                    <a:cubicBezTo>
                      <a:pt x="98360" y="752184"/>
                      <a:pt x="93002" y="747645"/>
                      <a:pt x="91961" y="741395"/>
                    </a:cubicBezTo>
                    <a:close/>
                    <a:moveTo>
                      <a:pt x="682926" y="741395"/>
                    </a:moveTo>
                    <a:cubicBezTo>
                      <a:pt x="681885" y="747647"/>
                      <a:pt x="676526" y="752184"/>
                      <a:pt x="670188" y="752184"/>
                    </a:cubicBezTo>
                    <a:lnTo>
                      <a:pt x="664726" y="752184"/>
                    </a:lnTo>
                    <a:lnTo>
                      <a:pt x="724829" y="338133"/>
                    </a:lnTo>
                    <a:lnTo>
                      <a:pt x="750136" y="338133"/>
                    </a:lnTo>
                    <a:lnTo>
                      <a:pt x="682926" y="741395"/>
                    </a:ln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86" name="Freeform: Shape 2585">
                <a:extLst>
                  <a:ext uri="{FF2B5EF4-FFF2-40B4-BE49-F238E27FC236}">
                    <a16:creationId xmlns:a16="http://schemas.microsoft.com/office/drawing/2014/main" id="{8682D347-90A5-4BAA-93A5-E0EFE85CC1C8}"/>
                  </a:ext>
                </a:extLst>
              </p:cNvPr>
              <p:cNvSpPr/>
              <p:nvPr/>
            </p:nvSpPr>
            <p:spPr>
              <a:xfrm>
                <a:off x="392422" y="5151081"/>
                <a:ext cx="46970" cy="34838"/>
              </a:xfrm>
              <a:custGeom>
                <a:avLst/>
                <a:gdLst>
                  <a:gd name="connsiteX0" fmla="*/ 11363 w 46970"/>
                  <a:gd name="connsiteY0" fmla="*/ 34838 h 34838"/>
                  <a:gd name="connsiteX1" fmla="*/ 16430 w 46970"/>
                  <a:gd name="connsiteY1" fmla="*/ 33638 h 34838"/>
                  <a:gd name="connsiteX2" fmla="*/ 40693 w 46970"/>
                  <a:gd name="connsiteY2" fmla="*/ 21506 h 34838"/>
                  <a:gd name="connsiteX3" fmla="*/ 45769 w 46970"/>
                  <a:gd name="connsiteY3" fmla="*/ 6278 h 34838"/>
                  <a:gd name="connsiteX4" fmla="*/ 30541 w 46970"/>
                  <a:gd name="connsiteY4" fmla="*/ 1202 h 34838"/>
                  <a:gd name="connsiteX5" fmla="*/ 6277 w 46970"/>
                  <a:gd name="connsiteY5" fmla="*/ 13334 h 34838"/>
                  <a:gd name="connsiteX6" fmla="*/ 1201 w 46970"/>
                  <a:gd name="connsiteY6" fmla="*/ 28562 h 34838"/>
                  <a:gd name="connsiteX7" fmla="*/ 11363 w 46970"/>
                  <a:gd name="connsiteY7" fmla="*/ 34838 h 348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6970" h="34838">
                    <a:moveTo>
                      <a:pt x="11363" y="34838"/>
                    </a:moveTo>
                    <a:cubicBezTo>
                      <a:pt x="13068" y="34838"/>
                      <a:pt x="14800" y="34452"/>
                      <a:pt x="16430" y="33638"/>
                    </a:cubicBezTo>
                    <a:lnTo>
                      <a:pt x="40693" y="21506"/>
                    </a:lnTo>
                    <a:cubicBezTo>
                      <a:pt x="46301" y="18703"/>
                      <a:pt x="48574" y="11885"/>
                      <a:pt x="45769" y="6278"/>
                    </a:cubicBezTo>
                    <a:cubicBezTo>
                      <a:pt x="42965" y="671"/>
                      <a:pt x="36150" y="-1604"/>
                      <a:pt x="30541" y="1202"/>
                    </a:cubicBezTo>
                    <a:lnTo>
                      <a:pt x="6277" y="13334"/>
                    </a:lnTo>
                    <a:cubicBezTo>
                      <a:pt x="670" y="16137"/>
                      <a:pt x="-1603" y="22955"/>
                      <a:pt x="1201" y="28562"/>
                    </a:cubicBezTo>
                    <a:cubicBezTo>
                      <a:pt x="3190" y="32539"/>
                      <a:pt x="7198" y="34838"/>
                      <a:pt x="11363" y="34838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87" name="Freeform: Shape 2586">
                <a:extLst>
                  <a:ext uri="{FF2B5EF4-FFF2-40B4-BE49-F238E27FC236}">
                    <a16:creationId xmlns:a16="http://schemas.microsoft.com/office/drawing/2014/main" id="{1ECF9723-891A-4988-9988-BC428B282162}"/>
                  </a:ext>
                </a:extLst>
              </p:cNvPr>
              <p:cNvSpPr/>
              <p:nvPr/>
            </p:nvSpPr>
            <p:spPr>
              <a:xfrm>
                <a:off x="598669" y="5151084"/>
                <a:ext cx="34832" cy="34833"/>
              </a:xfrm>
              <a:custGeom>
                <a:avLst/>
                <a:gdLst>
                  <a:gd name="connsiteX0" fmla="*/ 15456 w 34832"/>
                  <a:gd name="connsiteY0" fmla="*/ 31508 h 34833"/>
                  <a:gd name="connsiteX1" fmla="*/ 23482 w 34832"/>
                  <a:gd name="connsiteY1" fmla="*/ 34833 h 34833"/>
                  <a:gd name="connsiteX2" fmla="*/ 31508 w 34832"/>
                  <a:gd name="connsiteY2" fmla="*/ 31508 h 34833"/>
                  <a:gd name="connsiteX3" fmla="*/ 31508 w 34832"/>
                  <a:gd name="connsiteY3" fmla="*/ 15456 h 34833"/>
                  <a:gd name="connsiteX4" fmla="*/ 19376 w 34832"/>
                  <a:gd name="connsiteY4" fmla="*/ 3325 h 34833"/>
                  <a:gd name="connsiteX5" fmla="*/ 3325 w 34832"/>
                  <a:gd name="connsiteY5" fmla="*/ 3325 h 34833"/>
                  <a:gd name="connsiteX6" fmla="*/ 3325 w 34832"/>
                  <a:gd name="connsiteY6" fmla="*/ 19376 h 34833"/>
                  <a:gd name="connsiteX7" fmla="*/ 15456 w 34832"/>
                  <a:gd name="connsiteY7" fmla="*/ 31508 h 348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4832" h="34833">
                    <a:moveTo>
                      <a:pt x="15456" y="31508"/>
                    </a:moveTo>
                    <a:cubicBezTo>
                      <a:pt x="17672" y="33724"/>
                      <a:pt x="20578" y="34833"/>
                      <a:pt x="23482" y="34833"/>
                    </a:cubicBezTo>
                    <a:cubicBezTo>
                      <a:pt x="26387" y="34833"/>
                      <a:pt x="29292" y="33725"/>
                      <a:pt x="31508" y="31508"/>
                    </a:cubicBezTo>
                    <a:cubicBezTo>
                      <a:pt x="35941" y="27075"/>
                      <a:pt x="35941" y="19888"/>
                      <a:pt x="31508" y="15456"/>
                    </a:cubicBezTo>
                    <a:lnTo>
                      <a:pt x="19376" y="3325"/>
                    </a:lnTo>
                    <a:cubicBezTo>
                      <a:pt x="14943" y="-1108"/>
                      <a:pt x="7756" y="-1108"/>
                      <a:pt x="3325" y="3325"/>
                    </a:cubicBezTo>
                    <a:cubicBezTo>
                      <a:pt x="-1108" y="7758"/>
                      <a:pt x="-1108" y="14945"/>
                      <a:pt x="3325" y="19376"/>
                    </a:cubicBezTo>
                    <a:lnTo>
                      <a:pt x="15456" y="31508"/>
                    </a:ln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88" name="Freeform: Shape 2587">
                <a:extLst>
                  <a:ext uri="{FF2B5EF4-FFF2-40B4-BE49-F238E27FC236}">
                    <a16:creationId xmlns:a16="http://schemas.microsoft.com/office/drawing/2014/main" id="{EB234F70-8B67-45C8-B222-E809BE1B8140}"/>
                  </a:ext>
                </a:extLst>
              </p:cNvPr>
              <p:cNvSpPr/>
              <p:nvPr/>
            </p:nvSpPr>
            <p:spPr>
              <a:xfrm>
                <a:off x="538008" y="5187479"/>
                <a:ext cx="22701" cy="34833"/>
              </a:xfrm>
              <a:custGeom>
                <a:avLst/>
                <a:gdLst>
                  <a:gd name="connsiteX0" fmla="*/ 11351 w 22701"/>
                  <a:gd name="connsiteY0" fmla="*/ 34834 h 34833"/>
                  <a:gd name="connsiteX1" fmla="*/ 22702 w 22701"/>
                  <a:gd name="connsiteY1" fmla="*/ 23483 h 34833"/>
                  <a:gd name="connsiteX2" fmla="*/ 22702 w 22701"/>
                  <a:gd name="connsiteY2" fmla="*/ 11351 h 34833"/>
                  <a:gd name="connsiteX3" fmla="*/ 11351 w 22701"/>
                  <a:gd name="connsiteY3" fmla="*/ 0 h 34833"/>
                  <a:gd name="connsiteX4" fmla="*/ 0 w 22701"/>
                  <a:gd name="connsiteY4" fmla="*/ 11351 h 34833"/>
                  <a:gd name="connsiteX5" fmla="*/ 0 w 22701"/>
                  <a:gd name="connsiteY5" fmla="*/ 23483 h 34833"/>
                  <a:gd name="connsiteX6" fmla="*/ 11351 w 22701"/>
                  <a:gd name="connsiteY6" fmla="*/ 34834 h 348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2701" h="34833">
                    <a:moveTo>
                      <a:pt x="11351" y="34834"/>
                    </a:moveTo>
                    <a:cubicBezTo>
                      <a:pt x="17620" y="34834"/>
                      <a:pt x="22702" y="29751"/>
                      <a:pt x="22702" y="23483"/>
                    </a:cubicBezTo>
                    <a:lnTo>
                      <a:pt x="22702" y="11351"/>
                    </a:lnTo>
                    <a:cubicBezTo>
                      <a:pt x="22702" y="5082"/>
                      <a:pt x="17620" y="0"/>
                      <a:pt x="11351" y="0"/>
                    </a:cubicBezTo>
                    <a:cubicBezTo>
                      <a:pt x="5082" y="0"/>
                      <a:pt x="0" y="5082"/>
                      <a:pt x="0" y="11351"/>
                    </a:cubicBezTo>
                    <a:lnTo>
                      <a:pt x="0" y="23483"/>
                    </a:lnTo>
                    <a:cubicBezTo>
                      <a:pt x="0" y="29751"/>
                      <a:pt x="5082" y="34834"/>
                      <a:pt x="11351" y="34834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2589" name="Graphic 2779">
            <a:extLst>
              <a:ext uri="{FF2B5EF4-FFF2-40B4-BE49-F238E27FC236}">
                <a16:creationId xmlns:a16="http://schemas.microsoft.com/office/drawing/2014/main" id="{5EB33C6C-ADE6-4FC4-994B-B0368BFC6621}"/>
              </a:ext>
            </a:extLst>
          </p:cNvPr>
          <p:cNvGrpSpPr/>
          <p:nvPr/>
        </p:nvGrpSpPr>
        <p:grpSpPr>
          <a:xfrm>
            <a:off x="3815046" y="5991670"/>
            <a:ext cx="738493" cy="774886"/>
            <a:chOff x="3815046" y="5991670"/>
            <a:chExt cx="738493" cy="774886"/>
          </a:xfrm>
          <a:solidFill>
            <a:srgbClr val="FFFFFF"/>
          </a:solidFill>
        </p:grpSpPr>
        <p:grpSp>
          <p:nvGrpSpPr>
            <p:cNvPr id="2590" name="Graphic 2779">
              <a:extLst>
                <a:ext uri="{FF2B5EF4-FFF2-40B4-BE49-F238E27FC236}">
                  <a16:creationId xmlns:a16="http://schemas.microsoft.com/office/drawing/2014/main" id="{5EB33C6C-ADE6-4FC4-994B-B0368BFC6621}"/>
                </a:ext>
              </a:extLst>
            </p:cNvPr>
            <p:cNvGrpSpPr/>
            <p:nvPr/>
          </p:nvGrpSpPr>
          <p:grpSpPr>
            <a:xfrm>
              <a:off x="3904514" y="6003027"/>
              <a:ext cx="596315" cy="752186"/>
              <a:chOff x="3904514" y="6003027"/>
              <a:chExt cx="596315" cy="752186"/>
            </a:xfrm>
            <a:solidFill>
              <a:srgbClr val="FFFFFF"/>
            </a:solidFill>
          </p:grpSpPr>
          <p:sp>
            <p:nvSpPr>
              <p:cNvPr id="2591" name="Freeform: Shape 2590">
                <a:extLst>
                  <a:ext uri="{FF2B5EF4-FFF2-40B4-BE49-F238E27FC236}">
                    <a16:creationId xmlns:a16="http://schemas.microsoft.com/office/drawing/2014/main" id="{60B77DEF-3E31-474D-B631-AEB845AD756D}"/>
                  </a:ext>
                </a:extLst>
              </p:cNvPr>
              <p:cNvSpPr/>
              <p:nvPr/>
            </p:nvSpPr>
            <p:spPr>
              <a:xfrm>
                <a:off x="4056909" y="6003027"/>
                <a:ext cx="443920" cy="752184"/>
              </a:xfrm>
              <a:custGeom>
                <a:avLst/>
                <a:gdLst>
                  <a:gd name="connsiteX0" fmla="*/ 441311 w 443920"/>
                  <a:gd name="connsiteY0" fmla="*/ 696758 h 752184"/>
                  <a:gd name="connsiteX1" fmla="*/ 441311 w 443920"/>
                  <a:gd name="connsiteY1" fmla="*/ 696758 h 752184"/>
                  <a:gd name="connsiteX2" fmla="*/ 411773 w 443920"/>
                  <a:gd name="connsiteY2" fmla="*/ 665619 h 752184"/>
                  <a:gd name="connsiteX3" fmla="*/ 172236 w 443920"/>
                  <a:gd name="connsiteY3" fmla="*/ 415459 h 752184"/>
                  <a:gd name="connsiteX4" fmla="*/ 191032 w 443920"/>
                  <a:gd name="connsiteY4" fmla="*/ 69620 h 752184"/>
                  <a:gd name="connsiteX5" fmla="*/ 193160 w 443920"/>
                  <a:gd name="connsiteY5" fmla="*/ 26754 h 752184"/>
                  <a:gd name="connsiteX6" fmla="*/ 124779 w 443920"/>
                  <a:gd name="connsiteY6" fmla="*/ 12623 h 752184"/>
                  <a:gd name="connsiteX7" fmla="*/ 3969 w 443920"/>
                  <a:gd name="connsiteY7" fmla="*/ 376362 h 752184"/>
                  <a:gd name="connsiteX8" fmla="*/ 398633 w 443920"/>
                  <a:gd name="connsiteY8" fmla="*/ 752022 h 752184"/>
                  <a:gd name="connsiteX9" fmla="*/ 441311 w 443920"/>
                  <a:gd name="connsiteY9" fmla="*/ 696758 h 7521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43920" h="752184">
                    <a:moveTo>
                      <a:pt x="441311" y="696758"/>
                    </a:moveTo>
                    <a:lnTo>
                      <a:pt x="441311" y="696758"/>
                    </a:lnTo>
                    <a:cubicBezTo>
                      <a:pt x="436132" y="682774"/>
                      <a:pt x="425516" y="671405"/>
                      <a:pt x="411773" y="665619"/>
                    </a:cubicBezTo>
                    <a:cubicBezTo>
                      <a:pt x="304686" y="620544"/>
                      <a:pt x="215780" y="533029"/>
                      <a:pt x="172236" y="415459"/>
                    </a:cubicBezTo>
                    <a:cubicBezTo>
                      <a:pt x="128693" y="297890"/>
                      <a:pt x="139142" y="173575"/>
                      <a:pt x="191032" y="69620"/>
                    </a:cubicBezTo>
                    <a:cubicBezTo>
                      <a:pt x="197691" y="56277"/>
                      <a:pt x="198339" y="40737"/>
                      <a:pt x="193160" y="26754"/>
                    </a:cubicBezTo>
                    <a:cubicBezTo>
                      <a:pt x="182599" y="-1761"/>
                      <a:pt x="146061" y="-9097"/>
                      <a:pt x="124779" y="12623"/>
                    </a:cubicBezTo>
                    <a:cubicBezTo>
                      <a:pt x="31867" y="107444"/>
                      <a:pt x="-14402" y="241712"/>
                      <a:pt x="3969" y="376362"/>
                    </a:cubicBezTo>
                    <a:cubicBezTo>
                      <a:pt x="48528" y="630864"/>
                      <a:pt x="244235" y="738687"/>
                      <a:pt x="398633" y="752022"/>
                    </a:cubicBezTo>
                    <a:cubicBezTo>
                      <a:pt x="428926" y="754638"/>
                      <a:pt x="451872" y="725273"/>
                      <a:pt x="441311" y="696758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92" name="Freeform: Shape 2591">
                <a:extLst>
                  <a:ext uri="{FF2B5EF4-FFF2-40B4-BE49-F238E27FC236}">
                    <a16:creationId xmlns:a16="http://schemas.microsoft.com/office/drawing/2014/main" id="{C8B773CC-577D-4073-913E-8461DD1A8B2A}"/>
                  </a:ext>
                </a:extLst>
              </p:cNvPr>
              <p:cNvSpPr/>
              <p:nvPr/>
            </p:nvSpPr>
            <p:spPr>
              <a:xfrm>
                <a:off x="4056909" y="6003141"/>
                <a:ext cx="433748" cy="752071"/>
              </a:xfrm>
              <a:custGeom>
                <a:avLst/>
                <a:gdLst>
                  <a:gd name="connsiteX0" fmla="*/ 57459 w 433748"/>
                  <a:gd name="connsiteY0" fmla="*/ 364119 h 752071"/>
                  <a:gd name="connsiteX1" fmla="*/ 174069 w 433748"/>
                  <a:gd name="connsiteY1" fmla="*/ 4920 h 752071"/>
                  <a:gd name="connsiteX2" fmla="*/ 124779 w 433748"/>
                  <a:gd name="connsiteY2" fmla="*/ 12511 h 752071"/>
                  <a:gd name="connsiteX3" fmla="*/ 3969 w 433748"/>
                  <a:gd name="connsiteY3" fmla="*/ 376250 h 752071"/>
                  <a:gd name="connsiteX4" fmla="*/ 398633 w 433748"/>
                  <a:gd name="connsiteY4" fmla="*/ 751910 h 752071"/>
                  <a:gd name="connsiteX5" fmla="*/ 433748 w 433748"/>
                  <a:gd name="connsiteY5" fmla="*/ 737714 h 752071"/>
                  <a:gd name="connsiteX6" fmla="*/ 57459 w 433748"/>
                  <a:gd name="connsiteY6" fmla="*/ 364119 h 7520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33748" h="752071">
                    <a:moveTo>
                      <a:pt x="57459" y="364119"/>
                    </a:moveTo>
                    <a:cubicBezTo>
                      <a:pt x="39373" y="231565"/>
                      <a:pt x="84035" y="99463"/>
                      <a:pt x="174069" y="4920"/>
                    </a:cubicBezTo>
                    <a:cubicBezTo>
                      <a:pt x="158685" y="-3268"/>
                      <a:pt x="138573" y="-1564"/>
                      <a:pt x="124779" y="12511"/>
                    </a:cubicBezTo>
                    <a:cubicBezTo>
                      <a:pt x="31867" y="107332"/>
                      <a:pt x="-14402" y="241600"/>
                      <a:pt x="3969" y="376250"/>
                    </a:cubicBezTo>
                    <a:cubicBezTo>
                      <a:pt x="48528" y="630752"/>
                      <a:pt x="244235" y="738575"/>
                      <a:pt x="398633" y="751910"/>
                    </a:cubicBezTo>
                    <a:cubicBezTo>
                      <a:pt x="412897" y="753142"/>
                      <a:pt x="425473" y="747235"/>
                      <a:pt x="433748" y="737714"/>
                    </a:cubicBezTo>
                    <a:cubicBezTo>
                      <a:pt x="282579" y="717701"/>
                      <a:pt x="100269" y="608633"/>
                      <a:pt x="57459" y="364119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93" name="Freeform: Shape 2592">
                <a:extLst>
                  <a:ext uri="{FF2B5EF4-FFF2-40B4-BE49-F238E27FC236}">
                    <a16:creationId xmlns:a16="http://schemas.microsoft.com/office/drawing/2014/main" id="{FB8DAAD7-43A4-49B7-96B7-F398F4C293BC}"/>
                  </a:ext>
                </a:extLst>
              </p:cNvPr>
              <p:cNvSpPr/>
              <p:nvPr/>
            </p:nvSpPr>
            <p:spPr>
              <a:xfrm>
                <a:off x="4069872" y="6395250"/>
                <a:ext cx="430958" cy="359963"/>
              </a:xfrm>
              <a:custGeom>
                <a:avLst/>
                <a:gdLst>
                  <a:gd name="connsiteX0" fmla="*/ 0 w 430958"/>
                  <a:gd name="connsiteY0" fmla="*/ 25673 h 359963"/>
                  <a:gd name="connsiteX1" fmla="*/ 385669 w 430958"/>
                  <a:gd name="connsiteY1" fmla="*/ 359800 h 359963"/>
                  <a:gd name="connsiteX2" fmla="*/ 428349 w 430958"/>
                  <a:gd name="connsiteY2" fmla="*/ 304535 h 359963"/>
                  <a:gd name="connsiteX3" fmla="*/ 428349 w 430958"/>
                  <a:gd name="connsiteY3" fmla="*/ 304535 h 359963"/>
                  <a:gd name="connsiteX4" fmla="*/ 398811 w 430958"/>
                  <a:gd name="connsiteY4" fmla="*/ 273397 h 359963"/>
                  <a:gd name="connsiteX5" fmla="*/ 159274 w 430958"/>
                  <a:gd name="connsiteY5" fmla="*/ 23238 h 359963"/>
                  <a:gd name="connsiteX6" fmla="*/ 152775 w 430958"/>
                  <a:gd name="connsiteY6" fmla="*/ 4161 h 359963"/>
                  <a:gd name="connsiteX7" fmla="*/ 152746 w 430958"/>
                  <a:gd name="connsiteY7" fmla="*/ 4138 h 359963"/>
                  <a:gd name="connsiteX8" fmla="*/ 0 w 430958"/>
                  <a:gd name="connsiteY8" fmla="*/ 25673 h 3599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30958" h="359963">
                    <a:moveTo>
                      <a:pt x="0" y="25673"/>
                    </a:moveTo>
                    <a:cubicBezTo>
                      <a:pt x="57535" y="250416"/>
                      <a:pt x="239965" y="347217"/>
                      <a:pt x="385669" y="359800"/>
                    </a:cubicBezTo>
                    <a:cubicBezTo>
                      <a:pt x="415964" y="362417"/>
                      <a:pt x="438909" y="333050"/>
                      <a:pt x="428349" y="304535"/>
                    </a:cubicBezTo>
                    <a:lnTo>
                      <a:pt x="428349" y="304535"/>
                    </a:lnTo>
                    <a:cubicBezTo>
                      <a:pt x="423170" y="290552"/>
                      <a:pt x="412556" y="279182"/>
                      <a:pt x="398811" y="273397"/>
                    </a:cubicBezTo>
                    <a:cubicBezTo>
                      <a:pt x="291723" y="228322"/>
                      <a:pt x="202817" y="140807"/>
                      <a:pt x="159274" y="23238"/>
                    </a:cubicBezTo>
                    <a:cubicBezTo>
                      <a:pt x="156927" y="16900"/>
                      <a:pt x="154811" y="10534"/>
                      <a:pt x="152775" y="4161"/>
                    </a:cubicBezTo>
                    <a:lnTo>
                      <a:pt x="152746" y="4138"/>
                    </a:lnTo>
                    <a:cubicBezTo>
                      <a:pt x="152745" y="4138"/>
                      <a:pt x="56440" y="-14000"/>
                      <a:pt x="0" y="25673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94" name="Freeform: Shape 2593">
                <a:extLst>
                  <a:ext uri="{FF2B5EF4-FFF2-40B4-BE49-F238E27FC236}">
                    <a16:creationId xmlns:a16="http://schemas.microsoft.com/office/drawing/2014/main" id="{44D18CED-E337-4B7D-9360-93E1F810FF44}"/>
                  </a:ext>
                </a:extLst>
              </p:cNvPr>
              <p:cNvSpPr/>
              <p:nvPr/>
            </p:nvSpPr>
            <p:spPr>
              <a:xfrm>
                <a:off x="4069872" y="6395316"/>
                <a:ext cx="420784" cy="359891"/>
              </a:xfrm>
              <a:custGeom>
                <a:avLst/>
                <a:gdLst>
                  <a:gd name="connsiteX0" fmla="*/ 94613 w 420784"/>
                  <a:gd name="connsiteY0" fmla="*/ 49336 h 359891"/>
                  <a:gd name="connsiteX1" fmla="*/ 165478 w 420784"/>
                  <a:gd name="connsiteY1" fmla="*/ 39409 h 359891"/>
                  <a:gd name="connsiteX2" fmla="*/ 152772 w 420784"/>
                  <a:gd name="connsiteY2" fmla="*/ 4095 h 359891"/>
                  <a:gd name="connsiteX3" fmla="*/ 152743 w 420784"/>
                  <a:gd name="connsiteY3" fmla="*/ 4072 h 359891"/>
                  <a:gd name="connsiteX4" fmla="*/ 79844 w 420784"/>
                  <a:gd name="connsiteY4" fmla="*/ 832 h 359891"/>
                  <a:gd name="connsiteX5" fmla="*/ 79585 w 420784"/>
                  <a:gd name="connsiteY5" fmla="*/ 845 h 359891"/>
                  <a:gd name="connsiteX6" fmla="*/ 79586 w 420784"/>
                  <a:gd name="connsiteY6" fmla="*/ 854 h 359891"/>
                  <a:gd name="connsiteX7" fmla="*/ 51397 w 420784"/>
                  <a:gd name="connsiteY7" fmla="*/ 4842 h 359891"/>
                  <a:gd name="connsiteX8" fmla="*/ 51380 w 420784"/>
                  <a:gd name="connsiteY8" fmla="*/ 4783 h 359891"/>
                  <a:gd name="connsiteX9" fmla="*/ 49968 w 420784"/>
                  <a:gd name="connsiteY9" fmla="*/ 5131 h 359891"/>
                  <a:gd name="connsiteX10" fmla="*/ 40691 w 420784"/>
                  <a:gd name="connsiteY10" fmla="*/ 7421 h 359891"/>
                  <a:gd name="connsiteX11" fmla="*/ 36601 w 420784"/>
                  <a:gd name="connsiteY11" fmla="*/ 8538 h 359891"/>
                  <a:gd name="connsiteX12" fmla="*/ 28535 w 420784"/>
                  <a:gd name="connsiteY12" fmla="*/ 11267 h 359891"/>
                  <a:gd name="connsiteX13" fmla="*/ 23722 w 420784"/>
                  <a:gd name="connsiteY13" fmla="*/ 12989 h 359891"/>
                  <a:gd name="connsiteX14" fmla="*/ 16895 w 420784"/>
                  <a:gd name="connsiteY14" fmla="*/ 16096 h 359891"/>
                  <a:gd name="connsiteX15" fmla="*/ 0 w 420784"/>
                  <a:gd name="connsiteY15" fmla="*/ 25602 h 359891"/>
                  <a:gd name="connsiteX16" fmla="*/ 385668 w 420784"/>
                  <a:gd name="connsiteY16" fmla="*/ 359730 h 359891"/>
                  <a:gd name="connsiteX17" fmla="*/ 420784 w 420784"/>
                  <a:gd name="connsiteY17" fmla="*/ 345533 h 359891"/>
                  <a:gd name="connsiteX18" fmla="*/ 79830 w 420784"/>
                  <a:gd name="connsiteY18" fmla="*/ 84824 h 359891"/>
                  <a:gd name="connsiteX19" fmla="*/ 94613 w 420784"/>
                  <a:gd name="connsiteY19" fmla="*/ 49336 h 3598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420784" h="359891">
                    <a:moveTo>
                      <a:pt x="94613" y="49336"/>
                    </a:moveTo>
                    <a:cubicBezTo>
                      <a:pt x="125374" y="37248"/>
                      <a:pt x="159539" y="39434"/>
                      <a:pt x="165478" y="39409"/>
                    </a:cubicBezTo>
                    <a:cubicBezTo>
                      <a:pt x="165303" y="38942"/>
                      <a:pt x="154809" y="10468"/>
                      <a:pt x="152772" y="4095"/>
                    </a:cubicBezTo>
                    <a:lnTo>
                      <a:pt x="152743" y="4072"/>
                    </a:lnTo>
                    <a:cubicBezTo>
                      <a:pt x="152743" y="4072"/>
                      <a:pt x="119042" y="-2210"/>
                      <a:pt x="79844" y="832"/>
                    </a:cubicBezTo>
                    <a:cubicBezTo>
                      <a:pt x="79754" y="838"/>
                      <a:pt x="79671" y="839"/>
                      <a:pt x="79585" y="845"/>
                    </a:cubicBezTo>
                    <a:cubicBezTo>
                      <a:pt x="79585" y="848"/>
                      <a:pt x="79586" y="851"/>
                      <a:pt x="79586" y="854"/>
                    </a:cubicBezTo>
                    <a:cubicBezTo>
                      <a:pt x="70359" y="1579"/>
                      <a:pt x="60860" y="2873"/>
                      <a:pt x="51397" y="4842"/>
                    </a:cubicBezTo>
                    <a:cubicBezTo>
                      <a:pt x="51392" y="4823"/>
                      <a:pt x="51386" y="4804"/>
                      <a:pt x="51380" y="4783"/>
                    </a:cubicBezTo>
                    <a:cubicBezTo>
                      <a:pt x="50906" y="4882"/>
                      <a:pt x="50442" y="5030"/>
                      <a:pt x="49968" y="5131"/>
                    </a:cubicBezTo>
                    <a:cubicBezTo>
                      <a:pt x="46855" y="5803"/>
                      <a:pt x="43770" y="6581"/>
                      <a:pt x="40691" y="7421"/>
                    </a:cubicBezTo>
                    <a:cubicBezTo>
                      <a:pt x="39322" y="7790"/>
                      <a:pt x="37959" y="8136"/>
                      <a:pt x="36601" y="8538"/>
                    </a:cubicBezTo>
                    <a:cubicBezTo>
                      <a:pt x="33877" y="9355"/>
                      <a:pt x="31206" y="10301"/>
                      <a:pt x="28535" y="11267"/>
                    </a:cubicBezTo>
                    <a:cubicBezTo>
                      <a:pt x="26929" y="11843"/>
                      <a:pt x="25303" y="12357"/>
                      <a:pt x="23722" y="12989"/>
                    </a:cubicBezTo>
                    <a:cubicBezTo>
                      <a:pt x="21397" y="13924"/>
                      <a:pt x="19156" y="15031"/>
                      <a:pt x="16895" y="16096"/>
                    </a:cubicBezTo>
                    <a:cubicBezTo>
                      <a:pt x="11015" y="18848"/>
                      <a:pt x="5290" y="21884"/>
                      <a:pt x="0" y="25602"/>
                    </a:cubicBezTo>
                    <a:cubicBezTo>
                      <a:pt x="57535" y="250345"/>
                      <a:pt x="239963" y="347147"/>
                      <a:pt x="385668" y="359730"/>
                    </a:cubicBezTo>
                    <a:cubicBezTo>
                      <a:pt x="399932" y="360961"/>
                      <a:pt x="412509" y="355054"/>
                      <a:pt x="420784" y="345533"/>
                    </a:cubicBezTo>
                    <a:cubicBezTo>
                      <a:pt x="295696" y="328973"/>
                      <a:pt x="150752" y="249808"/>
                      <a:pt x="79830" y="84824"/>
                    </a:cubicBezTo>
                    <a:cubicBezTo>
                      <a:pt x="73868" y="70957"/>
                      <a:pt x="80561" y="54857"/>
                      <a:pt x="94613" y="49336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95" name="Freeform: Shape 2594">
                <a:extLst>
                  <a:ext uri="{FF2B5EF4-FFF2-40B4-BE49-F238E27FC236}">
                    <a16:creationId xmlns:a16="http://schemas.microsoft.com/office/drawing/2014/main" id="{5577139B-D245-4813-9C2B-11DF5850202C}"/>
                  </a:ext>
                </a:extLst>
              </p:cNvPr>
              <p:cNvSpPr/>
              <p:nvPr/>
            </p:nvSpPr>
            <p:spPr>
              <a:xfrm>
                <a:off x="3904514" y="6382538"/>
                <a:ext cx="318102" cy="309302"/>
              </a:xfrm>
              <a:custGeom>
                <a:avLst/>
                <a:gdLst>
                  <a:gd name="connsiteX0" fmla="*/ 12876 w 318102"/>
                  <a:gd name="connsiteY0" fmla="*/ 73419 h 309302"/>
                  <a:gd name="connsiteX1" fmla="*/ 93479 w 318102"/>
                  <a:gd name="connsiteY1" fmla="*/ 302001 h 309302"/>
                  <a:gd name="connsiteX2" fmla="*/ 133083 w 318102"/>
                  <a:gd name="connsiteY2" fmla="*/ 280144 h 309302"/>
                  <a:gd name="connsiteX3" fmla="*/ 318103 w 318102"/>
                  <a:gd name="connsiteY3" fmla="*/ 16851 h 309302"/>
                  <a:gd name="connsiteX4" fmla="*/ 12876 w 318102"/>
                  <a:gd name="connsiteY4" fmla="*/ 73419 h 3093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18102" h="309302">
                    <a:moveTo>
                      <a:pt x="12876" y="73419"/>
                    </a:moveTo>
                    <a:cubicBezTo>
                      <a:pt x="-28169" y="152088"/>
                      <a:pt x="37132" y="243381"/>
                      <a:pt x="93479" y="302001"/>
                    </a:cubicBezTo>
                    <a:cubicBezTo>
                      <a:pt x="110111" y="319304"/>
                      <a:pt x="139134" y="303369"/>
                      <a:pt x="133083" y="280144"/>
                    </a:cubicBezTo>
                    <a:cubicBezTo>
                      <a:pt x="57520" y="-9885"/>
                      <a:pt x="318103" y="16851"/>
                      <a:pt x="318103" y="16851"/>
                    </a:cubicBezTo>
                    <a:cubicBezTo>
                      <a:pt x="318103" y="16851"/>
                      <a:pt x="75618" y="-46837"/>
                      <a:pt x="12876" y="73419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2596" name="Freeform: Shape 2595">
              <a:extLst>
                <a:ext uri="{FF2B5EF4-FFF2-40B4-BE49-F238E27FC236}">
                  <a16:creationId xmlns:a16="http://schemas.microsoft.com/office/drawing/2014/main" id="{758A70B8-4F4E-4D92-A50B-EEF824CF44FB}"/>
                </a:ext>
              </a:extLst>
            </p:cNvPr>
            <p:cNvSpPr/>
            <p:nvPr/>
          </p:nvSpPr>
          <p:spPr>
            <a:xfrm>
              <a:off x="3815046" y="5991670"/>
              <a:ext cx="738493" cy="774886"/>
            </a:xfrm>
            <a:custGeom>
              <a:avLst/>
              <a:gdLst>
                <a:gd name="connsiteX0" fmla="*/ 736159 w 738493"/>
                <a:gd name="connsiteY0" fmla="*/ 514007 h 774886"/>
                <a:gd name="connsiteX1" fmla="*/ 564385 w 738493"/>
                <a:gd name="connsiteY1" fmla="*/ 364484 h 774886"/>
                <a:gd name="connsiteX2" fmla="*/ 420942 w 738493"/>
                <a:gd name="connsiteY2" fmla="*/ 337798 h 774886"/>
                <a:gd name="connsiteX3" fmla="*/ 404813 w 738493"/>
                <a:gd name="connsiteY3" fmla="*/ 349899 h 774886"/>
                <a:gd name="connsiteX4" fmla="*/ 399036 w 738493"/>
                <a:gd name="connsiteY4" fmla="*/ 249497 h 774886"/>
                <a:gd name="connsiteX5" fmla="*/ 443049 w 738493"/>
                <a:gd name="connsiteY5" fmla="*/ 86046 h 774886"/>
                <a:gd name="connsiteX6" fmla="*/ 445666 w 738493"/>
                <a:gd name="connsiteY6" fmla="*/ 34168 h 774886"/>
                <a:gd name="connsiteX7" fmla="*/ 407564 w 738493"/>
                <a:gd name="connsiteY7" fmla="*/ 1178 h 774886"/>
                <a:gd name="connsiteX8" fmla="*/ 358533 w 738493"/>
                <a:gd name="connsiteY8" fmla="*/ 16035 h 774886"/>
                <a:gd name="connsiteX9" fmla="*/ 253742 w 738493"/>
                <a:gd name="connsiteY9" fmla="*/ 187303 h 774886"/>
                <a:gd name="connsiteX10" fmla="*/ 232531 w 738493"/>
                <a:gd name="connsiteY10" fmla="*/ 371418 h 774886"/>
                <a:gd name="connsiteX11" fmla="*/ 69136 w 738493"/>
                <a:gd name="connsiteY11" fmla="*/ 351873 h 774886"/>
                <a:gd name="connsiteX12" fmla="*/ 338 w 738493"/>
                <a:gd name="connsiteY12" fmla="*/ 433240 h 774886"/>
                <a:gd name="connsiteX13" fmla="*/ 8618 w 738493"/>
                <a:gd name="connsiteY13" fmla="*/ 446992 h 774886"/>
                <a:gd name="connsiteX14" fmla="*/ 11362 w 738493"/>
                <a:gd name="connsiteY14" fmla="*/ 447329 h 774886"/>
                <a:gd name="connsiteX15" fmla="*/ 22369 w 738493"/>
                <a:gd name="connsiteY15" fmla="*/ 438712 h 774886"/>
                <a:gd name="connsiteX16" fmla="*/ 78339 w 738493"/>
                <a:gd name="connsiteY16" fmla="*/ 372624 h 774886"/>
                <a:gd name="connsiteX17" fmla="*/ 209772 w 738493"/>
                <a:gd name="connsiteY17" fmla="*/ 385798 h 774886"/>
                <a:gd name="connsiteX18" fmla="*/ 172727 w 738493"/>
                <a:gd name="connsiteY18" fmla="*/ 394688 h 774886"/>
                <a:gd name="connsiteX19" fmla="*/ 92278 w 738493"/>
                <a:gd name="connsiteY19" fmla="*/ 459034 h 774886"/>
                <a:gd name="connsiteX20" fmla="*/ 95794 w 738493"/>
                <a:gd name="connsiteY20" fmla="*/ 590804 h 774886"/>
                <a:gd name="connsiteX21" fmla="*/ 174761 w 738493"/>
                <a:gd name="connsiteY21" fmla="*/ 700732 h 774886"/>
                <a:gd name="connsiteX22" fmla="*/ 199730 w 738493"/>
                <a:gd name="connsiteY22" fmla="*/ 711515 h 774886"/>
                <a:gd name="connsiteX23" fmla="*/ 216946 w 738493"/>
                <a:gd name="connsiteY23" fmla="*/ 706958 h 774886"/>
                <a:gd name="connsiteX24" fmla="*/ 233534 w 738493"/>
                <a:gd name="connsiteY24" fmla="*/ 668146 h 774886"/>
                <a:gd name="connsiteX25" fmla="*/ 253106 w 738493"/>
                <a:gd name="connsiteY25" fmla="*/ 472495 h 774886"/>
                <a:gd name="connsiteX26" fmla="*/ 346931 w 738493"/>
                <a:gd name="connsiteY26" fmla="*/ 425832 h 774886"/>
                <a:gd name="connsiteX27" fmla="*/ 438499 w 738493"/>
                <a:gd name="connsiteY27" fmla="*/ 587087 h 774886"/>
                <a:gd name="connsiteX28" fmla="*/ 589115 w 738493"/>
                <a:gd name="connsiteY28" fmla="*/ 701277 h 774886"/>
                <a:gd name="connsiteX29" fmla="*/ 593997 w 738493"/>
                <a:gd name="connsiteY29" fmla="*/ 702388 h 774886"/>
                <a:gd name="connsiteX30" fmla="*/ 604570 w 738493"/>
                <a:gd name="connsiteY30" fmla="*/ 695187 h 774886"/>
                <a:gd name="connsiteX31" fmla="*/ 598456 w 738493"/>
                <a:gd name="connsiteY31" fmla="*/ 680580 h 774886"/>
                <a:gd name="connsiteX32" fmla="*/ 455592 w 738493"/>
                <a:gd name="connsiteY32" fmla="*/ 572148 h 774886"/>
                <a:gd name="connsiteX33" fmla="*/ 370013 w 738493"/>
                <a:gd name="connsiteY33" fmla="*/ 423344 h 774886"/>
                <a:gd name="connsiteX34" fmla="*/ 400828 w 738493"/>
                <a:gd name="connsiteY34" fmla="*/ 423376 h 774886"/>
                <a:gd name="connsiteX35" fmla="*/ 403455 w 738493"/>
                <a:gd name="connsiteY35" fmla="*/ 430757 h 774886"/>
                <a:gd name="connsiteX36" fmla="*/ 501902 w 738493"/>
                <a:gd name="connsiteY36" fmla="*/ 586992 h 774886"/>
                <a:gd name="connsiteX37" fmla="*/ 649234 w 738493"/>
                <a:gd name="connsiteY37" fmla="*/ 687433 h 774886"/>
                <a:gd name="connsiteX38" fmla="*/ 670629 w 738493"/>
                <a:gd name="connsiteY38" fmla="*/ 707688 h 774886"/>
                <a:gd name="connsiteX39" fmla="*/ 643398 w 738493"/>
                <a:gd name="connsiteY39" fmla="*/ 699149 h 774886"/>
                <a:gd name="connsiteX40" fmla="*/ 628692 w 738493"/>
                <a:gd name="connsiteY40" fmla="*/ 705616 h 774886"/>
                <a:gd name="connsiteX41" fmla="*/ 635507 w 738493"/>
                <a:gd name="connsiteY41" fmla="*/ 720439 h 774886"/>
                <a:gd name="connsiteX42" fmla="*/ 672883 w 738493"/>
                <a:gd name="connsiteY42" fmla="*/ 731803 h 774886"/>
                <a:gd name="connsiteX43" fmla="*/ 668342 w 738493"/>
                <a:gd name="connsiteY43" fmla="*/ 740256 h 774886"/>
                <a:gd name="connsiteX44" fmla="*/ 641471 w 738493"/>
                <a:gd name="connsiteY44" fmla="*/ 752065 h 774886"/>
                <a:gd name="connsiteX45" fmla="*/ 289525 w 738493"/>
                <a:gd name="connsiteY45" fmla="*/ 500721 h 774886"/>
                <a:gd name="connsiteX46" fmla="*/ 274560 w 738493"/>
                <a:gd name="connsiteY46" fmla="*/ 494912 h 774886"/>
                <a:gd name="connsiteX47" fmla="*/ 268751 w 738493"/>
                <a:gd name="connsiteY47" fmla="*/ 509877 h 774886"/>
                <a:gd name="connsiteX48" fmla="*/ 639517 w 738493"/>
                <a:gd name="connsiteY48" fmla="*/ 774684 h 774886"/>
                <a:gd name="connsiteX49" fmla="*/ 644207 w 738493"/>
                <a:gd name="connsiteY49" fmla="*/ 774887 h 774886"/>
                <a:gd name="connsiteX50" fmla="*/ 686398 w 738493"/>
                <a:gd name="connsiteY50" fmla="*/ 754016 h 774886"/>
                <a:gd name="connsiteX51" fmla="*/ 693815 w 738493"/>
                <a:gd name="connsiteY51" fmla="*/ 704166 h 774886"/>
                <a:gd name="connsiteX52" fmla="*/ 658037 w 738493"/>
                <a:gd name="connsiteY52" fmla="*/ 666508 h 774886"/>
                <a:gd name="connsiteX53" fmla="*/ 518172 w 738493"/>
                <a:gd name="connsiteY53" fmla="*/ 571161 h 774886"/>
                <a:gd name="connsiteX54" fmla="*/ 424741 w 738493"/>
                <a:gd name="connsiteY54" fmla="*/ 422869 h 774886"/>
                <a:gd name="connsiteX55" fmla="*/ 416504 w 738493"/>
                <a:gd name="connsiteY55" fmla="*/ 398422 h 774886"/>
                <a:gd name="connsiteX56" fmla="*/ 415351 w 738493"/>
                <a:gd name="connsiteY56" fmla="*/ 378520 h 774886"/>
                <a:gd name="connsiteX57" fmla="*/ 430805 w 738493"/>
                <a:gd name="connsiteY57" fmla="*/ 358237 h 774886"/>
                <a:gd name="connsiteX58" fmla="*/ 553643 w 738493"/>
                <a:gd name="connsiteY58" fmla="*/ 384479 h 774886"/>
                <a:gd name="connsiteX59" fmla="*/ 718123 w 738493"/>
                <a:gd name="connsiteY59" fmla="*/ 527790 h 774886"/>
                <a:gd name="connsiteX60" fmla="*/ 727147 w 738493"/>
                <a:gd name="connsiteY60" fmla="*/ 532247 h 774886"/>
                <a:gd name="connsiteX61" fmla="*/ 734034 w 738493"/>
                <a:gd name="connsiteY61" fmla="*/ 529912 h 774886"/>
                <a:gd name="connsiteX62" fmla="*/ 736159 w 738493"/>
                <a:gd name="connsiteY62" fmla="*/ 514007 h 774886"/>
                <a:gd name="connsiteX63" fmla="*/ 236095 w 738493"/>
                <a:gd name="connsiteY63" fmla="*/ 457463 h 774886"/>
                <a:gd name="connsiteX64" fmla="*/ 211565 w 738493"/>
                <a:gd name="connsiteY64" fmla="*/ 673871 h 774886"/>
                <a:gd name="connsiteX65" fmla="*/ 205858 w 738493"/>
                <a:gd name="connsiteY65" fmla="*/ 687149 h 774886"/>
                <a:gd name="connsiteX66" fmla="*/ 191129 w 738493"/>
                <a:gd name="connsiteY66" fmla="*/ 685001 h 774886"/>
                <a:gd name="connsiteX67" fmla="*/ 116449 w 738493"/>
                <a:gd name="connsiteY67" fmla="*/ 581384 h 774886"/>
                <a:gd name="connsiteX68" fmla="*/ 112406 w 738493"/>
                <a:gd name="connsiteY68" fmla="*/ 469536 h 774886"/>
                <a:gd name="connsiteX69" fmla="*/ 264106 w 738493"/>
                <a:gd name="connsiteY69" fmla="*/ 404465 h 774886"/>
                <a:gd name="connsiteX70" fmla="*/ 320499 w 738493"/>
                <a:gd name="connsiteY70" fmla="*/ 407925 h 774886"/>
                <a:gd name="connsiteX71" fmla="*/ 236095 w 738493"/>
                <a:gd name="connsiteY71" fmla="*/ 457463 h 774886"/>
                <a:gd name="connsiteX72" fmla="*/ 278248 w 738493"/>
                <a:gd name="connsiteY72" fmla="*/ 381938 h 774886"/>
                <a:gd name="connsiteX73" fmla="*/ 256515 w 738493"/>
                <a:gd name="connsiteY73" fmla="*/ 381809 h 774886"/>
                <a:gd name="connsiteX74" fmla="*/ 275268 w 738493"/>
                <a:gd name="connsiteY74" fmla="*/ 194524 h 774886"/>
                <a:gd name="connsiteX75" fmla="*/ 374750 w 738493"/>
                <a:gd name="connsiteY75" fmla="*/ 31924 h 774886"/>
                <a:gd name="connsiteX76" fmla="*/ 402829 w 738493"/>
                <a:gd name="connsiteY76" fmla="*/ 23379 h 774886"/>
                <a:gd name="connsiteX77" fmla="*/ 424379 w 738493"/>
                <a:gd name="connsiteY77" fmla="*/ 42052 h 774886"/>
                <a:gd name="connsiteX78" fmla="*/ 422740 w 738493"/>
                <a:gd name="connsiteY78" fmla="*/ 75906 h 774886"/>
                <a:gd name="connsiteX79" fmla="*/ 376381 w 738493"/>
                <a:gd name="connsiteY79" fmla="*/ 248087 h 774886"/>
                <a:gd name="connsiteX80" fmla="*/ 392498 w 738493"/>
                <a:gd name="connsiteY80" fmla="*/ 397270 h 774886"/>
                <a:gd name="connsiteX81" fmla="*/ 278248 w 738493"/>
                <a:gd name="connsiteY81" fmla="*/ 381938 h 774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</a:cxnLst>
              <a:rect l="l" t="t" r="r" b="b"/>
              <a:pathLst>
                <a:path w="738493" h="774886">
                  <a:moveTo>
                    <a:pt x="736159" y="514007"/>
                  </a:moveTo>
                  <a:cubicBezTo>
                    <a:pt x="688232" y="451332"/>
                    <a:pt x="627228" y="398231"/>
                    <a:pt x="564385" y="364484"/>
                  </a:cubicBezTo>
                  <a:cubicBezTo>
                    <a:pt x="504605" y="332381"/>
                    <a:pt x="452323" y="322654"/>
                    <a:pt x="420942" y="337798"/>
                  </a:cubicBezTo>
                  <a:cubicBezTo>
                    <a:pt x="415935" y="340213"/>
                    <a:pt x="410012" y="344021"/>
                    <a:pt x="404813" y="349899"/>
                  </a:cubicBezTo>
                  <a:cubicBezTo>
                    <a:pt x="398886" y="316876"/>
                    <a:pt x="396932" y="283309"/>
                    <a:pt x="399036" y="249497"/>
                  </a:cubicBezTo>
                  <a:cubicBezTo>
                    <a:pt x="402585" y="192437"/>
                    <a:pt x="417393" y="137444"/>
                    <a:pt x="443049" y="86046"/>
                  </a:cubicBezTo>
                  <a:cubicBezTo>
                    <a:pt x="451013" y="70091"/>
                    <a:pt x="451968" y="51182"/>
                    <a:pt x="445666" y="34168"/>
                  </a:cubicBezTo>
                  <a:cubicBezTo>
                    <a:pt x="439404" y="17266"/>
                    <a:pt x="425163" y="4933"/>
                    <a:pt x="407564" y="1178"/>
                  </a:cubicBezTo>
                  <a:cubicBezTo>
                    <a:pt x="389716" y="-2631"/>
                    <a:pt x="371381" y="2923"/>
                    <a:pt x="358533" y="16035"/>
                  </a:cubicBezTo>
                  <a:cubicBezTo>
                    <a:pt x="311447" y="64088"/>
                    <a:pt x="275212" y="123312"/>
                    <a:pt x="253742" y="187303"/>
                  </a:cubicBezTo>
                  <a:cubicBezTo>
                    <a:pt x="233929" y="246360"/>
                    <a:pt x="226682" y="309640"/>
                    <a:pt x="232531" y="371418"/>
                  </a:cubicBezTo>
                  <a:cubicBezTo>
                    <a:pt x="167215" y="339323"/>
                    <a:pt x="112298" y="332729"/>
                    <a:pt x="69136" y="351873"/>
                  </a:cubicBezTo>
                  <a:cubicBezTo>
                    <a:pt x="15150" y="375816"/>
                    <a:pt x="916" y="430907"/>
                    <a:pt x="338" y="433240"/>
                  </a:cubicBezTo>
                  <a:cubicBezTo>
                    <a:pt x="-1174" y="439325"/>
                    <a:pt x="2534" y="445481"/>
                    <a:pt x="8618" y="446992"/>
                  </a:cubicBezTo>
                  <a:cubicBezTo>
                    <a:pt x="9536" y="447220"/>
                    <a:pt x="10457" y="447329"/>
                    <a:pt x="11362" y="447329"/>
                  </a:cubicBezTo>
                  <a:cubicBezTo>
                    <a:pt x="16454" y="447329"/>
                    <a:pt x="21087" y="443877"/>
                    <a:pt x="22369" y="438712"/>
                  </a:cubicBezTo>
                  <a:cubicBezTo>
                    <a:pt x="22484" y="438247"/>
                    <a:pt x="34392" y="392114"/>
                    <a:pt x="78339" y="372624"/>
                  </a:cubicBezTo>
                  <a:cubicBezTo>
                    <a:pt x="112416" y="357512"/>
                    <a:pt x="156544" y="361969"/>
                    <a:pt x="209772" y="385798"/>
                  </a:cubicBezTo>
                  <a:cubicBezTo>
                    <a:pt x="196487" y="387931"/>
                    <a:pt x="184110" y="390890"/>
                    <a:pt x="172727" y="394688"/>
                  </a:cubicBezTo>
                  <a:cubicBezTo>
                    <a:pt x="135063" y="407258"/>
                    <a:pt x="107997" y="428907"/>
                    <a:pt x="92278" y="459034"/>
                  </a:cubicBezTo>
                  <a:cubicBezTo>
                    <a:pt x="72245" y="497433"/>
                    <a:pt x="73427" y="541767"/>
                    <a:pt x="95794" y="590804"/>
                  </a:cubicBezTo>
                  <a:cubicBezTo>
                    <a:pt x="111793" y="625878"/>
                    <a:pt x="138360" y="662863"/>
                    <a:pt x="174761" y="700732"/>
                  </a:cubicBezTo>
                  <a:cubicBezTo>
                    <a:pt x="181578" y="707824"/>
                    <a:pt x="190560" y="711515"/>
                    <a:pt x="199730" y="711515"/>
                  </a:cubicBezTo>
                  <a:cubicBezTo>
                    <a:pt x="205563" y="711515"/>
                    <a:pt x="211471" y="710022"/>
                    <a:pt x="216946" y="706958"/>
                  </a:cubicBezTo>
                  <a:cubicBezTo>
                    <a:pt x="230883" y="699158"/>
                    <a:pt x="237550" y="683560"/>
                    <a:pt x="233534" y="668146"/>
                  </a:cubicBezTo>
                  <a:cubicBezTo>
                    <a:pt x="210476" y="579643"/>
                    <a:pt x="217061" y="513815"/>
                    <a:pt x="253106" y="472495"/>
                  </a:cubicBezTo>
                  <a:cubicBezTo>
                    <a:pt x="278847" y="442984"/>
                    <a:pt x="315872" y="430696"/>
                    <a:pt x="346931" y="425832"/>
                  </a:cubicBezTo>
                  <a:cubicBezTo>
                    <a:pt x="366409" y="485573"/>
                    <a:pt x="397167" y="539793"/>
                    <a:pt x="438499" y="587087"/>
                  </a:cubicBezTo>
                  <a:cubicBezTo>
                    <a:pt x="480572" y="635231"/>
                    <a:pt x="531247" y="673650"/>
                    <a:pt x="589115" y="701277"/>
                  </a:cubicBezTo>
                  <a:cubicBezTo>
                    <a:pt x="590693" y="702031"/>
                    <a:pt x="592358" y="702388"/>
                    <a:pt x="593997" y="702388"/>
                  </a:cubicBezTo>
                  <a:cubicBezTo>
                    <a:pt x="598485" y="702388"/>
                    <a:pt x="602780" y="699714"/>
                    <a:pt x="604570" y="695187"/>
                  </a:cubicBezTo>
                  <a:cubicBezTo>
                    <a:pt x="606798" y="689554"/>
                    <a:pt x="603919" y="683197"/>
                    <a:pt x="598456" y="680580"/>
                  </a:cubicBezTo>
                  <a:cubicBezTo>
                    <a:pt x="543577" y="654309"/>
                    <a:pt x="495513" y="617828"/>
                    <a:pt x="455592" y="572148"/>
                  </a:cubicBezTo>
                  <a:cubicBezTo>
                    <a:pt x="417340" y="528377"/>
                    <a:pt x="388601" y="478367"/>
                    <a:pt x="370013" y="423344"/>
                  </a:cubicBezTo>
                  <a:cubicBezTo>
                    <a:pt x="384024" y="422493"/>
                    <a:pt x="395119" y="422975"/>
                    <a:pt x="400828" y="423376"/>
                  </a:cubicBezTo>
                  <a:cubicBezTo>
                    <a:pt x="401692" y="425838"/>
                    <a:pt x="402546" y="428302"/>
                    <a:pt x="403455" y="430757"/>
                  </a:cubicBezTo>
                  <a:cubicBezTo>
                    <a:pt x="425293" y="489718"/>
                    <a:pt x="458415" y="542283"/>
                    <a:pt x="501902" y="586992"/>
                  </a:cubicBezTo>
                  <a:cubicBezTo>
                    <a:pt x="543897" y="630168"/>
                    <a:pt x="593466" y="663961"/>
                    <a:pt x="649234" y="687433"/>
                  </a:cubicBezTo>
                  <a:cubicBezTo>
                    <a:pt x="658475" y="691323"/>
                    <a:pt x="666074" y="698575"/>
                    <a:pt x="670629" y="707688"/>
                  </a:cubicBezTo>
                  <a:cubicBezTo>
                    <a:pt x="661464" y="705124"/>
                    <a:pt x="652347" y="702285"/>
                    <a:pt x="643398" y="699149"/>
                  </a:cubicBezTo>
                  <a:cubicBezTo>
                    <a:pt x="637574" y="697109"/>
                    <a:pt x="630924" y="699862"/>
                    <a:pt x="628692" y="705616"/>
                  </a:cubicBezTo>
                  <a:cubicBezTo>
                    <a:pt x="626361" y="711623"/>
                    <a:pt x="629475" y="718320"/>
                    <a:pt x="635507" y="720439"/>
                  </a:cubicBezTo>
                  <a:cubicBezTo>
                    <a:pt x="647755" y="724743"/>
                    <a:pt x="660301" y="728534"/>
                    <a:pt x="672883" y="731803"/>
                  </a:cubicBezTo>
                  <a:cubicBezTo>
                    <a:pt x="671863" y="734776"/>
                    <a:pt x="670348" y="737622"/>
                    <a:pt x="668342" y="740256"/>
                  </a:cubicBezTo>
                  <a:cubicBezTo>
                    <a:pt x="662018" y="748557"/>
                    <a:pt x="651974" y="752984"/>
                    <a:pt x="641471" y="752065"/>
                  </a:cubicBezTo>
                  <a:cubicBezTo>
                    <a:pt x="486830" y="738709"/>
                    <a:pt x="351971" y="642399"/>
                    <a:pt x="289525" y="500721"/>
                  </a:cubicBezTo>
                  <a:cubicBezTo>
                    <a:pt x="286997" y="494985"/>
                    <a:pt x="280296" y="492385"/>
                    <a:pt x="274560" y="494912"/>
                  </a:cubicBezTo>
                  <a:cubicBezTo>
                    <a:pt x="268822" y="497439"/>
                    <a:pt x="266222" y="504141"/>
                    <a:pt x="268751" y="509877"/>
                  </a:cubicBezTo>
                  <a:cubicBezTo>
                    <a:pt x="334544" y="659145"/>
                    <a:pt x="476613" y="760613"/>
                    <a:pt x="639517" y="774684"/>
                  </a:cubicBezTo>
                  <a:cubicBezTo>
                    <a:pt x="641088" y="774820"/>
                    <a:pt x="642652" y="774887"/>
                    <a:pt x="644207" y="774887"/>
                  </a:cubicBezTo>
                  <a:cubicBezTo>
                    <a:pt x="660769" y="774887"/>
                    <a:pt x="676283" y="767289"/>
                    <a:pt x="686398" y="754016"/>
                  </a:cubicBezTo>
                  <a:cubicBezTo>
                    <a:pt x="697302" y="739703"/>
                    <a:pt x="700076" y="721068"/>
                    <a:pt x="693815" y="704166"/>
                  </a:cubicBezTo>
                  <a:cubicBezTo>
                    <a:pt x="687513" y="687152"/>
                    <a:pt x="674473" y="673426"/>
                    <a:pt x="658037" y="666508"/>
                  </a:cubicBezTo>
                  <a:cubicBezTo>
                    <a:pt x="605092" y="644223"/>
                    <a:pt x="558035" y="612144"/>
                    <a:pt x="518172" y="571161"/>
                  </a:cubicBezTo>
                  <a:cubicBezTo>
                    <a:pt x="476906" y="528735"/>
                    <a:pt x="445470" y="478842"/>
                    <a:pt x="424741" y="422869"/>
                  </a:cubicBezTo>
                  <a:cubicBezTo>
                    <a:pt x="421741" y="414769"/>
                    <a:pt x="418997" y="406617"/>
                    <a:pt x="416504" y="398422"/>
                  </a:cubicBezTo>
                  <a:cubicBezTo>
                    <a:pt x="414543" y="391969"/>
                    <a:pt x="413963" y="385120"/>
                    <a:pt x="415351" y="378520"/>
                  </a:cubicBezTo>
                  <a:cubicBezTo>
                    <a:pt x="417347" y="369029"/>
                    <a:pt x="422504" y="362243"/>
                    <a:pt x="430805" y="358237"/>
                  </a:cubicBezTo>
                  <a:cubicBezTo>
                    <a:pt x="454837" y="346642"/>
                    <a:pt x="501905" y="356696"/>
                    <a:pt x="553643" y="384479"/>
                  </a:cubicBezTo>
                  <a:cubicBezTo>
                    <a:pt x="613701" y="416730"/>
                    <a:pt x="672114" y="467626"/>
                    <a:pt x="718123" y="527790"/>
                  </a:cubicBezTo>
                  <a:cubicBezTo>
                    <a:pt x="720357" y="530713"/>
                    <a:pt x="723733" y="532247"/>
                    <a:pt x="727147" y="532247"/>
                  </a:cubicBezTo>
                  <a:cubicBezTo>
                    <a:pt x="729552" y="532247"/>
                    <a:pt x="731977" y="531486"/>
                    <a:pt x="734034" y="529912"/>
                  </a:cubicBezTo>
                  <a:cubicBezTo>
                    <a:pt x="739017" y="526110"/>
                    <a:pt x="739966" y="518986"/>
                    <a:pt x="736159" y="514007"/>
                  </a:cubicBezTo>
                  <a:close/>
                  <a:moveTo>
                    <a:pt x="236095" y="457463"/>
                  </a:moveTo>
                  <a:cubicBezTo>
                    <a:pt x="194733" y="504778"/>
                    <a:pt x="186481" y="577589"/>
                    <a:pt x="211565" y="673871"/>
                  </a:cubicBezTo>
                  <a:cubicBezTo>
                    <a:pt x="213693" y="682038"/>
                    <a:pt x="207735" y="686100"/>
                    <a:pt x="205858" y="687149"/>
                  </a:cubicBezTo>
                  <a:cubicBezTo>
                    <a:pt x="201878" y="689378"/>
                    <a:pt x="195918" y="689982"/>
                    <a:pt x="191129" y="685001"/>
                  </a:cubicBezTo>
                  <a:cubicBezTo>
                    <a:pt x="156507" y="648983"/>
                    <a:pt x="131381" y="614122"/>
                    <a:pt x="116449" y="581384"/>
                  </a:cubicBezTo>
                  <a:cubicBezTo>
                    <a:pt x="97136" y="539043"/>
                    <a:pt x="95776" y="501411"/>
                    <a:pt x="112406" y="469536"/>
                  </a:cubicBezTo>
                  <a:cubicBezTo>
                    <a:pt x="139147" y="418282"/>
                    <a:pt x="203005" y="404465"/>
                    <a:pt x="264106" y="404465"/>
                  </a:cubicBezTo>
                  <a:cubicBezTo>
                    <a:pt x="283618" y="404465"/>
                    <a:pt x="302852" y="405876"/>
                    <a:pt x="320499" y="407925"/>
                  </a:cubicBezTo>
                  <a:cubicBezTo>
                    <a:pt x="291227" y="415544"/>
                    <a:pt x="259987" y="430133"/>
                    <a:pt x="236095" y="457463"/>
                  </a:cubicBezTo>
                  <a:close/>
                  <a:moveTo>
                    <a:pt x="278248" y="381938"/>
                  </a:moveTo>
                  <a:cubicBezTo>
                    <a:pt x="270821" y="381711"/>
                    <a:pt x="263578" y="381671"/>
                    <a:pt x="256515" y="381809"/>
                  </a:cubicBezTo>
                  <a:cubicBezTo>
                    <a:pt x="248660" y="319243"/>
                    <a:pt x="255116" y="254587"/>
                    <a:pt x="275268" y="194524"/>
                  </a:cubicBezTo>
                  <a:cubicBezTo>
                    <a:pt x="295651" y="133767"/>
                    <a:pt x="330052" y="77541"/>
                    <a:pt x="374750" y="31924"/>
                  </a:cubicBezTo>
                  <a:cubicBezTo>
                    <a:pt x="382126" y="24396"/>
                    <a:pt x="392622" y="21202"/>
                    <a:pt x="402829" y="23379"/>
                  </a:cubicBezTo>
                  <a:cubicBezTo>
                    <a:pt x="412927" y="25534"/>
                    <a:pt x="420781" y="32340"/>
                    <a:pt x="424379" y="42052"/>
                  </a:cubicBezTo>
                  <a:cubicBezTo>
                    <a:pt x="428509" y="53204"/>
                    <a:pt x="427911" y="65543"/>
                    <a:pt x="422740" y="75906"/>
                  </a:cubicBezTo>
                  <a:cubicBezTo>
                    <a:pt x="395719" y="130042"/>
                    <a:pt x="380120" y="187971"/>
                    <a:pt x="376381" y="248087"/>
                  </a:cubicBezTo>
                  <a:cubicBezTo>
                    <a:pt x="373238" y="298640"/>
                    <a:pt x="378655" y="348673"/>
                    <a:pt x="392498" y="397270"/>
                  </a:cubicBezTo>
                  <a:cubicBezTo>
                    <a:pt x="369531" y="391946"/>
                    <a:pt x="326032" y="383395"/>
                    <a:pt x="278248" y="381938"/>
                  </a:cubicBezTo>
                  <a:close/>
                </a:path>
              </a:pathLst>
            </a:custGeom>
            <a:solidFill>
              <a:schemeClr val="bg1"/>
            </a:solidFill>
            <a:ln w="1507" cap="flat">
              <a:solidFill>
                <a:schemeClr val="tx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597" name="Graphic 2781">
            <a:extLst>
              <a:ext uri="{FF2B5EF4-FFF2-40B4-BE49-F238E27FC236}">
                <a16:creationId xmlns:a16="http://schemas.microsoft.com/office/drawing/2014/main" id="{F5181FAE-07F9-4071-A780-450B81EA5BD6}"/>
              </a:ext>
            </a:extLst>
          </p:cNvPr>
          <p:cNvGrpSpPr/>
          <p:nvPr/>
        </p:nvGrpSpPr>
        <p:grpSpPr>
          <a:xfrm>
            <a:off x="3189934" y="5996114"/>
            <a:ext cx="604251" cy="774909"/>
            <a:chOff x="3189934" y="5996114"/>
            <a:chExt cx="604251" cy="774909"/>
          </a:xfrm>
          <a:solidFill>
            <a:srgbClr val="FFFFFF"/>
          </a:solidFill>
        </p:grpSpPr>
        <p:grpSp>
          <p:nvGrpSpPr>
            <p:cNvPr id="2598" name="Graphic 2781">
              <a:extLst>
                <a:ext uri="{FF2B5EF4-FFF2-40B4-BE49-F238E27FC236}">
                  <a16:creationId xmlns:a16="http://schemas.microsoft.com/office/drawing/2014/main" id="{F5181FAE-07F9-4071-A780-450B81EA5BD6}"/>
                </a:ext>
              </a:extLst>
            </p:cNvPr>
            <p:cNvGrpSpPr/>
            <p:nvPr/>
          </p:nvGrpSpPr>
          <p:grpSpPr>
            <a:xfrm>
              <a:off x="3201285" y="6007487"/>
              <a:ext cx="581536" cy="752184"/>
              <a:chOff x="3201285" y="6007487"/>
              <a:chExt cx="581536" cy="752184"/>
            </a:xfrm>
            <a:solidFill>
              <a:srgbClr val="FFFFFF"/>
            </a:solidFill>
          </p:grpSpPr>
          <p:sp>
            <p:nvSpPr>
              <p:cNvPr id="2599" name="Freeform: Shape 2598">
                <a:extLst>
                  <a:ext uri="{FF2B5EF4-FFF2-40B4-BE49-F238E27FC236}">
                    <a16:creationId xmlns:a16="http://schemas.microsoft.com/office/drawing/2014/main" id="{1EFCC286-50A6-49B4-B1B7-47A8B8E6F232}"/>
                  </a:ext>
                </a:extLst>
              </p:cNvPr>
              <p:cNvSpPr/>
              <p:nvPr/>
            </p:nvSpPr>
            <p:spPr>
              <a:xfrm>
                <a:off x="3201286" y="6201600"/>
                <a:ext cx="581535" cy="558071"/>
              </a:xfrm>
              <a:custGeom>
                <a:avLst/>
                <a:gdLst>
                  <a:gd name="connsiteX0" fmla="*/ 575966 w 581535"/>
                  <a:gd name="connsiteY0" fmla="*/ 277840 h 558071"/>
                  <a:gd name="connsiteX1" fmla="*/ 558071 w 581535"/>
                  <a:gd name="connsiteY1" fmla="*/ 268771 h 558071"/>
                  <a:gd name="connsiteX2" fmla="*/ 515428 w 581535"/>
                  <a:gd name="connsiteY2" fmla="*/ 264111 h 558071"/>
                  <a:gd name="connsiteX3" fmla="*/ 490103 w 581535"/>
                  <a:gd name="connsiteY3" fmla="*/ 229484 h 558071"/>
                  <a:gd name="connsiteX4" fmla="*/ 455477 w 581535"/>
                  <a:gd name="connsiteY4" fmla="*/ 204159 h 558071"/>
                  <a:gd name="connsiteX5" fmla="*/ 450820 w 581535"/>
                  <a:gd name="connsiteY5" fmla="*/ 161521 h 558071"/>
                  <a:gd name="connsiteX6" fmla="*/ 433556 w 581535"/>
                  <a:gd name="connsiteY6" fmla="*/ 122254 h 558071"/>
                  <a:gd name="connsiteX7" fmla="*/ 450820 w 581535"/>
                  <a:gd name="connsiteY7" fmla="*/ 82986 h 558071"/>
                  <a:gd name="connsiteX8" fmla="*/ 455480 w 581535"/>
                  <a:gd name="connsiteY8" fmla="*/ 40343 h 558071"/>
                  <a:gd name="connsiteX9" fmla="*/ 490109 w 581535"/>
                  <a:gd name="connsiteY9" fmla="*/ 15019 h 558071"/>
                  <a:gd name="connsiteX10" fmla="*/ 495703 w 581535"/>
                  <a:gd name="connsiteY10" fmla="*/ 7670 h 558071"/>
                  <a:gd name="connsiteX11" fmla="*/ 303300 w 581535"/>
                  <a:gd name="connsiteY11" fmla="*/ 29940 h 558071"/>
                  <a:gd name="connsiteX12" fmla="*/ 266126 w 581535"/>
                  <a:gd name="connsiteY12" fmla="*/ 22893 h 558071"/>
                  <a:gd name="connsiteX13" fmla="*/ 217598 w 581535"/>
                  <a:gd name="connsiteY13" fmla="*/ 8352 h 558071"/>
                  <a:gd name="connsiteX14" fmla="*/ 84924 w 581535"/>
                  <a:gd name="connsiteY14" fmla="*/ 18203 h 558071"/>
                  <a:gd name="connsiteX15" fmla="*/ 0 w 581535"/>
                  <a:gd name="connsiteY15" fmla="*/ 170774 h 558071"/>
                  <a:gd name="connsiteX16" fmla="*/ 54595 w 581535"/>
                  <a:gd name="connsiteY16" fmla="*/ 352686 h 558071"/>
                  <a:gd name="connsiteX17" fmla="*/ 218377 w 581535"/>
                  <a:gd name="connsiteY17" fmla="*/ 558072 h 558071"/>
                  <a:gd name="connsiteX18" fmla="*/ 303301 w 581535"/>
                  <a:gd name="connsiteY18" fmla="*/ 546335 h 558071"/>
                  <a:gd name="connsiteX19" fmla="*/ 388225 w 581535"/>
                  <a:gd name="connsiteY19" fmla="*/ 558072 h 558071"/>
                  <a:gd name="connsiteX20" fmla="*/ 552008 w 581535"/>
                  <a:gd name="connsiteY20" fmla="*/ 352686 h 558071"/>
                  <a:gd name="connsiteX21" fmla="*/ 580760 w 581535"/>
                  <a:gd name="connsiteY21" fmla="*/ 291726 h 558071"/>
                  <a:gd name="connsiteX22" fmla="*/ 575966 w 581535"/>
                  <a:gd name="connsiteY22" fmla="*/ 277840 h 5580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581535" h="558071">
                    <a:moveTo>
                      <a:pt x="575966" y="277840"/>
                    </a:moveTo>
                    <a:cubicBezTo>
                      <a:pt x="570000" y="274208"/>
                      <a:pt x="564131" y="270391"/>
                      <a:pt x="558071" y="268771"/>
                    </a:cubicBezTo>
                    <a:cubicBezTo>
                      <a:pt x="544595" y="265169"/>
                      <a:pt x="527227" y="270939"/>
                      <a:pt x="515428" y="264111"/>
                    </a:cubicBezTo>
                    <a:cubicBezTo>
                      <a:pt x="503461" y="257187"/>
                      <a:pt x="499815" y="239196"/>
                      <a:pt x="490103" y="229484"/>
                    </a:cubicBezTo>
                    <a:cubicBezTo>
                      <a:pt x="480391" y="219772"/>
                      <a:pt x="462401" y="216126"/>
                      <a:pt x="455477" y="204159"/>
                    </a:cubicBezTo>
                    <a:cubicBezTo>
                      <a:pt x="448651" y="192362"/>
                      <a:pt x="454421" y="174995"/>
                      <a:pt x="450820" y="161521"/>
                    </a:cubicBezTo>
                    <a:cubicBezTo>
                      <a:pt x="447338" y="148498"/>
                      <a:pt x="433556" y="136376"/>
                      <a:pt x="433556" y="122254"/>
                    </a:cubicBezTo>
                    <a:cubicBezTo>
                      <a:pt x="433556" y="108132"/>
                      <a:pt x="447338" y="96010"/>
                      <a:pt x="450820" y="82986"/>
                    </a:cubicBezTo>
                    <a:cubicBezTo>
                      <a:pt x="454422" y="69511"/>
                      <a:pt x="448653" y="52142"/>
                      <a:pt x="455480" y="40343"/>
                    </a:cubicBezTo>
                    <a:cubicBezTo>
                      <a:pt x="462404" y="28377"/>
                      <a:pt x="480396" y="24731"/>
                      <a:pt x="490109" y="15019"/>
                    </a:cubicBezTo>
                    <a:cubicBezTo>
                      <a:pt x="492221" y="12908"/>
                      <a:pt x="494017" y="10364"/>
                      <a:pt x="495703" y="7670"/>
                    </a:cubicBezTo>
                    <a:cubicBezTo>
                      <a:pt x="415773" y="-17690"/>
                      <a:pt x="347140" y="29940"/>
                      <a:pt x="303300" y="29940"/>
                    </a:cubicBezTo>
                    <a:cubicBezTo>
                      <a:pt x="292376" y="29940"/>
                      <a:pt x="279915" y="26966"/>
                      <a:pt x="266126" y="22893"/>
                    </a:cubicBezTo>
                    <a:lnTo>
                      <a:pt x="217598" y="8352"/>
                    </a:lnTo>
                    <a:cubicBezTo>
                      <a:pt x="178687" y="-1809"/>
                      <a:pt x="133538" y="-6878"/>
                      <a:pt x="84924" y="18203"/>
                    </a:cubicBezTo>
                    <a:cubicBezTo>
                      <a:pt x="33866" y="44546"/>
                      <a:pt x="0" y="100358"/>
                      <a:pt x="0" y="170774"/>
                    </a:cubicBezTo>
                    <a:cubicBezTo>
                      <a:pt x="0" y="238259"/>
                      <a:pt x="27742" y="303557"/>
                      <a:pt x="54595" y="352686"/>
                    </a:cubicBezTo>
                    <a:cubicBezTo>
                      <a:pt x="124354" y="480318"/>
                      <a:pt x="133453" y="558072"/>
                      <a:pt x="218377" y="558072"/>
                    </a:cubicBezTo>
                    <a:cubicBezTo>
                      <a:pt x="254773" y="558072"/>
                      <a:pt x="266906" y="546335"/>
                      <a:pt x="303301" y="546335"/>
                    </a:cubicBezTo>
                    <a:cubicBezTo>
                      <a:pt x="339697" y="546335"/>
                      <a:pt x="351830" y="558072"/>
                      <a:pt x="388225" y="558072"/>
                    </a:cubicBezTo>
                    <a:cubicBezTo>
                      <a:pt x="473150" y="558072"/>
                      <a:pt x="482249" y="480318"/>
                      <a:pt x="552008" y="352686"/>
                    </a:cubicBezTo>
                    <a:cubicBezTo>
                      <a:pt x="562003" y="334401"/>
                      <a:pt x="572020" y="313789"/>
                      <a:pt x="580760" y="291726"/>
                    </a:cubicBezTo>
                    <a:cubicBezTo>
                      <a:pt x="582796" y="286582"/>
                      <a:pt x="580691" y="280719"/>
                      <a:pt x="575966" y="27784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636" name="Freeform: Shape 2635">
                <a:extLst>
                  <a:ext uri="{FF2B5EF4-FFF2-40B4-BE49-F238E27FC236}">
                    <a16:creationId xmlns:a16="http://schemas.microsoft.com/office/drawing/2014/main" id="{94CF7B1C-8ED0-414A-8BFA-40FD7BF90B23}"/>
                  </a:ext>
                </a:extLst>
              </p:cNvPr>
              <p:cNvSpPr/>
              <p:nvPr/>
            </p:nvSpPr>
            <p:spPr>
              <a:xfrm>
                <a:off x="3201285" y="6201762"/>
                <a:ext cx="280479" cy="557907"/>
              </a:xfrm>
              <a:custGeom>
                <a:avLst/>
                <a:gdLst>
                  <a:gd name="connsiteX0" fmla="*/ 155331 w 280479"/>
                  <a:gd name="connsiteY0" fmla="*/ 359703 h 557907"/>
                  <a:gd name="connsiteX1" fmla="*/ 80582 w 280479"/>
                  <a:gd name="connsiteY1" fmla="*/ 168005 h 557907"/>
                  <a:gd name="connsiteX2" fmla="*/ 152928 w 280479"/>
                  <a:gd name="connsiteY2" fmla="*/ 0 h 557907"/>
                  <a:gd name="connsiteX3" fmla="*/ 84924 w 280479"/>
                  <a:gd name="connsiteY3" fmla="*/ 18039 h 557907"/>
                  <a:gd name="connsiteX4" fmla="*/ 0 w 280479"/>
                  <a:gd name="connsiteY4" fmla="*/ 170610 h 557907"/>
                  <a:gd name="connsiteX5" fmla="*/ 54595 w 280479"/>
                  <a:gd name="connsiteY5" fmla="*/ 352522 h 557907"/>
                  <a:gd name="connsiteX6" fmla="*/ 218377 w 280479"/>
                  <a:gd name="connsiteY6" fmla="*/ 557907 h 557907"/>
                  <a:gd name="connsiteX7" fmla="*/ 280480 w 280479"/>
                  <a:gd name="connsiteY7" fmla="*/ 547922 h 557907"/>
                  <a:gd name="connsiteX8" fmla="*/ 155331 w 280479"/>
                  <a:gd name="connsiteY8" fmla="*/ 359703 h 5579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80479" h="557907">
                    <a:moveTo>
                      <a:pt x="155331" y="359703"/>
                    </a:moveTo>
                    <a:cubicBezTo>
                      <a:pt x="122069" y="308981"/>
                      <a:pt x="86442" y="240879"/>
                      <a:pt x="80582" y="168005"/>
                    </a:cubicBezTo>
                    <a:cubicBezTo>
                      <a:pt x="74710" y="94972"/>
                      <a:pt x="103800" y="33857"/>
                      <a:pt x="152928" y="0"/>
                    </a:cubicBezTo>
                    <a:cubicBezTo>
                      <a:pt x="131284" y="834"/>
                      <a:pt x="108517" y="5866"/>
                      <a:pt x="84924" y="18039"/>
                    </a:cubicBezTo>
                    <a:cubicBezTo>
                      <a:pt x="33866" y="44382"/>
                      <a:pt x="0" y="100193"/>
                      <a:pt x="0" y="170610"/>
                    </a:cubicBezTo>
                    <a:cubicBezTo>
                      <a:pt x="0" y="238094"/>
                      <a:pt x="27742" y="303392"/>
                      <a:pt x="54595" y="352522"/>
                    </a:cubicBezTo>
                    <a:cubicBezTo>
                      <a:pt x="124354" y="480154"/>
                      <a:pt x="133453" y="557907"/>
                      <a:pt x="218377" y="557907"/>
                    </a:cubicBezTo>
                    <a:cubicBezTo>
                      <a:pt x="245960" y="557907"/>
                      <a:pt x="259646" y="551186"/>
                      <a:pt x="280480" y="547922"/>
                    </a:cubicBezTo>
                    <a:cubicBezTo>
                      <a:pt x="240648" y="516498"/>
                      <a:pt x="214156" y="449404"/>
                      <a:pt x="155331" y="359703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637" name="Freeform: Shape 2636">
                <a:extLst>
                  <a:ext uri="{FF2B5EF4-FFF2-40B4-BE49-F238E27FC236}">
                    <a16:creationId xmlns:a16="http://schemas.microsoft.com/office/drawing/2014/main" id="{DE049E1D-266A-4080-AC8E-B35651C6E0AF}"/>
                  </a:ext>
                </a:extLst>
              </p:cNvPr>
              <p:cNvSpPr/>
              <p:nvPr/>
            </p:nvSpPr>
            <p:spPr>
              <a:xfrm>
                <a:off x="3540503" y="6007487"/>
                <a:ext cx="202789" cy="114796"/>
              </a:xfrm>
              <a:custGeom>
                <a:avLst/>
                <a:gdLst>
                  <a:gd name="connsiteX0" fmla="*/ 82779 w 202789"/>
                  <a:gd name="connsiteY0" fmla="*/ 12258 h 114796"/>
                  <a:gd name="connsiteX1" fmla="*/ 1245 w 202789"/>
                  <a:gd name="connsiteY1" fmla="*/ 88281 h 114796"/>
                  <a:gd name="connsiteX2" fmla="*/ 8587 w 202789"/>
                  <a:gd name="connsiteY2" fmla="*/ 106084 h 114796"/>
                  <a:gd name="connsiteX3" fmla="*/ 120010 w 202789"/>
                  <a:gd name="connsiteY3" fmla="*/ 102538 h 114796"/>
                  <a:gd name="connsiteX4" fmla="*/ 201544 w 202789"/>
                  <a:gd name="connsiteY4" fmla="*/ 26514 h 114796"/>
                  <a:gd name="connsiteX5" fmla="*/ 194203 w 202789"/>
                  <a:gd name="connsiteY5" fmla="*/ 8712 h 114796"/>
                  <a:gd name="connsiteX6" fmla="*/ 82779 w 202789"/>
                  <a:gd name="connsiteY6" fmla="*/ 12258 h 1147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02789" h="114796">
                    <a:moveTo>
                      <a:pt x="82779" y="12258"/>
                    </a:moveTo>
                    <a:cubicBezTo>
                      <a:pt x="44954" y="27855"/>
                      <a:pt x="16537" y="55833"/>
                      <a:pt x="1245" y="88281"/>
                    </a:cubicBezTo>
                    <a:cubicBezTo>
                      <a:pt x="-2021" y="95213"/>
                      <a:pt x="1383" y="103470"/>
                      <a:pt x="8587" y="106084"/>
                    </a:cubicBezTo>
                    <a:cubicBezTo>
                      <a:pt x="42307" y="118322"/>
                      <a:pt x="82183" y="118137"/>
                      <a:pt x="120010" y="102538"/>
                    </a:cubicBezTo>
                    <a:cubicBezTo>
                      <a:pt x="157837" y="86939"/>
                      <a:pt x="186252" y="58963"/>
                      <a:pt x="201544" y="26514"/>
                    </a:cubicBezTo>
                    <a:cubicBezTo>
                      <a:pt x="204810" y="19583"/>
                      <a:pt x="201407" y="11325"/>
                      <a:pt x="194203" y="8712"/>
                    </a:cubicBezTo>
                    <a:cubicBezTo>
                      <a:pt x="160481" y="-3525"/>
                      <a:pt x="120605" y="-3340"/>
                      <a:pt x="82779" y="12258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2638" name="Freeform: Shape 2637">
              <a:extLst>
                <a:ext uri="{FF2B5EF4-FFF2-40B4-BE49-F238E27FC236}">
                  <a16:creationId xmlns:a16="http://schemas.microsoft.com/office/drawing/2014/main" id="{41F34790-64FE-462A-A726-8A56A60BC456}"/>
                </a:ext>
              </a:extLst>
            </p:cNvPr>
            <p:cNvSpPr/>
            <p:nvPr/>
          </p:nvSpPr>
          <p:spPr>
            <a:xfrm>
              <a:off x="3189934" y="5996114"/>
              <a:ext cx="604251" cy="774909"/>
            </a:xfrm>
            <a:custGeom>
              <a:avLst/>
              <a:gdLst>
                <a:gd name="connsiteX0" fmla="*/ 593222 w 604251"/>
                <a:gd name="connsiteY0" fmla="*/ 473630 h 774909"/>
                <a:gd name="connsiteX1" fmla="*/ 591562 w 604251"/>
                <a:gd name="connsiteY1" fmla="*/ 472615 h 774909"/>
                <a:gd name="connsiteX2" fmla="*/ 572355 w 604251"/>
                <a:gd name="connsiteY2" fmla="*/ 463290 h 774909"/>
                <a:gd name="connsiteX3" fmla="*/ 550482 w 604251"/>
                <a:gd name="connsiteY3" fmla="*/ 461712 h 774909"/>
                <a:gd name="connsiteX4" fmla="*/ 532465 w 604251"/>
                <a:gd name="connsiteY4" fmla="*/ 459773 h 774909"/>
                <a:gd name="connsiteX5" fmla="*/ 521628 w 604251"/>
                <a:gd name="connsiteY5" fmla="*/ 444934 h 774909"/>
                <a:gd name="connsiteX6" fmla="*/ 509481 w 604251"/>
                <a:gd name="connsiteY6" fmla="*/ 426943 h 774909"/>
                <a:gd name="connsiteX7" fmla="*/ 491493 w 604251"/>
                <a:gd name="connsiteY7" fmla="*/ 414796 h 774909"/>
                <a:gd name="connsiteX8" fmla="*/ 476655 w 604251"/>
                <a:gd name="connsiteY8" fmla="*/ 403960 h 774909"/>
                <a:gd name="connsiteX9" fmla="*/ 474718 w 604251"/>
                <a:gd name="connsiteY9" fmla="*/ 385949 h 774909"/>
                <a:gd name="connsiteX10" fmla="*/ 473139 w 604251"/>
                <a:gd name="connsiteY10" fmla="*/ 364073 h 774909"/>
                <a:gd name="connsiteX11" fmla="*/ 463789 w 604251"/>
                <a:gd name="connsiteY11" fmla="*/ 344913 h 774909"/>
                <a:gd name="connsiteX12" fmla="*/ 456261 w 604251"/>
                <a:gd name="connsiteY12" fmla="*/ 327738 h 774909"/>
                <a:gd name="connsiteX13" fmla="*/ 463789 w 604251"/>
                <a:gd name="connsiteY13" fmla="*/ 310565 h 774909"/>
                <a:gd name="connsiteX14" fmla="*/ 473141 w 604251"/>
                <a:gd name="connsiteY14" fmla="*/ 291402 h 774909"/>
                <a:gd name="connsiteX15" fmla="*/ 474721 w 604251"/>
                <a:gd name="connsiteY15" fmla="*/ 269528 h 774909"/>
                <a:gd name="connsiteX16" fmla="*/ 476659 w 604251"/>
                <a:gd name="connsiteY16" fmla="*/ 251512 h 774909"/>
                <a:gd name="connsiteX17" fmla="*/ 491497 w 604251"/>
                <a:gd name="connsiteY17" fmla="*/ 240677 h 774909"/>
                <a:gd name="connsiteX18" fmla="*/ 509488 w 604251"/>
                <a:gd name="connsiteY18" fmla="*/ 228532 h 774909"/>
                <a:gd name="connsiteX19" fmla="*/ 516679 w 604251"/>
                <a:gd name="connsiteY19" fmla="*/ 219174 h 774909"/>
                <a:gd name="connsiteX20" fmla="*/ 517710 w 604251"/>
                <a:gd name="connsiteY20" fmla="*/ 209238 h 774909"/>
                <a:gd name="connsiteX21" fmla="*/ 510489 w 604251"/>
                <a:gd name="connsiteY21" fmla="*/ 202335 h 774909"/>
                <a:gd name="connsiteX22" fmla="*/ 364543 w 604251"/>
                <a:gd name="connsiteY22" fmla="*/ 212660 h 774909"/>
                <a:gd name="connsiteX23" fmla="*/ 324712 w 604251"/>
                <a:gd name="connsiteY23" fmla="*/ 223235 h 774909"/>
                <a:gd name="connsiteX24" fmla="*/ 311012 w 604251"/>
                <a:gd name="connsiteY24" fmla="*/ 139176 h 774909"/>
                <a:gd name="connsiteX25" fmla="*/ 346412 w 604251"/>
                <a:gd name="connsiteY25" fmla="*/ 124579 h 774909"/>
                <a:gd name="connsiteX26" fmla="*/ 409423 w 604251"/>
                <a:gd name="connsiteY26" fmla="*/ 137548 h 774909"/>
                <a:gd name="connsiteX27" fmla="*/ 474907 w 604251"/>
                <a:gd name="connsiteY27" fmla="*/ 124409 h 774909"/>
                <a:gd name="connsiteX28" fmla="*/ 567987 w 604251"/>
                <a:gd name="connsiteY28" fmla="*/ 29145 h 774909"/>
                <a:gd name="connsiteX29" fmla="*/ 562196 w 604251"/>
                <a:gd name="connsiteY29" fmla="*/ 15105 h 774909"/>
                <a:gd name="connsiteX30" fmla="*/ 429020 w 604251"/>
                <a:gd name="connsiteY30" fmla="*/ 13138 h 774909"/>
                <a:gd name="connsiteX31" fmla="*/ 337758 w 604251"/>
                <a:gd name="connsiteY31" fmla="*/ 103589 h 774909"/>
                <a:gd name="connsiteX32" fmla="*/ 306203 w 604251"/>
                <a:gd name="connsiteY32" fmla="*/ 116602 h 774909"/>
                <a:gd name="connsiteX33" fmla="*/ 276884 w 604251"/>
                <a:gd name="connsiteY33" fmla="*/ 7760 h 774909"/>
                <a:gd name="connsiteX34" fmla="*/ 262512 w 604251"/>
                <a:gd name="connsiteY34" fmla="*/ 612 h 774909"/>
                <a:gd name="connsiteX35" fmla="*/ 255363 w 604251"/>
                <a:gd name="connsiteY35" fmla="*/ 14984 h 774909"/>
                <a:gd name="connsiteX36" fmla="*/ 301785 w 604251"/>
                <a:gd name="connsiteY36" fmla="*/ 222750 h 774909"/>
                <a:gd name="connsiteX37" fmla="*/ 280693 w 604251"/>
                <a:gd name="connsiteY37" fmla="*/ 217493 h 774909"/>
                <a:gd name="connsiteX38" fmla="*/ 266593 w 604251"/>
                <a:gd name="connsiteY38" fmla="*/ 225163 h 774909"/>
                <a:gd name="connsiteX39" fmla="*/ 274263 w 604251"/>
                <a:gd name="connsiteY39" fmla="*/ 239264 h 774909"/>
                <a:gd name="connsiteX40" fmla="*/ 314580 w 604251"/>
                <a:gd name="connsiteY40" fmla="*/ 246773 h 774909"/>
                <a:gd name="connsiteX41" fmla="*/ 314639 w 604251"/>
                <a:gd name="connsiteY41" fmla="*/ 246776 h 774909"/>
                <a:gd name="connsiteX42" fmla="*/ 314676 w 604251"/>
                <a:gd name="connsiteY42" fmla="*/ 246775 h 774909"/>
                <a:gd name="connsiteX43" fmla="*/ 371302 w 604251"/>
                <a:gd name="connsiteY43" fmla="*/ 234333 h 774909"/>
                <a:gd name="connsiteX44" fmla="*/ 483614 w 604251"/>
                <a:gd name="connsiteY44" fmla="*/ 219126 h 774909"/>
                <a:gd name="connsiteX45" fmla="*/ 480714 w 604251"/>
                <a:gd name="connsiteY45" fmla="*/ 220701 h 774909"/>
                <a:gd name="connsiteX46" fmla="*/ 457009 w 604251"/>
                <a:gd name="connsiteY46" fmla="*/ 240144 h 774909"/>
                <a:gd name="connsiteX47" fmla="*/ 452026 w 604251"/>
                <a:gd name="connsiteY47" fmla="*/ 270126 h 774909"/>
                <a:gd name="connsiteX48" fmla="*/ 451208 w 604251"/>
                <a:gd name="connsiteY48" fmla="*/ 285540 h 774909"/>
                <a:gd name="connsiteX49" fmla="*/ 444468 w 604251"/>
                <a:gd name="connsiteY49" fmla="*/ 298645 h 774909"/>
                <a:gd name="connsiteX50" fmla="*/ 433559 w 604251"/>
                <a:gd name="connsiteY50" fmla="*/ 327741 h 774909"/>
                <a:gd name="connsiteX51" fmla="*/ 444470 w 604251"/>
                <a:gd name="connsiteY51" fmla="*/ 356837 h 774909"/>
                <a:gd name="connsiteX52" fmla="*/ 451208 w 604251"/>
                <a:gd name="connsiteY52" fmla="*/ 369939 h 774909"/>
                <a:gd name="connsiteX53" fmla="*/ 452025 w 604251"/>
                <a:gd name="connsiteY53" fmla="*/ 385354 h 774909"/>
                <a:gd name="connsiteX54" fmla="*/ 457006 w 604251"/>
                <a:gd name="connsiteY54" fmla="*/ 415331 h 774909"/>
                <a:gd name="connsiteX55" fmla="*/ 480711 w 604251"/>
                <a:gd name="connsiteY55" fmla="*/ 434776 h 774909"/>
                <a:gd name="connsiteX56" fmla="*/ 493430 w 604251"/>
                <a:gd name="connsiteY56" fmla="*/ 442998 h 774909"/>
                <a:gd name="connsiteX57" fmla="*/ 501652 w 604251"/>
                <a:gd name="connsiteY57" fmla="*/ 455719 h 774909"/>
                <a:gd name="connsiteX58" fmla="*/ 521097 w 604251"/>
                <a:gd name="connsiteY58" fmla="*/ 479425 h 774909"/>
                <a:gd name="connsiteX59" fmla="*/ 551079 w 604251"/>
                <a:gd name="connsiteY59" fmla="*/ 484408 h 774909"/>
                <a:gd name="connsiteX60" fmla="*/ 566492 w 604251"/>
                <a:gd name="connsiteY60" fmla="*/ 485225 h 774909"/>
                <a:gd name="connsiteX61" fmla="*/ 579701 w 604251"/>
                <a:gd name="connsiteY61" fmla="*/ 491975 h 774909"/>
                <a:gd name="connsiteX62" fmla="*/ 581414 w 604251"/>
                <a:gd name="connsiteY62" fmla="*/ 493022 h 774909"/>
                <a:gd name="connsiteX63" fmla="*/ 581529 w 604251"/>
                <a:gd name="connsiteY63" fmla="*/ 493108 h 774909"/>
                <a:gd name="connsiteX64" fmla="*/ 553399 w 604251"/>
                <a:gd name="connsiteY64" fmla="*/ 552731 h 774909"/>
                <a:gd name="connsiteX65" fmla="*/ 510477 w 604251"/>
                <a:gd name="connsiteY65" fmla="*/ 638294 h 774909"/>
                <a:gd name="connsiteX66" fmla="*/ 399576 w 604251"/>
                <a:gd name="connsiteY66" fmla="*/ 752209 h 774909"/>
                <a:gd name="connsiteX67" fmla="*/ 359783 w 604251"/>
                <a:gd name="connsiteY67" fmla="*/ 746660 h 774909"/>
                <a:gd name="connsiteX68" fmla="*/ 316866 w 604251"/>
                <a:gd name="connsiteY68" fmla="*/ 740495 h 774909"/>
                <a:gd name="connsiteX69" fmla="*/ 313852 w 604251"/>
                <a:gd name="connsiteY69" fmla="*/ 740078 h 774909"/>
                <a:gd name="connsiteX70" fmla="*/ 310746 w 604251"/>
                <a:gd name="connsiteY70" fmla="*/ 740518 h 774909"/>
                <a:gd name="connsiteX71" fmla="*/ 269523 w 604251"/>
                <a:gd name="connsiteY71" fmla="*/ 746658 h 774909"/>
                <a:gd name="connsiteX72" fmla="*/ 229729 w 604251"/>
                <a:gd name="connsiteY72" fmla="*/ 752208 h 774909"/>
                <a:gd name="connsiteX73" fmla="*/ 118828 w 604251"/>
                <a:gd name="connsiteY73" fmla="*/ 638292 h 774909"/>
                <a:gd name="connsiteX74" fmla="*/ 75907 w 604251"/>
                <a:gd name="connsiteY74" fmla="*/ 552729 h 774909"/>
                <a:gd name="connsiteX75" fmla="*/ 22702 w 604251"/>
                <a:gd name="connsiteY75" fmla="*/ 376260 h 774909"/>
                <a:gd name="connsiteX76" fmla="*/ 101480 w 604251"/>
                <a:gd name="connsiteY76" fmla="*/ 233776 h 774909"/>
                <a:gd name="connsiteX77" fmla="*/ 226081 w 604251"/>
                <a:gd name="connsiteY77" fmla="*/ 224821 h 774909"/>
                <a:gd name="connsiteX78" fmla="*/ 239932 w 604251"/>
                <a:gd name="connsiteY78" fmla="*/ 216706 h 774909"/>
                <a:gd name="connsiteX79" fmla="*/ 231817 w 604251"/>
                <a:gd name="connsiteY79" fmla="*/ 202855 h 774909"/>
                <a:gd name="connsiteX80" fmla="*/ 91070 w 604251"/>
                <a:gd name="connsiteY80" fmla="*/ 213602 h 774909"/>
                <a:gd name="connsiteX81" fmla="*/ 0 w 604251"/>
                <a:gd name="connsiteY81" fmla="*/ 376260 h 774909"/>
                <a:gd name="connsiteX82" fmla="*/ 55986 w 604251"/>
                <a:gd name="connsiteY82" fmla="*/ 563617 h 774909"/>
                <a:gd name="connsiteX83" fmla="*/ 98321 w 604251"/>
                <a:gd name="connsiteY83" fmla="*/ 648033 h 774909"/>
                <a:gd name="connsiteX84" fmla="*/ 229728 w 604251"/>
                <a:gd name="connsiteY84" fmla="*/ 774908 h 774909"/>
                <a:gd name="connsiteX85" fmla="*/ 274858 w 604251"/>
                <a:gd name="connsiteY85" fmla="*/ 768723 h 774909"/>
                <a:gd name="connsiteX86" fmla="*/ 302505 w 604251"/>
                <a:gd name="connsiteY86" fmla="*/ 763683 h 774909"/>
                <a:gd name="connsiteX87" fmla="*/ 313850 w 604251"/>
                <a:gd name="connsiteY87" fmla="*/ 774910 h 774909"/>
                <a:gd name="connsiteX88" fmla="*/ 325201 w 604251"/>
                <a:gd name="connsiteY88" fmla="*/ 763559 h 774909"/>
                <a:gd name="connsiteX89" fmla="*/ 325201 w 604251"/>
                <a:gd name="connsiteY89" fmla="*/ 763559 h 774909"/>
                <a:gd name="connsiteX90" fmla="*/ 354445 w 604251"/>
                <a:gd name="connsiteY90" fmla="*/ 768724 h 774909"/>
                <a:gd name="connsiteX91" fmla="*/ 399575 w 604251"/>
                <a:gd name="connsiteY91" fmla="*/ 774910 h 774909"/>
                <a:gd name="connsiteX92" fmla="*/ 530982 w 604251"/>
                <a:gd name="connsiteY92" fmla="*/ 648034 h 774909"/>
                <a:gd name="connsiteX93" fmla="*/ 573317 w 604251"/>
                <a:gd name="connsiteY93" fmla="*/ 563619 h 774909"/>
                <a:gd name="connsiteX94" fmla="*/ 602663 w 604251"/>
                <a:gd name="connsiteY94" fmla="*/ 501395 h 774909"/>
                <a:gd name="connsiteX95" fmla="*/ 593222 w 604251"/>
                <a:gd name="connsiteY95" fmla="*/ 473630 h 774909"/>
                <a:gd name="connsiteX96" fmla="*/ 437676 w 604251"/>
                <a:gd name="connsiteY96" fmla="*/ 34125 h 774909"/>
                <a:gd name="connsiteX97" fmla="*/ 542622 w 604251"/>
                <a:gd name="connsiteY97" fmla="*/ 31387 h 774909"/>
                <a:gd name="connsiteX98" fmla="*/ 466251 w 604251"/>
                <a:gd name="connsiteY98" fmla="*/ 103419 h 774909"/>
                <a:gd name="connsiteX99" fmla="*/ 378506 w 604251"/>
                <a:gd name="connsiteY99" fmla="*/ 111342 h 774909"/>
                <a:gd name="connsiteX100" fmla="*/ 441245 w 604251"/>
                <a:gd name="connsiteY100" fmla="*/ 85471 h 774909"/>
                <a:gd name="connsiteX101" fmla="*/ 447410 w 604251"/>
                <a:gd name="connsiteY101" fmla="*/ 70650 h 774909"/>
                <a:gd name="connsiteX102" fmla="*/ 432589 w 604251"/>
                <a:gd name="connsiteY102" fmla="*/ 64484 h 774909"/>
                <a:gd name="connsiteX103" fmla="*/ 369852 w 604251"/>
                <a:gd name="connsiteY103" fmla="*/ 90355 h 774909"/>
                <a:gd name="connsiteX104" fmla="*/ 437676 w 604251"/>
                <a:gd name="connsiteY104" fmla="*/ 34125 h 774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</a:cxnLst>
              <a:rect l="l" t="t" r="r" b="b"/>
              <a:pathLst>
                <a:path w="604251" h="774909">
                  <a:moveTo>
                    <a:pt x="593222" y="473630"/>
                  </a:moveTo>
                  <a:lnTo>
                    <a:pt x="591562" y="472615"/>
                  </a:lnTo>
                  <a:cubicBezTo>
                    <a:pt x="585600" y="468961"/>
                    <a:pt x="579436" y="465184"/>
                    <a:pt x="572355" y="463290"/>
                  </a:cubicBezTo>
                  <a:cubicBezTo>
                    <a:pt x="565018" y="461331"/>
                    <a:pt x="557632" y="461524"/>
                    <a:pt x="550482" y="461712"/>
                  </a:cubicBezTo>
                  <a:cubicBezTo>
                    <a:pt x="543265" y="461901"/>
                    <a:pt x="536451" y="462080"/>
                    <a:pt x="532465" y="459773"/>
                  </a:cubicBezTo>
                  <a:cubicBezTo>
                    <a:pt x="528354" y="457396"/>
                    <a:pt x="525087" y="451342"/>
                    <a:pt x="521628" y="444934"/>
                  </a:cubicBezTo>
                  <a:cubicBezTo>
                    <a:pt x="518260" y="438692"/>
                    <a:pt x="514777" y="432237"/>
                    <a:pt x="509481" y="426943"/>
                  </a:cubicBezTo>
                  <a:cubicBezTo>
                    <a:pt x="504187" y="421649"/>
                    <a:pt x="497734" y="418165"/>
                    <a:pt x="491493" y="414796"/>
                  </a:cubicBezTo>
                  <a:cubicBezTo>
                    <a:pt x="485086" y="411338"/>
                    <a:pt x="479034" y="408072"/>
                    <a:pt x="476655" y="403960"/>
                  </a:cubicBezTo>
                  <a:cubicBezTo>
                    <a:pt x="474348" y="399975"/>
                    <a:pt x="474527" y="393162"/>
                    <a:pt x="474718" y="385949"/>
                  </a:cubicBezTo>
                  <a:cubicBezTo>
                    <a:pt x="474905" y="378802"/>
                    <a:pt x="475099" y="371413"/>
                    <a:pt x="473139" y="364073"/>
                  </a:cubicBezTo>
                  <a:cubicBezTo>
                    <a:pt x="471247" y="356998"/>
                    <a:pt x="467456" y="350855"/>
                    <a:pt x="463789" y="344913"/>
                  </a:cubicBezTo>
                  <a:cubicBezTo>
                    <a:pt x="459918" y="338640"/>
                    <a:pt x="456261" y="332715"/>
                    <a:pt x="456261" y="327738"/>
                  </a:cubicBezTo>
                  <a:cubicBezTo>
                    <a:pt x="456261" y="322762"/>
                    <a:pt x="459918" y="316837"/>
                    <a:pt x="463789" y="310565"/>
                  </a:cubicBezTo>
                  <a:cubicBezTo>
                    <a:pt x="467456" y="304622"/>
                    <a:pt x="471249" y="298477"/>
                    <a:pt x="473141" y="291402"/>
                  </a:cubicBezTo>
                  <a:cubicBezTo>
                    <a:pt x="475102" y="284065"/>
                    <a:pt x="474908" y="276675"/>
                    <a:pt x="474721" y="269528"/>
                  </a:cubicBezTo>
                  <a:cubicBezTo>
                    <a:pt x="474531" y="262313"/>
                    <a:pt x="474353" y="255498"/>
                    <a:pt x="476659" y="251512"/>
                  </a:cubicBezTo>
                  <a:cubicBezTo>
                    <a:pt x="479037" y="247403"/>
                    <a:pt x="485089" y="244135"/>
                    <a:pt x="491497" y="240677"/>
                  </a:cubicBezTo>
                  <a:cubicBezTo>
                    <a:pt x="497739" y="237308"/>
                    <a:pt x="504194" y="233824"/>
                    <a:pt x="509488" y="228532"/>
                  </a:cubicBezTo>
                  <a:cubicBezTo>
                    <a:pt x="511958" y="226063"/>
                    <a:pt x="514175" y="223177"/>
                    <a:pt x="516679" y="219174"/>
                  </a:cubicBezTo>
                  <a:cubicBezTo>
                    <a:pt x="518540" y="216199"/>
                    <a:pt x="518921" y="212532"/>
                    <a:pt x="517710" y="209238"/>
                  </a:cubicBezTo>
                  <a:cubicBezTo>
                    <a:pt x="516499" y="205945"/>
                    <a:pt x="513833" y="203396"/>
                    <a:pt x="510489" y="202335"/>
                  </a:cubicBezTo>
                  <a:cubicBezTo>
                    <a:pt x="454551" y="184589"/>
                    <a:pt x="404643" y="200153"/>
                    <a:pt x="364543" y="212660"/>
                  </a:cubicBezTo>
                  <a:cubicBezTo>
                    <a:pt x="349558" y="217334"/>
                    <a:pt x="336140" y="221512"/>
                    <a:pt x="324712" y="223235"/>
                  </a:cubicBezTo>
                  <a:cubicBezTo>
                    <a:pt x="321263" y="194078"/>
                    <a:pt x="316367" y="165503"/>
                    <a:pt x="311012" y="139176"/>
                  </a:cubicBezTo>
                  <a:lnTo>
                    <a:pt x="346412" y="124579"/>
                  </a:lnTo>
                  <a:cubicBezTo>
                    <a:pt x="366146" y="133212"/>
                    <a:pt x="387605" y="137548"/>
                    <a:pt x="409423" y="137548"/>
                  </a:cubicBezTo>
                  <a:cubicBezTo>
                    <a:pt x="431356" y="137548"/>
                    <a:pt x="453650" y="133174"/>
                    <a:pt x="474907" y="124409"/>
                  </a:cubicBezTo>
                  <a:cubicBezTo>
                    <a:pt x="518989" y="106230"/>
                    <a:pt x="552916" y="71508"/>
                    <a:pt x="567987" y="29145"/>
                  </a:cubicBezTo>
                  <a:cubicBezTo>
                    <a:pt x="569935" y="23673"/>
                    <a:pt x="567436" y="17613"/>
                    <a:pt x="562196" y="15105"/>
                  </a:cubicBezTo>
                  <a:cubicBezTo>
                    <a:pt x="521645" y="-4326"/>
                    <a:pt x="473104" y="-5040"/>
                    <a:pt x="429020" y="13138"/>
                  </a:cubicBezTo>
                  <a:cubicBezTo>
                    <a:pt x="386620" y="30623"/>
                    <a:pt x="353625" y="63416"/>
                    <a:pt x="337758" y="103589"/>
                  </a:cubicBezTo>
                  <a:lnTo>
                    <a:pt x="306203" y="116602"/>
                  </a:lnTo>
                  <a:cubicBezTo>
                    <a:pt x="292203" y="53763"/>
                    <a:pt x="277120" y="8463"/>
                    <a:pt x="276884" y="7760"/>
                  </a:cubicBezTo>
                  <a:cubicBezTo>
                    <a:pt x="274889" y="1819"/>
                    <a:pt x="268456" y="-1384"/>
                    <a:pt x="262512" y="612"/>
                  </a:cubicBezTo>
                  <a:cubicBezTo>
                    <a:pt x="256569" y="2607"/>
                    <a:pt x="253368" y="9041"/>
                    <a:pt x="255363" y="14984"/>
                  </a:cubicBezTo>
                  <a:cubicBezTo>
                    <a:pt x="255709" y="16013"/>
                    <a:pt x="288631" y="114982"/>
                    <a:pt x="301785" y="222750"/>
                  </a:cubicBezTo>
                  <a:cubicBezTo>
                    <a:pt x="294750" y="221484"/>
                    <a:pt x="287419" y="219478"/>
                    <a:pt x="280693" y="217493"/>
                  </a:cubicBezTo>
                  <a:cubicBezTo>
                    <a:pt x="274682" y="215719"/>
                    <a:pt x="268368" y="219151"/>
                    <a:pt x="266593" y="225163"/>
                  </a:cubicBezTo>
                  <a:cubicBezTo>
                    <a:pt x="264817" y="231176"/>
                    <a:pt x="268251" y="237488"/>
                    <a:pt x="274263" y="239264"/>
                  </a:cubicBezTo>
                  <a:cubicBezTo>
                    <a:pt x="286815" y="242972"/>
                    <a:pt x="301417" y="246758"/>
                    <a:pt x="314580" y="246773"/>
                  </a:cubicBezTo>
                  <a:cubicBezTo>
                    <a:pt x="314599" y="246773"/>
                    <a:pt x="314619" y="246776"/>
                    <a:pt x="314639" y="246776"/>
                  </a:cubicBezTo>
                  <a:cubicBezTo>
                    <a:pt x="314651" y="246776"/>
                    <a:pt x="314664" y="246775"/>
                    <a:pt x="314676" y="246775"/>
                  </a:cubicBezTo>
                  <a:cubicBezTo>
                    <a:pt x="331424" y="246769"/>
                    <a:pt x="349905" y="241006"/>
                    <a:pt x="371302" y="234333"/>
                  </a:cubicBezTo>
                  <a:cubicBezTo>
                    <a:pt x="404929" y="223845"/>
                    <a:pt x="442424" y="212147"/>
                    <a:pt x="483614" y="219126"/>
                  </a:cubicBezTo>
                  <a:cubicBezTo>
                    <a:pt x="482665" y="219648"/>
                    <a:pt x="481695" y="220171"/>
                    <a:pt x="480714" y="220701"/>
                  </a:cubicBezTo>
                  <a:cubicBezTo>
                    <a:pt x="472225" y="225282"/>
                    <a:pt x="462602" y="230475"/>
                    <a:pt x="457009" y="240144"/>
                  </a:cubicBezTo>
                  <a:cubicBezTo>
                    <a:pt x="451489" y="249684"/>
                    <a:pt x="451775" y="260544"/>
                    <a:pt x="452026" y="270126"/>
                  </a:cubicBezTo>
                  <a:cubicBezTo>
                    <a:pt x="452178" y="275912"/>
                    <a:pt x="452322" y="281377"/>
                    <a:pt x="451208" y="285540"/>
                  </a:cubicBezTo>
                  <a:cubicBezTo>
                    <a:pt x="450177" y="289395"/>
                    <a:pt x="447404" y="293889"/>
                    <a:pt x="444468" y="298645"/>
                  </a:cubicBezTo>
                  <a:cubicBezTo>
                    <a:pt x="439354" y="306931"/>
                    <a:pt x="433559" y="316324"/>
                    <a:pt x="433559" y="327741"/>
                  </a:cubicBezTo>
                  <a:cubicBezTo>
                    <a:pt x="433559" y="339159"/>
                    <a:pt x="439356" y="348551"/>
                    <a:pt x="444470" y="356837"/>
                  </a:cubicBezTo>
                  <a:cubicBezTo>
                    <a:pt x="447404" y="361594"/>
                    <a:pt x="450177" y="366086"/>
                    <a:pt x="451208" y="369939"/>
                  </a:cubicBezTo>
                  <a:cubicBezTo>
                    <a:pt x="452320" y="374103"/>
                    <a:pt x="452178" y="379568"/>
                    <a:pt x="452025" y="385354"/>
                  </a:cubicBezTo>
                  <a:cubicBezTo>
                    <a:pt x="451772" y="394935"/>
                    <a:pt x="451488" y="405793"/>
                    <a:pt x="457006" y="415331"/>
                  </a:cubicBezTo>
                  <a:cubicBezTo>
                    <a:pt x="462599" y="425000"/>
                    <a:pt x="472222" y="430194"/>
                    <a:pt x="480711" y="434776"/>
                  </a:cubicBezTo>
                  <a:cubicBezTo>
                    <a:pt x="485737" y="437488"/>
                    <a:pt x="490485" y="440051"/>
                    <a:pt x="493430" y="442998"/>
                  </a:cubicBezTo>
                  <a:cubicBezTo>
                    <a:pt x="496377" y="445945"/>
                    <a:pt x="498940" y="450692"/>
                    <a:pt x="501652" y="455719"/>
                  </a:cubicBezTo>
                  <a:cubicBezTo>
                    <a:pt x="506234" y="464208"/>
                    <a:pt x="511428" y="473830"/>
                    <a:pt x="521097" y="479425"/>
                  </a:cubicBezTo>
                  <a:cubicBezTo>
                    <a:pt x="530636" y="484945"/>
                    <a:pt x="541496" y="484662"/>
                    <a:pt x="551079" y="484408"/>
                  </a:cubicBezTo>
                  <a:cubicBezTo>
                    <a:pt x="556863" y="484256"/>
                    <a:pt x="562330" y="484112"/>
                    <a:pt x="566492" y="485225"/>
                  </a:cubicBezTo>
                  <a:cubicBezTo>
                    <a:pt x="570386" y="486266"/>
                    <a:pt x="574911" y="489040"/>
                    <a:pt x="579701" y="491975"/>
                  </a:cubicBezTo>
                  <a:lnTo>
                    <a:pt x="581414" y="493022"/>
                  </a:lnTo>
                  <a:cubicBezTo>
                    <a:pt x="581476" y="493060"/>
                    <a:pt x="581508" y="493107"/>
                    <a:pt x="581529" y="493108"/>
                  </a:cubicBezTo>
                  <a:cubicBezTo>
                    <a:pt x="573727" y="512792"/>
                    <a:pt x="564264" y="532853"/>
                    <a:pt x="553399" y="552731"/>
                  </a:cubicBezTo>
                  <a:cubicBezTo>
                    <a:pt x="536023" y="584524"/>
                    <a:pt x="522452" y="613090"/>
                    <a:pt x="510477" y="638294"/>
                  </a:cubicBezTo>
                  <a:cubicBezTo>
                    <a:pt x="474447" y="714139"/>
                    <a:pt x="456361" y="752209"/>
                    <a:pt x="399576" y="752209"/>
                  </a:cubicBezTo>
                  <a:cubicBezTo>
                    <a:pt x="382732" y="752209"/>
                    <a:pt x="371584" y="749514"/>
                    <a:pt x="359783" y="746660"/>
                  </a:cubicBezTo>
                  <a:cubicBezTo>
                    <a:pt x="347692" y="743736"/>
                    <a:pt x="335188" y="740724"/>
                    <a:pt x="316866" y="740495"/>
                  </a:cubicBezTo>
                  <a:cubicBezTo>
                    <a:pt x="315905" y="740230"/>
                    <a:pt x="314897" y="740078"/>
                    <a:pt x="313852" y="740078"/>
                  </a:cubicBezTo>
                  <a:cubicBezTo>
                    <a:pt x="312774" y="740078"/>
                    <a:pt x="311734" y="740238"/>
                    <a:pt x="310746" y="740518"/>
                  </a:cubicBezTo>
                  <a:cubicBezTo>
                    <a:pt x="293335" y="740904"/>
                    <a:pt x="281240" y="743825"/>
                    <a:pt x="269523" y="746658"/>
                  </a:cubicBezTo>
                  <a:cubicBezTo>
                    <a:pt x="257721" y="749512"/>
                    <a:pt x="246573" y="752208"/>
                    <a:pt x="229729" y="752208"/>
                  </a:cubicBezTo>
                  <a:cubicBezTo>
                    <a:pt x="172945" y="752208"/>
                    <a:pt x="154861" y="714139"/>
                    <a:pt x="118828" y="638292"/>
                  </a:cubicBezTo>
                  <a:cubicBezTo>
                    <a:pt x="106854" y="613089"/>
                    <a:pt x="93284" y="584522"/>
                    <a:pt x="75907" y="552729"/>
                  </a:cubicBezTo>
                  <a:cubicBezTo>
                    <a:pt x="40603" y="488135"/>
                    <a:pt x="22702" y="428763"/>
                    <a:pt x="22702" y="376260"/>
                  </a:cubicBezTo>
                  <a:cubicBezTo>
                    <a:pt x="22702" y="312492"/>
                    <a:pt x="52152" y="259228"/>
                    <a:pt x="101480" y="233776"/>
                  </a:cubicBezTo>
                  <a:cubicBezTo>
                    <a:pt x="148808" y="209356"/>
                    <a:pt x="192930" y="216162"/>
                    <a:pt x="226081" y="224821"/>
                  </a:cubicBezTo>
                  <a:cubicBezTo>
                    <a:pt x="232142" y="226405"/>
                    <a:pt x="238347" y="222772"/>
                    <a:pt x="239932" y="216706"/>
                  </a:cubicBezTo>
                  <a:cubicBezTo>
                    <a:pt x="241515" y="210640"/>
                    <a:pt x="237882" y="204439"/>
                    <a:pt x="231817" y="202855"/>
                  </a:cubicBezTo>
                  <a:cubicBezTo>
                    <a:pt x="194749" y="193175"/>
                    <a:pt x="145252" y="185647"/>
                    <a:pt x="91070" y="213602"/>
                  </a:cubicBezTo>
                  <a:cubicBezTo>
                    <a:pt x="34045" y="243023"/>
                    <a:pt x="0" y="303830"/>
                    <a:pt x="0" y="376260"/>
                  </a:cubicBezTo>
                  <a:cubicBezTo>
                    <a:pt x="0" y="432611"/>
                    <a:pt x="18836" y="495646"/>
                    <a:pt x="55986" y="563617"/>
                  </a:cubicBezTo>
                  <a:cubicBezTo>
                    <a:pt x="73053" y="594844"/>
                    <a:pt x="86477" y="623102"/>
                    <a:pt x="98321" y="648033"/>
                  </a:cubicBezTo>
                  <a:cubicBezTo>
                    <a:pt x="134617" y="724435"/>
                    <a:pt x="158596" y="774908"/>
                    <a:pt x="229728" y="774908"/>
                  </a:cubicBezTo>
                  <a:cubicBezTo>
                    <a:pt x="249279" y="774908"/>
                    <a:pt x="262282" y="771763"/>
                    <a:pt x="274858" y="768723"/>
                  </a:cubicBezTo>
                  <a:cubicBezTo>
                    <a:pt x="283575" y="766614"/>
                    <a:pt x="291943" y="764595"/>
                    <a:pt x="302505" y="763683"/>
                  </a:cubicBezTo>
                  <a:cubicBezTo>
                    <a:pt x="302573" y="769894"/>
                    <a:pt x="307624" y="774910"/>
                    <a:pt x="313850" y="774910"/>
                  </a:cubicBezTo>
                  <a:cubicBezTo>
                    <a:pt x="320119" y="774910"/>
                    <a:pt x="325201" y="769827"/>
                    <a:pt x="325201" y="763559"/>
                  </a:cubicBezTo>
                  <a:lnTo>
                    <a:pt x="325201" y="763559"/>
                  </a:lnTo>
                  <a:cubicBezTo>
                    <a:pt x="336525" y="764399"/>
                    <a:pt x="345295" y="766510"/>
                    <a:pt x="354445" y="768724"/>
                  </a:cubicBezTo>
                  <a:cubicBezTo>
                    <a:pt x="367021" y="771765"/>
                    <a:pt x="380024" y="774910"/>
                    <a:pt x="399575" y="774910"/>
                  </a:cubicBezTo>
                  <a:cubicBezTo>
                    <a:pt x="470707" y="774910"/>
                    <a:pt x="494686" y="724436"/>
                    <a:pt x="530982" y="648034"/>
                  </a:cubicBezTo>
                  <a:cubicBezTo>
                    <a:pt x="542826" y="623103"/>
                    <a:pt x="556250" y="594846"/>
                    <a:pt x="573317" y="563619"/>
                  </a:cubicBezTo>
                  <a:cubicBezTo>
                    <a:pt x="584641" y="542901"/>
                    <a:pt x="594515" y="521965"/>
                    <a:pt x="602663" y="501395"/>
                  </a:cubicBezTo>
                  <a:cubicBezTo>
                    <a:pt x="606734" y="491118"/>
                    <a:pt x="602763" y="479442"/>
                    <a:pt x="593222" y="473630"/>
                  </a:cubicBezTo>
                  <a:close/>
                  <a:moveTo>
                    <a:pt x="437676" y="34125"/>
                  </a:moveTo>
                  <a:cubicBezTo>
                    <a:pt x="472310" y="19842"/>
                    <a:pt x="509967" y="18966"/>
                    <a:pt x="542622" y="31387"/>
                  </a:cubicBezTo>
                  <a:cubicBezTo>
                    <a:pt x="528213" y="63216"/>
                    <a:pt x="500884" y="89137"/>
                    <a:pt x="466251" y="103419"/>
                  </a:cubicBezTo>
                  <a:cubicBezTo>
                    <a:pt x="437555" y="115255"/>
                    <a:pt x="406789" y="117855"/>
                    <a:pt x="378506" y="111342"/>
                  </a:cubicBezTo>
                  <a:lnTo>
                    <a:pt x="441245" y="85471"/>
                  </a:lnTo>
                  <a:cubicBezTo>
                    <a:pt x="447040" y="83082"/>
                    <a:pt x="449800" y="76447"/>
                    <a:pt x="447410" y="70650"/>
                  </a:cubicBezTo>
                  <a:cubicBezTo>
                    <a:pt x="445021" y="64855"/>
                    <a:pt x="438386" y="62092"/>
                    <a:pt x="432589" y="64484"/>
                  </a:cubicBezTo>
                  <a:lnTo>
                    <a:pt x="369852" y="90355"/>
                  </a:lnTo>
                  <a:cubicBezTo>
                    <a:pt x="385323" y="65798"/>
                    <a:pt x="408979" y="45958"/>
                    <a:pt x="437676" y="34125"/>
                  </a:cubicBezTo>
                  <a:close/>
                </a:path>
              </a:pathLst>
            </a:custGeom>
            <a:solidFill>
              <a:schemeClr val="bg1"/>
            </a:solidFill>
            <a:ln w="1507" cap="flat">
              <a:solidFill>
                <a:schemeClr val="tx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639" name="Graphic 1631">
            <a:extLst>
              <a:ext uri="{FF2B5EF4-FFF2-40B4-BE49-F238E27FC236}">
                <a16:creationId xmlns:a16="http://schemas.microsoft.com/office/drawing/2014/main" id="{74093F5E-2B5D-47B4-AFC9-917EBAB3D2BD}"/>
              </a:ext>
            </a:extLst>
          </p:cNvPr>
          <p:cNvGrpSpPr/>
          <p:nvPr/>
        </p:nvGrpSpPr>
        <p:grpSpPr>
          <a:xfrm>
            <a:off x="7263945" y="1643320"/>
            <a:ext cx="1880196" cy="1942091"/>
            <a:chOff x="2276486" y="5991673"/>
            <a:chExt cx="750190" cy="774886"/>
          </a:xfrm>
          <a:solidFill>
            <a:srgbClr val="FFFFFF"/>
          </a:solidFill>
        </p:grpSpPr>
        <p:grpSp>
          <p:nvGrpSpPr>
            <p:cNvPr id="2640" name="Graphic 1631">
              <a:extLst>
                <a:ext uri="{FF2B5EF4-FFF2-40B4-BE49-F238E27FC236}">
                  <a16:creationId xmlns:a16="http://schemas.microsoft.com/office/drawing/2014/main" id="{74093F5E-2B5D-47B4-AFC9-917EBAB3D2BD}"/>
                </a:ext>
              </a:extLst>
            </p:cNvPr>
            <p:cNvGrpSpPr/>
            <p:nvPr/>
          </p:nvGrpSpPr>
          <p:grpSpPr>
            <a:xfrm>
              <a:off x="2287756" y="6003023"/>
              <a:ext cx="727651" cy="752182"/>
              <a:chOff x="2287756" y="6003023"/>
              <a:chExt cx="727651" cy="752182"/>
            </a:xfrm>
            <a:solidFill>
              <a:srgbClr val="FFFFFF"/>
            </a:solidFill>
          </p:grpSpPr>
          <p:sp>
            <p:nvSpPr>
              <p:cNvPr id="2641" name="Freeform: Shape 2640">
                <a:extLst>
                  <a:ext uri="{FF2B5EF4-FFF2-40B4-BE49-F238E27FC236}">
                    <a16:creationId xmlns:a16="http://schemas.microsoft.com/office/drawing/2014/main" id="{347D4841-2A79-4CF5-AA12-E5F4F4D621A9}"/>
                  </a:ext>
                </a:extLst>
              </p:cNvPr>
              <p:cNvSpPr/>
              <p:nvPr/>
            </p:nvSpPr>
            <p:spPr>
              <a:xfrm>
                <a:off x="2287756" y="6003023"/>
                <a:ext cx="727651" cy="752182"/>
              </a:xfrm>
              <a:custGeom>
                <a:avLst/>
                <a:gdLst>
                  <a:gd name="connsiteX0" fmla="*/ 688531 w 727651"/>
                  <a:gd name="connsiteY0" fmla="*/ 58235 h 752182"/>
                  <a:gd name="connsiteX1" fmla="*/ 363826 w 727651"/>
                  <a:gd name="connsiteY1" fmla="*/ 0 h 752182"/>
                  <a:gd name="connsiteX2" fmla="*/ 39122 w 727651"/>
                  <a:gd name="connsiteY2" fmla="*/ 58235 h 752182"/>
                  <a:gd name="connsiteX3" fmla="*/ 3490 w 727651"/>
                  <a:gd name="connsiteY3" fmla="*/ 135709 h 752182"/>
                  <a:gd name="connsiteX4" fmla="*/ 32891 w 727651"/>
                  <a:gd name="connsiteY4" fmla="*/ 169030 h 752182"/>
                  <a:gd name="connsiteX5" fmla="*/ 72658 w 727651"/>
                  <a:gd name="connsiteY5" fmla="*/ 230114 h 752182"/>
                  <a:gd name="connsiteX6" fmla="*/ 72658 w 727651"/>
                  <a:gd name="connsiteY6" fmla="*/ 715787 h 752182"/>
                  <a:gd name="connsiteX7" fmla="*/ 109054 w 727651"/>
                  <a:gd name="connsiteY7" fmla="*/ 752183 h 752182"/>
                  <a:gd name="connsiteX8" fmla="*/ 618597 w 727651"/>
                  <a:gd name="connsiteY8" fmla="*/ 752183 h 752182"/>
                  <a:gd name="connsiteX9" fmla="*/ 654993 w 727651"/>
                  <a:gd name="connsiteY9" fmla="*/ 715787 h 752182"/>
                  <a:gd name="connsiteX10" fmla="*/ 654993 w 727651"/>
                  <a:gd name="connsiteY10" fmla="*/ 230115 h 752182"/>
                  <a:gd name="connsiteX11" fmla="*/ 694760 w 727651"/>
                  <a:gd name="connsiteY11" fmla="*/ 169031 h 752182"/>
                  <a:gd name="connsiteX12" fmla="*/ 724160 w 727651"/>
                  <a:gd name="connsiteY12" fmla="*/ 135711 h 752182"/>
                  <a:gd name="connsiteX13" fmla="*/ 688531 w 727651"/>
                  <a:gd name="connsiteY13" fmla="*/ 58235 h 7521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727651" h="752182">
                    <a:moveTo>
                      <a:pt x="688531" y="58235"/>
                    </a:moveTo>
                    <a:cubicBezTo>
                      <a:pt x="598608" y="20669"/>
                      <a:pt x="483419" y="0"/>
                      <a:pt x="363826" y="0"/>
                    </a:cubicBezTo>
                    <a:cubicBezTo>
                      <a:pt x="244233" y="0"/>
                      <a:pt x="129046" y="20669"/>
                      <a:pt x="39122" y="58235"/>
                    </a:cubicBezTo>
                    <a:cubicBezTo>
                      <a:pt x="8981" y="70825"/>
                      <a:pt x="-7685" y="105017"/>
                      <a:pt x="3490" y="135709"/>
                    </a:cubicBezTo>
                    <a:cubicBezTo>
                      <a:pt x="8998" y="150833"/>
                      <a:pt x="19768" y="162331"/>
                      <a:pt x="32891" y="169030"/>
                    </a:cubicBezTo>
                    <a:cubicBezTo>
                      <a:pt x="56439" y="181048"/>
                      <a:pt x="72658" y="203678"/>
                      <a:pt x="72658" y="230114"/>
                    </a:cubicBezTo>
                    <a:lnTo>
                      <a:pt x="72658" y="715787"/>
                    </a:lnTo>
                    <a:cubicBezTo>
                      <a:pt x="72658" y="735889"/>
                      <a:pt x="88953" y="752183"/>
                      <a:pt x="109054" y="752183"/>
                    </a:cubicBezTo>
                    <a:lnTo>
                      <a:pt x="618597" y="752183"/>
                    </a:lnTo>
                    <a:cubicBezTo>
                      <a:pt x="638699" y="752183"/>
                      <a:pt x="654993" y="735887"/>
                      <a:pt x="654993" y="715787"/>
                    </a:cubicBezTo>
                    <a:lnTo>
                      <a:pt x="654993" y="230115"/>
                    </a:lnTo>
                    <a:cubicBezTo>
                      <a:pt x="654993" y="203678"/>
                      <a:pt x="671212" y="181049"/>
                      <a:pt x="694760" y="169031"/>
                    </a:cubicBezTo>
                    <a:cubicBezTo>
                      <a:pt x="707885" y="162333"/>
                      <a:pt x="718654" y="150835"/>
                      <a:pt x="724160" y="135711"/>
                    </a:cubicBezTo>
                    <a:cubicBezTo>
                      <a:pt x="735337" y="105017"/>
                      <a:pt x="718671" y="70825"/>
                      <a:pt x="688531" y="58235"/>
                    </a:cubicBez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642" name="Freeform: Shape 2641">
                <a:extLst>
                  <a:ext uri="{FF2B5EF4-FFF2-40B4-BE49-F238E27FC236}">
                    <a16:creationId xmlns:a16="http://schemas.microsoft.com/office/drawing/2014/main" id="{82746512-24BE-4C83-B9E1-DE0FDC6EF6E9}"/>
                  </a:ext>
                </a:extLst>
              </p:cNvPr>
              <p:cNvSpPr/>
              <p:nvPr/>
            </p:nvSpPr>
            <p:spPr>
              <a:xfrm>
                <a:off x="2287757" y="6051732"/>
                <a:ext cx="654993" cy="703472"/>
              </a:xfrm>
              <a:custGeom>
                <a:avLst/>
                <a:gdLst>
                  <a:gd name="connsiteX0" fmla="*/ 133318 w 654993"/>
                  <a:gd name="connsiteY0" fmla="*/ 533627 h 703472"/>
                  <a:gd name="connsiteX1" fmla="*/ 133318 w 654993"/>
                  <a:gd name="connsiteY1" fmla="*/ 72611 h 703472"/>
                  <a:gd name="connsiteX2" fmla="*/ 64112 w 654993"/>
                  <a:gd name="connsiteY2" fmla="*/ 0 h 703472"/>
                  <a:gd name="connsiteX3" fmla="*/ 39121 w 654993"/>
                  <a:gd name="connsiteY3" fmla="*/ 9524 h 703472"/>
                  <a:gd name="connsiteX4" fmla="*/ 3491 w 654993"/>
                  <a:gd name="connsiteY4" fmla="*/ 86999 h 703472"/>
                  <a:gd name="connsiteX5" fmla="*/ 32892 w 654993"/>
                  <a:gd name="connsiteY5" fmla="*/ 120319 h 703472"/>
                  <a:gd name="connsiteX6" fmla="*/ 72659 w 654993"/>
                  <a:gd name="connsiteY6" fmla="*/ 181404 h 703472"/>
                  <a:gd name="connsiteX7" fmla="*/ 72659 w 654993"/>
                  <a:gd name="connsiteY7" fmla="*/ 667077 h 703472"/>
                  <a:gd name="connsiteX8" fmla="*/ 109054 w 654993"/>
                  <a:gd name="connsiteY8" fmla="*/ 703472 h 703472"/>
                  <a:gd name="connsiteX9" fmla="*/ 618598 w 654993"/>
                  <a:gd name="connsiteY9" fmla="*/ 703472 h 703472"/>
                  <a:gd name="connsiteX10" fmla="*/ 654993 w 654993"/>
                  <a:gd name="connsiteY10" fmla="*/ 667077 h 703472"/>
                  <a:gd name="connsiteX11" fmla="*/ 654993 w 654993"/>
                  <a:gd name="connsiteY11" fmla="*/ 642813 h 703472"/>
                  <a:gd name="connsiteX12" fmla="*/ 242506 w 654993"/>
                  <a:gd name="connsiteY12" fmla="*/ 642813 h 703472"/>
                  <a:gd name="connsiteX13" fmla="*/ 133318 w 654993"/>
                  <a:gd name="connsiteY13" fmla="*/ 533627 h 7034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654993" h="703472">
                    <a:moveTo>
                      <a:pt x="133318" y="533627"/>
                    </a:moveTo>
                    <a:lnTo>
                      <a:pt x="133318" y="72611"/>
                    </a:lnTo>
                    <a:cubicBezTo>
                      <a:pt x="133318" y="33620"/>
                      <a:pt x="102639" y="1883"/>
                      <a:pt x="64112" y="0"/>
                    </a:cubicBezTo>
                    <a:cubicBezTo>
                      <a:pt x="55664" y="3092"/>
                      <a:pt x="47178" y="6158"/>
                      <a:pt x="39121" y="9524"/>
                    </a:cubicBezTo>
                    <a:cubicBezTo>
                      <a:pt x="8981" y="22115"/>
                      <a:pt x="-7686" y="56306"/>
                      <a:pt x="3491" y="86999"/>
                    </a:cubicBezTo>
                    <a:cubicBezTo>
                      <a:pt x="8997" y="102123"/>
                      <a:pt x="19767" y="113621"/>
                      <a:pt x="32892" y="120319"/>
                    </a:cubicBezTo>
                    <a:cubicBezTo>
                      <a:pt x="56439" y="132338"/>
                      <a:pt x="72659" y="154968"/>
                      <a:pt x="72659" y="181404"/>
                    </a:cubicBezTo>
                    <a:lnTo>
                      <a:pt x="72659" y="667077"/>
                    </a:lnTo>
                    <a:cubicBezTo>
                      <a:pt x="72659" y="687179"/>
                      <a:pt x="88954" y="703472"/>
                      <a:pt x="109054" y="703472"/>
                    </a:cubicBezTo>
                    <a:lnTo>
                      <a:pt x="618598" y="703472"/>
                    </a:lnTo>
                    <a:cubicBezTo>
                      <a:pt x="638700" y="703472"/>
                      <a:pt x="654993" y="687177"/>
                      <a:pt x="654993" y="667077"/>
                    </a:cubicBezTo>
                    <a:lnTo>
                      <a:pt x="654993" y="642813"/>
                    </a:lnTo>
                    <a:lnTo>
                      <a:pt x="242506" y="642813"/>
                    </a:lnTo>
                    <a:cubicBezTo>
                      <a:pt x="182202" y="642815"/>
                      <a:pt x="133318" y="593930"/>
                      <a:pt x="133318" y="533627"/>
                    </a:cubicBez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643" name="Freeform: Shape 2642">
                <a:extLst>
                  <a:ext uri="{FF2B5EF4-FFF2-40B4-BE49-F238E27FC236}">
                    <a16:creationId xmlns:a16="http://schemas.microsoft.com/office/drawing/2014/main" id="{AFBFC6D9-55CB-41A2-9C67-F0B5D19C5B06}"/>
                  </a:ext>
                </a:extLst>
              </p:cNvPr>
              <p:cNvSpPr/>
              <p:nvPr/>
            </p:nvSpPr>
            <p:spPr>
              <a:xfrm>
                <a:off x="2324143" y="6039419"/>
                <a:ext cx="654880" cy="678588"/>
              </a:xfrm>
              <a:custGeom>
                <a:avLst/>
                <a:gdLst>
                  <a:gd name="connsiteX0" fmla="*/ 641829 w 654880"/>
                  <a:gd name="connsiteY0" fmla="*/ 100221 h 678588"/>
                  <a:gd name="connsiteX1" fmla="*/ 653583 w 654880"/>
                  <a:gd name="connsiteY1" fmla="*/ 86863 h 678588"/>
                  <a:gd name="connsiteX2" fmla="*/ 638109 w 654880"/>
                  <a:gd name="connsiteY2" fmla="*/ 55426 h 678588"/>
                  <a:gd name="connsiteX3" fmla="*/ 327439 w 654880"/>
                  <a:gd name="connsiteY3" fmla="*/ 0 h 678588"/>
                  <a:gd name="connsiteX4" fmla="*/ 16770 w 654880"/>
                  <a:gd name="connsiteY4" fmla="*/ 55424 h 678588"/>
                  <a:gd name="connsiteX5" fmla="*/ 1297 w 654880"/>
                  <a:gd name="connsiteY5" fmla="*/ 86867 h 678588"/>
                  <a:gd name="connsiteX6" fmla="*/ 13050 w 654880"/>
                  <a:gd name="connsiteY6" fmla="*/ 100219 h 678588"/>
                  <a:gd name="connsiteX7" fmla="*/ 73614 w 654880"/>
                  <a:gd name="connsiteY7" fmla="*/ 193722 h 678588"/>
                  <a:gd name="connsiteX8" fmla="*/ 73614 w 654880"/>
                  <a:gd name="connsiteY8" fmla="*/ 666456 h 678588"/>
                  <a:gd name="connsiteX9" fmla="*/ 85746 w 654880"/>
                  <a:gd name="connsiteY9" fmla="*/ 678588 h 678588"/>
                  <a:gd name="connsiteX10" fmla="*/ 569418 w 654880"/>
                  <a:gd name="connsiteY10" fmla="*/ 678588 h 678588"/>
                  <a:gd name="connsiteX11" fmla="*/ 581550 w 654880"/>
                  <a:gd name="connsiteY11" fmla="*/ 666456 h 678588"/>
                  <a:gd name="connsiteX12" fmla="*/ 581550 w 654880"/>
                  <a:gd name="connsiteY12" fmla="*/ 193722 h 678588"/>
                  <a:gd name="connsiteX13" fmla="*/ 641829 w 654880"/>
                  <a:gd name="connsiteY13" fmla="*/ 100221 h 6785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654880" h="678588">
                    <a:moveTo>
                      <a:pt x="641829" y="100221"/>
                    </a:moveTo>
                    <a:cubicBezTo>
                      <a:pt x="647279" y="97436"/>
                      <a:pt x="651461" y="92691"/>
                      <a:pt x="653583" y="86863"/>
                    </a:cubicBezTo>
                    <a:cubicBezTo>
                      <a:pt x="657931" y="74908"/>
                      <a:pt x="650999" y="60804"/>
                      <a:pt x="638109" y="55426"/>
                    </a:cubicBezTo>
                    <a:cubicBezTo>
                      <a:pt x="552557" y="19685"/>
                      <a:pt x="442231" y="0"/>
                      <a:pt x="327439" y="0"/>
                    </a:cubicBezTo>
                    <a:cubicBezTo>
                      <a:pt x="212647" y="0"/>
                      <a:pt x="102321" y="19685"/>
                      <a:pt x="16770" y="55424"/>
                    </a:cubicBezTo>
                    <a:cubicBezTo>
                      <a:pt x="3892" y="60803"/>
                      <a:pt x="-3051" y="74908"/>
                      <a:pt x="1297" y="86867"/>
                    </a:cubicBezTo>
                    <a:cubicBezTo>
                      <a:pt x="3417" y="92691"/>
                      <a:pt x="7600" y="97436"/>
                      <a:pt x="13050" y="100219"/>
                    </a:cubicBezTo>
                    <a:cubicBezTo>
                      <a:pt x="49826" y="118980"/>
                      <a:pt x="73614" y="154814"/>
                      <a:pt x="73614" y="193722"/>
                    </a:cubicBezTo>
                    <a:lnTo>
                      <a:pt x="73614" y="666456"/>
                    </a:lnTo>
                    <a:cubicBezTo>
                      <a:pt x="73614" y="673157"/>
                      <a:pt x="79046" y="678588"/>
                      <a:pt x="85746" y="678588"/>
                    </a:cubicBezTo>
                    <a:lnTo>
                      <a:pt x="569418" y="678588"/>
                    </a:lnTo>
                    <a:cubicBezTo>
                      <a:pt x="576119" y="678588"/>
                      <a:pt x="581550" y="673157"/>
                      <a:pt x="581550" y="666456"/>
                    </a:cubicBezTo>
                    <a:lnTo>
                      <a:pt x="581550" y="193722"/>
                    </a:lnTo>
                    <a:cubicBezTo>
                      <a:pt x="581549" y="154814"/>
                      <a:pt x="605054" y="118981"/>
                      <a:pt x="641829" y="100221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644" name="Freeform: Shape 2643">
                <a:extLst>
                  <a:ext uri="{FF2B5EF4-FFF2-40B4-BE49-F238E27FC236}">
                    <a16:creationId xmlns:a16="http://schemas.microsoft.com/office/drawing/2014/main" id="{D8A8A862-5FC0-4491-B0F1-71F0CE613442}"/>
                  </a:ext>
                </a:extLst>
              </p:cNvPr>
              <p:cNvSpPr/>
              <p:nvPr/>
            </p:nvSpPr>
            <p:spPr>
              <a:xfrm>
                <a:off x="2324152" y="6073706"/>
                <a:ext cx="581595" cy="644287"/>
              </a:xfrm>
              <a:custGeom>
                <a:avLst/>
                <a:gdLst>
                  <a:gd name="connsiteX0" fmla="*/ 13050 w 581595"/>
                  <a:gd name="connsiteY0" fmla="*/ 65933 h 644287"/>
                  <a:gd name="connsiteX1" fmla="*/ 73590 w 581595"/>
                  <a:gd name="connsiteY1" fmla="*/ 159436 h 644287"/>
                  <a:gd name="connsiteX2" fmla="*/ 73590 w 581595"/>
                  <a:gd name="connsiteY2" fmla="*/ 632156 h 644287"/>
                  <a:gd name="connsiteX3" fmla="*/ 85722 w 581595"/>
                  <a:gd name="connsiteY3" fmla="*/ 644287 h 644287"/>
                  <a:gd name="connsiteX4" fmla="*/ 569464 w 581595"/>
                  <a:gd name="connsiteY4" fmla="*/ 644287 h 644287"/>
                  <a:gd name="connsiteX5" fmla="*/ 581596 w 581595"/>
                  <a:gd name="connsiteY5" fmla="*/ 632156 h 644287"/>
                  <a:gd name="connsiteX6" fmla="*/ 581596 w 581595"/>
                  <a:gd name="connsiteY6" fmla="*/ 620844 h 644287"/>
                  <a:gd name="connsiteX7" fmla="*/ 206120 w 581595"/>
                  <a:gd name="connsiteY7" fmla="*/ 620844 h 644287"/>
                  <a:gd name="connsiteX8" fmla="*/ 96932 w 581595"/>
                  <a:gd name="connsiteY8" fmla="*/ 511656 h 644287"/>
                  <a:gd name="connsiteX9" fmla="*/ 96932 w 581595"/>
                  <a:gd name="connsiteY9" fmla="*/ 50637 h 644287"/>
                  <a:gd name="connsiteX10" fmla="*/ 76364 w 581595"/>
                  <a:gd name="connsiteY10" fmla="*/ 0 h 644287"/>
                  <a:gd name="connsiteX11" fmla="*/ 16770 w 581595"/>
                  <a:gd name="connsiteY11" fmla="*/ 21137 h 644287"/>
                  <a:gd name="connsiteX12" fmla="*/ 1297 w 581595"/>
                  <a:gd name="connsiteY12" fmla="*/ 52580 h 644287"/>
                  <a:gd name="connsiteX13" fmla="*/ 13050 w 581595"/>
                  <a:gd name="connsiteY13" fmla="*/ 65933 h 644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581595" h="644287">
                    <a:moveTo>
                      <a:pt x="13050" y="65933"/>
                    </a:moveTo>
                    <a:cubicBezTo>
                      <a:pt x="49826" y="84694"/>
                      <a:pt x="73590" y="120528"/>
                      <a:pt x="73590" y="159436"/>
                    </a:cubicBezTo>
                    <a:lnTo>
                      <a:pt x="73590" y="632156"/>
                    </a:lnTo>
                    <a:cubicBezTo>
                      <a:pt x="73590" y="638856"/>
                      <a:pt x="79022" y="644287"/>
                      <a:pt x="85722" y="644287"/>
                    </a:cubicBezTo>
                    <a:lnTo>
                      <a:pt x="569464" y="644287"/>
                    </a:lnTo>
                    <a:cubicBezTo>
                      <a:pt x="576164" y="644287"/>
                      <a:pt x="581596" y="638856"/>
                      <a:pt x="581596" y="632156"/>
                    </a:cubicBezTo>
                    <a:lnTo>
                      <a:pt x="581596" y="620844"/>
                    </a:lnTo>
                    <a:lnTo>
                      <a:pt x="206120" y="620844"/>
                    </a:lnTo>
                    <a:cubicBezTo>
                      <a:pt x="145816" y="620844"/>
                      <a:pt x="96932" y="571960"/>
                      <a:pt x="96932" y="511656"/>
                    </a:cubicBezTo>
                    <a:lnTo>
                      <a:pt x="96932" y="50637"/>
                    </a:lnTo>
                    <a:cubicBezTo>
                      <a:pt x="96932" y="31015"/>
                      <a:pt x="88985" y="13091"/>
                      <a:pt x="76364" y="0"/>
                    </a:cubicBezTo>
                    <a:cubicBezTo>
                      <a:pt x="55463" y="6249"/>
                      <a:pt x="35504" y="13311"/>
                      <a:pt x="16770" y="21137"/>
                    </a:cubicBezTo>
                    <a:cubicBezTo>
                      <a:pt x="3892" y="26516"/>
                      <a:pt x="-3051" y="40621"/>
                      <a:pt x="1297" y="52580"/>
                    </a:cubicBezTo>
                    <a:cubicBezTo>
                      <a:pt x="3417" y="58404"/>
                      <a:pt x="7600" y="63149"/>
                      <a:pt x="13050" y="65933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645" name="Freeform: Shape 2644">
                <a:extLst>
                  <a:ext uri="{FF2B5EF4-FFF2-40B4-BE49-F238E27FC236}">
                    <a16:creationId xmlns:a16="http://schemas.microsoft.com/office/drawing/2014/main" id="{0517D666-2517-4887-A595-6078023AA986}"/>
                  </a:ext>
                </a:extLst>
              </p:cNvPr>
              <p:cNvSpPr/>
              <p:nvPr/>
            </p:nvSpPr>
            <p:spPr>
              <a:xfrm>
                <a:off x="2409075" y="6051552"/>
                <a:ext cx="485281" cy="655128"/>
              </a:xfrm>
              <a:custGeom>
                <a:avLst/>
                <a:gdLst>
                  <a:gd name="connsiteX0" fmla="*/ 414388 w 485281"/>
                  <a:gd name="connsiteY0" fmla="*/ 14848 h 655128"/>
                  <a:gd name="connsiteX1" fmla="*/ 242775 w 485281"/>
                  <a:gd name="connsiteY1" fmla="*/ 0 h 655128"/>
                  <a:gd name="connsiteX2" fmla="*/ 242641 w 485281"/>
                  <a:gd name="connsiteY2" fmla="*/ 3 h 655128"/>
                  <a:gd name="connsiteX3" fmla="*/ 242506 w 485281"/>
                  <a:gd name="connsiteY3" fmla="*/ 0 h 655128"/>
                  <a:gd name="connsiteX4" fmla="*/ 70893 w 485281"/>
                  <a:gd name="connsiteY4" fmla="*/ 14848 h 655128"/>
                  <a:gd name="connsiteX5" fmla="*/ 0 w 485281"/>
                  <a:gd name="connsiteY5" fmla="*/ 98635 h 655128"/>
                  <a:gd name="connsiteX6" fmla="*/ 0 w 485281"/>
                  <a:gd name="connsiteY6" fmla="*/ 582336 h 655128"/>
                  <a:gd name="connsiteX7" fmla="*/ 72792 w 485281"/>
                  <a:gd name="connsiteY7" fmla="*/ 655128 h 655128"/>
                  <a:gd name="connsiteX8" fmla="*/ 242641 w 485281"/>
                  <a:gd name="connsiteY8" fmla="*/ 655128 h 655128"/>
                  <a:gd name="connsiteX9" fmla="*/ 412489 w 485281"/>
                  <a:gd name="connsiteY9" fmla="*/ 655128 h 655128"/>
                  <a:gd name="connsiteX10" fmla="*/ 485281 w 485281"/>
                  <a:gd name="connsiteY10" fmla="*/ 582336 h 655128"/>
                  <a:gd name="connsiteX11" fmla="*/ 485281 w 485281"/>
                  <a:gd name="connsiteY11" fmla="*/ 98635 h 655128"/>
                  <a:gd name="connsiteX12" fmla="*/ 414388 w 485281"/>
                  <a:gd name="connsiteY12" fmla="*/ 14848 h 6551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85281" h="655128">
                    <a:moveTo>
                      <a:pt x="414388" y="14848"/>
                    </a:moveTo>
                    <a:cubicBezTo>
                      <a:pt x="359953" y="5138"/>
                      <a:pt x="301945" y="0"/>
                      <a:pt x="242775" y="0"/>
                    </a:cubicBezTo>
                    <a:cubicBezTo>
                      <a:pt x="242730" y="0"/>
                      <a:pt x="242686" y="3"/>
                      <a:pt x="242641" y="3"/>
                    </a:cubicBezTo>
                    <a:cubicBezTo>
                      <a:pt x="242595" y="3"/>
                      <a:pt x="242551" y="0"/>
                      <a:pt x="242506" y="0"/>
                    </a:cubicBezTo>
                    <a:cubicBezTo>
                      <a:pt x="183336" y="0"/>
                      <a:pt x="125329" y="5138"/>
                      <a:pt x="70893" y="14848"/>
                    </a:cubicBezTo>
                    <a:cubicBezTo>
                      <a:pt x="30043" y="22136"/>
                      <a:pt x="0" y="57139"/>
                      <a:pt x="0" y="98635"/>
                    </a:cubicBezTo>
                    <a:lnTo>
                      <a:pt x="0" y="582336"/>
                    </a:lnTo>
                    <a:cubicBezTo>
                      <a:pt x="0" y="622538"/>
                      <a:pt x="32591" y="655128"/>
                      <a:pt x="72792" y="655128"/>
                    </a:cubicBezTo>
                    <a:lnTo>
                      <a:pt x="242641" y="655128"/>
                    </a:lnTo>
                    <a:lnTo>
                      <a:pt x="412489" y="655128"/>
                    </a:lnTo>
                    <a:cubicBezTo>
                      <a:pt x="452691" y="655128"/>
                      <a:pt x="485281" y="622538"/>
                      <a:pt x="485281" y="582336"/>
                    </a:cubicBezTo>
                    <a:lnTo>
                      <a:pt x="485281" y="98635"/>
                    </a:lnTo>
                    <a:cubicBezTo>
                      <a:pt x="485281" y="57139"/>
                      <a:pt x="455239" y="22136"/>
                      <a:pt x="414388" y="14848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646" name="Freeform: Shape 2645">
                <a:extLst>
                  <a:ext uri="{FF2B5EF4-FFF2-40B4-BE49-F238E27FC236}">
                    <a16:creationId xmlns:a16="http://schemas.microsoft.com/office/drawing/2014/main" id="{88EC8507-FC98-4819-9A2A-BE44D809283A}"/>
                  </a:ext>
                </a:extLst>
              </p:cNvPr>
              <p:cNvSpPr/>
              <p:nvPr/>
            </p:nvSpPr>
            <p:spPr>
              <a:xfrm>
                <a:off x="2466880" y="6123346"/>
                <a:ext cx="358790" cy="526974"/>
              </a:xfrm>
              <a:custGeom>
                <a:avLst/>
                <a:gdLst>
                  <a:gd name="connsiteX0" fmla="*/ 346581 w 358790"/>
                  <a:gd name="connsiteY0" fmla="*/ 76515 h 526974"/>
                  <a:gd name="connsiteX1" fmla="*/ 256794 w 358790"/>
                  <a:gd name="connsiteY1" fmla="*/ 42596 h 526974"/>
                  <a:gd name="connsiteX2" fmla="*/ 251403 w 358790"/>
                  <a:gd name="connsiteY2" fmla="*/ 43187 h 526974"/>
                  <a:gd name="connsiteX3" fmla="*/ 133106 w 358790"/>
                  <a:gd name="connsiteY3" fmla="*/ 40955 h 526974"/>
                  <a:gd name="connsiteX4" fmla="*/ 90620 w 358790"/>
                  <a:gd name="connsiteY4" fmla="*/ 17492 h 526974"/>
                  <a:gd name="connsiteX5" fmla="*/ 80263 w 358790"/>
                  <a:gd name="connsiteY5" fmla="*/ 7609 h 526974"/>
                  <a:gd name="connsiteX6" fmla="*/ 45964 w 358790"/>
                  <a:gd name="connsiteY6" fmla="*/ 6603 h 526974"/>
                  <a:gd name="connsiteX7" fmla="*/ 44958 w 358790"/>
                  <a:gd name="connsiteY7" fmla="*/ 40902 h 526974"/>
                  <a:gd name="connsiteX8" fmla="*/ 256698 w 358790"/>
                  <a:gd name="connsiteY8" fmla="*/ 91421 h 526974"/>
                  <a:gd name="connsiteX9" fmla="*/ 262059 w 358790"/>
                  <a:gd name="connsiteY9" fmla="*/ 90840 h 526974"/>
                  <a:gd name="connsiteX10" fmla="*/ 306707 w 358790"/>
                  <a:gd name="connsiteY10" fmla="*/ 104181 h 526974"/>
                  <a:gd name="connsiteX11" fmla="*/ 308313 w 358790"/>
                  <a:gd name="connsiteY11" fmla="*/ 122604 h 526974"/>
                  <a:gd name="connsiteX12" fmla="*/ 266982 w 358790"/>
                  <a:gd name="connsiteY12" fmla="*/ 140529 h 526974"/>
                  <a:gd name="connsiteX13" fmla="*/ 2952 w 358790"/>
                  <a:gd name="connsiteY13" fmla="*/ 221413 h 526974"/>
                  <a:gd name="connsiteX14" fmla="*/ 25534 w 358790"/>
                  <a:gd name="connsiteY14" fmla="*/ 296823 h 526974"/>
                  <a:gd name="connsiteX15" fmla="*/ 175845 w 358790"/>
                  <a:gd name="connsiteY15" fmla="*/ 308599 h 526974"/>
                  <a:gd name="connsiteX16" fmla="*/ 279927 w 358790"/>
                  <a:gd name="connsiteY16" fmla="*/ 309890 h 526974"/>
                  <a:gd name="connsiteX17" fmla="*/ 279471 w 358790"/>
                  <a:gd name="connsiteY17" fmla="*/ 338112 h 526974"/>
                  <a:gd name="connsiteX18" fmla="*/ 204801 w 358790"/>
                  <a:gd name="connsiteY18" fmla="*/ 370220 h 526974"/>
                  <a:gd name="connsiteX19" fmla="*/ 165843 w 358790"/>
                  <a:gd name="connsiteY19" fmla="*/ 381882 h 526974"/>
                  <a:gd name="connsiteX20" fmla="*/ 123159 w 358790"/>
                  <a:gd name="connsiteY20" fmla="*/ 404168 h 526974"/>
                  <a:gd name="connsiteX21" fmla="*/ 100156 w 358790"/>
                  <a:gd name="connsiteY21" fmla="*/ 442632 h 526974"/>
                  <a:gd name="connsiteX22" fmla="*/ 128709 w 358790"/>
                  <a:gd name="connsiteY22" fmla="*/ 511349 h 526974"/>
                  <a:gd name="connsiteX23" fmla="*/ 191933 w 358790"/>
                  <a:gd name="connsiteY23" fmla="*/ 526975 h 526974"/>
                  <a:gd name="connsiteX24" fmla="*/ 296051 w 358790"/>
                  <a:gd name="connsiteY24" fmla="*/ 497190 h 526974"/>
                  <a:gd name="connsiteX25" fmla="*/ 302355 w 358790"/>
                  <a:gd name="connsiteY25" fmla="*/ 463460 h 526974"/>
                  <a:gd name="connsiteX26" fmla="*/ 268624 w 358790"/>
                  <a:gd name="connsiteY26" fmla="*/ 457169 h 526974"/>
                  <a:gd name="connsiteX27" fmla="*/ 154993 w 358790"/>
                  <a:gd name="connsiteY27" fmla="*/ 470557 h 526974"/>
                  <a:gd name="connsiteX28" fmla="*/ 147950 w 358790"/>
                  <a:gd name="connsiteY28" fmla="*/ 451068 h 526974"/>
                  <a:gd name="connsiteX29" fmla="*/ 217608 w 358790"/>
                  <a:gd name="connsiteY29" fmla="*/ 417018 h 526974"/>
                  <a:gd name="connsiteX30" fmla="*/ 316428 w 358790"/>
                  <a:gd name="connsiteY30" fmla="*/ 369557 h 526974"/>
                  <a:gd name="connsiteX31" fmla="*/ 319278 w 358790"/>
                  <a:gd name="connsiteY31" fmla="*/ 281494 h 526974"/>
                  <a:gd name="connsiteX32" fmla="*/ 157646 w 358790"/>
                  <a:gd name="connsiteY32" fmla="*/ 263603 h 526974"/>
                  <a:gd name="connsiteX33" fmla="*/ 58285 w 358790"/>
                  <a:gd name="connsiteY33" fmla="*/ 261020 h 526974"/>
                  <a:gd name="connsiteX34" fmla="*/ 49382 w 358790"/>
                  <a:gd name="connsiteY34" fmla="*/ 235535 h 526974"/>
                  <a:gd name="connsiteX35" fmla="*/ 268521 w 358790"/>
                  <a:gd name="connsiteY35" fmla="*/ 189032 h 526974"/>
                  <a:gd name="connsiteX36" fmla="*/ 351657 w 358790"/>
                  <a:gd name="connsiteY36" fmla="*/ 144414 h 526974"/>
                  <a:gd name="connsiteX37" fmla="*/ 346581 w 358790"/>
                  <a:gd name="connsiteY37" fmla="*/ 76515 h 5269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358790" h="526974">
                    <a:moveTo>
                      <a:pt x="346581" y="76515"/>
                    </a:moveTo>
                    <a:cubicBezTo>
                      <a:pt x="328655" y="50686"/>
                      <a:pt x="295938" y="38331"/>
                      <a:pt x="256794" y="42596"/>
                    </a:cubicBezTo>
                    <a:lnTo>
                      <a:pt x="251403" y="43187"/>
                    </a:lnTo>
                    <a:cubicBezTo>
                      <a:pt x="209464" y="47782"/>
                      <a:pt x="169045" y="52215"/>
                      <a:pt x="133106" y="40955"/>
                    </a:cubicBezTo>
                    <a:cubicBezTo>
                      <a:pt x="133106" y="40955"/>
                      <a:pt x="107873" y="35499"/>
                      <a:pt x="90620" y="17492"/>
                    </a:cubicBezTo>
                    <a:cubicBezTo>
                      <a:pt x="87412" y="14144"/>
                      <a:pt x="83642" y="11191"/>
                      <a:pt x="80263" y="7609"/>
                    </a:cubicBezTo>
                    <a:cubicBezTo>
                      <a:pt x="71075" y="-2130"/>
                      <a:pt x="55715" y="-2579"/>
                      <a:pt x="45964" y="6603"/>
                    </a:cubicBezTo>
                    <a:cubicBezTo>
                      <a:pt x="36213" y="15797"/>
                      <a:pt x="35764" y="31151"/>
                      <a:pt x="44958" y="40902"/>
                    </a:cubicBezTo>
                    <a:cubicBezTo>
                      <a:pt x="107975" y="107747"/>
                      <a:pt x="190441" y="98719"/>
                      <a:pt x="256698" y="91421"/>
                    </a:cubicBezTo>
                    <a:lnTo>
                      <a:pt x="262059" y="90840"/>
                    </a:lnTo>
                    <a:cubicBezTo>
                      <a:pt x="282680" y="88589"/>
                      <a:pt x="299355" y="93588"/>
                      <a:pt x="306707" y="104181"/>
                    </a:cubicBezTo>
                    <a:cubicBezTo>
                      <a:pt x="310712" y="109950"/>
                      <a:pt x="311298" y="116668"/>
                      <a:pt x="308313" y="122604"/>
                    </a:cubicBezTo>
                    <a:cubicBezTo>
                      <a:pt x="302987" y="133172"/>
                      <a:pt x="287538" y="139879"/>
                      <a:pt x="266982" y="140529"/>
                    </a:cubicBezTo>
                    <a:cubicBezTo>
                      <a:pt x="126640" y="144973"/>
                      <a:pt x="25236" y="148183"/>
                      <a:pt x="2952" y="221413"/>
                    </a:cubicBezTo>
                    <a:cubicBezTo>
                      <a:pt x="-5086" y="247833"/>
                      <a:pt x="3568" y="276729"/>
                      <a:pt x="25534" y="296823"/>
                    </a:cubicBezTo>
                    <a:cubicBezTo>
                      <a:pt x="59976" y="328350"/>
                      <a:pt x="116175" y="332710"/>
                      <a:pt x="175845" y="308599"/>
                    </a:cubicBezTo>
                    <a:cubicBezTo>
                      <a:pt x="234776" y="284750"/>
                      <a:pt x="268742" y="294394"/>
                      <a:pt x="279927" y="309890"/>
                    </a:cubicBezTo>
                    <a:cubicBezTo>
                      <a:pt x="286289" y="318717"/>
                      <a:pt x="286105" y="330316"/>
                      <a:pt x="279471" y="338112"/>
                    </a:cubicBezTo>
                    <a:cubicBezTo>
                      <a:pt x="266528" y="353323"/>
                      <a:pt x="235150" y="361914"/>
                      <a:pt x="204801" y="370220"/>
                    </a:cubicBezTo>
                    <a:cubicBezTo>
                      <a:pt x="191926" y="373740"/>
                      <a:pt x="178562" y="377393"/>
                      <a:pt x="165843" y="381882"/>
                    </a:cubicBezTo>
                    <a:cubicBezTo>
                      <a:pt x="165843" y="381882"/>
                      <a:pt x="134415" y="393773"/>
                      <a:pt x="123159" y="404168"/>
                    </a:cubicBezTo>
                    <a:cubicBezTo>
                      <a:pt x="112023" y="414453"/>
                      <a:pt x="103061" y="426187"/>
                      <a:pt x="100156" y="442632"/>
                    </a:cubicBezTo>
                    <a:cubicBezTo>
                      <a:pt x="95086" y="471339"/>
                      <a:pt x="105494" y="496397"/>
                      <a:pt x="128709" y="511349"/>
                    </a:cubicBezTo>
                    <a:cubicBezTo>
                      <a:pt x="145569" y="522224"/>
                      <a:pt x="168121" y="526975"/>
                      <a:pt x="191933" y="526975"/>
                    </a:cubicBezTo>
                    <a:cubicBezTo>
                      <a:pt x="229229" y="526975"/>
                      <a:pt x="269619" y="515305"/>
                      <a:pt x="296051" y="497190"/>
                    </a:cubicBezTo>
                    <a:cubicBezTo>
                      <a:pt x="307105" y="489620"/>
                      <a:pt x="309931" y="474514"/>
                      <a:pt x="302355" y="463460"/>
                    </a:cubicBezTo>
                    <a:cubicBezTo>
                      <a:pt x="294784" y="452418"/>
                      <a:pt x="279679" y="449574"/>
                      <a:pt x="268624" y="457169"/>
                    </a:cubicBezTo>
                    <a:cubicBezTo>
                      <a:pt x="237571" y="478448"/>
                      <a:pt x="178114" y="485437"/>
                      <a:pt x="154993" y="470557"/>
                    </a:cubicBezTo>
                    <a:cubicBezTo>
                      <a:pt x="149342" y="466920"/>
                      <a:pt x="145977" y="462204"/>
                      <a:pt x="147950" y="451068"/>
                    </a:cubicBezTo>
                    <a:cubicBezTo>
                      <a:pt x="150728" y="435322"/>
                      <a:pt x="186259" y="425595"/>
                      <a:pt x="217608" y="417018"/>
                    </a:cubicBezTo>
                    <a:cubicBezTo>
                      <a:pt x="255058" y="406781"/>
                      <a:pt x="293782" y="396178"/>
                      <a:pt x="316428" y="369557"/>
                    </a:cubicBezTo>
                    <a:cubicBezTo>
                      <a:pt x="337582" y="344700"/>
                      <a:pt x="338755" y="308481"/>
                      <a:pt x="319278" y="281494"/>
                    </a:cubicBezTo>
                    <a:cubicBezTo>
                      <a:pt x="308360" y="266376"/>
                      <a:pt x="264453" y="220418"/>
                      <a:pt x="157646" y="263603"/>
                    </a:cubicBezTo>
                    <a:cubicBezTo>
                      <a:pt x="108288" y="283567"/>
                      <a:pt x="73960" y="275356"/>
                      <a:pt x="58285" y="261020"/>
                    </a:cubicBezTo>
                    <a:cubicBezTo>
                      <a:pt x="50004" y="253437"/>
                      <a:pt x="46757" y="244149"/>
                      <a:pt x="49382" y="235535"/>
                    </a:cubicBezTo>
                    <a:cubicBezTo>
                      <a:pt x="61538" y="195584"/>
                      <a:pt x="157455" y="192551"/>
                      <a:pt x="268521" y="189032"/>
                    </a:cubicBezTo>
                    <a:cubicBezTo>
                      <a:pt x="307714" y="187788"/>
                      <a:pt x="338014" y="171534"/>
                      <a:pt x="351657" y="144414"/>
                    </a:cubicBezTo>
                    <a:cubicBezTo>
                      <a:pt x="362723" y="122424"/>
                      <a:pt x="360827" y="97046"/>
                      <a:pt x="346581" y="76515"/>
                    </a:cubicBezTo>
                    <a:close/>
                  </a:path>
                </a:pathLst>
              </a:custGeom>
              <a:solidFill>
                <a:srgbClr val="7030A0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647" name="Freeform: Shape 2646">
                <a:extLst>
                  <a:ext uri="{FF2B5EF4-FFF2-40B4-BE49-F238E27FC236}">
                    <a16:creationId xmlns:a16="http://schemas.microsoft.com/office/drawing/2014/main" id="{7FE88D06-9BC6-4D10-AD64-9839A7856514}"/>
                  </a:ext>
                </a:extLst>
              </p:cNvPr>
              <p:cNvSpPr/>
              <p:nvPr/>
            </p:nvSpPr>
            <p:spPr>
              <a:xfrm>
                <a:off x="2469737" y="6488303"/>
                <a:ext cx="48527" cy="48527"/>
              </a:xfrm>
              <a:custGeom>
                <a:avLst/>
                <a:gdLst>
                  <a:gd name="connsiteX0" fmla="*/ 48527 w 48527"/>
                  <a:gd name="connsiteY0" fmla="*/ 24264 h 48527"/>
                  <a:gd name="connsiteX1" fmla="*/ 24264 w 48527"/>
                  <a:gd name="connsiteY1" fmla="*/ 48527 h 48527"/>
                  <a:gd name="connsiteX2" fmla="*/ 0 w 48527"/>
                  <a:gd name="connsiteY2" fmla="*/ 24264 h 48527"/>
                  <a:gd name="connsiteX3" fmla="*/ 24264 w 48527"/>
                  <a:gd name="connsiteY3" fmla="*/ 0 h 48527"/>
                  <a:gd name="connsiteX4" fmla="*/ 48527 w 48527"/>
                  <a:gd name="connsiteY4" fmla="*/ 24264 h 485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8527" h="48527">
                    <a:moveTo>
                      <a:pt x="48527" y="24264"/>
                    </a:moveTo>
                    <a:cubicBezTo>
                      <a:pt x="48527" y="37664"/>
                      <a:pt x="37664" y="48527"/>
                      <a:pt x="24264" y="48527"/>
                    </a:cubicBezTo>
                    <a:cubicBezTo>
                      <a:pt x="10863" y="48527"/>
                      <a:pt x="0" y="37664"/>
                      <a:pt x="0" y="24264"/>
                    </a:cubicBezTo>
                    <a:cubicBezTo>
                      <a:pt x="0" y="10863"/>
                      <a:pt x="10863" y="0"/>
                      <a:pt x="24264" y="0"/>
                    </a:cubicBezTo>
                    <a:cubicBezTo>
                      <a:pt x="37664" y="0"/>
                      <a:pt x="48527" y="10863"/>
                      <a:pt x="48527" y="24264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784" name="Freeform: Shape 2783">
                <a:extLst>
                  <a:ext uri="{FF2B5EF4-FFF2-40B4-BE49-F238E27FC236}">
                    <a16:creationId xmlns:a16="http://schemas.microsoft.com/office/drawing/2014/main" id="{B1E3EFE7-CBAE-4109-9203-A0680AA81539}"/>
                  </a:ext>
                </a:extLst>
              </p:cNvPr>
              <p:cNvSpPr/>
              <p:nvPr/>
            </p:nvSpPr>
            <p:spPr>
              <a:xfrm>
                <a:off x="2409076" y="6080675"/>
                <a:ext cx="475462" cy="626004"/>
              </a:xfrm>
              <a:custGeom>
                <a:avLst/>
                <a:gdLst>
                  <a:gd name="connsiteX0" fmla="*/ 466636 w 475462"/>
                  <a:gd name="connsiteY0" fmla="*/ 589608 h 626004"/>
                  <a:gd name="connsiteX1" fmla="*/ 97056 w 475462"/>
                  <a:gd name="connsiteY1" fmla="*/ 589608 h 626004"/>
                  <a:gd name="connsiteX2" fmla="*/ 36395 w 475462"/>
                  <a:gd name="connsiteY2" fmla="*/ 528948 h 626004"/>
                  <a:gd name="connsiteX3" fmla="*/ 36395 w 475462"/>
                  <a:gd name="connsiteY3" fmla="*/ 0 h 626004"/>
                  <a:gd name="connsiteX4" fmla="*/ 0 w 475462"/>
                  <a:gd name="connsiteY4" fmla="*/ 69511 h 626004"/>
                  <a:gd name="connsiteX5" fmla="*/ 0 w 475462"/>
                  <a:gd name="connsiteY5" fmla="*/ 553213 h 626004"/>
                  <a:gd name="connsiteX6" fmla="*/ 72792 w 475462"/>
                  <a:gd name="connsiteY6" fmla="*/ 626005 h 626004"/>
                  <a:gd name="connsiteX7" fmla="*/ 242641 w 475462"/>
                  <a:gd name="connsiteY7" fmla="*/ 626005 h 626004"/>
                  <a:gd name="connsiteX8" fmla="*/ 412489 w 475462"/>
                  <a:gd name="connsiteY8" fmla="*/ 626005 h 626004"/>
                  <a:gd name="connsiteX9" fmla="*/ 475462 w 475462"/>
                  <a:gd name="connsiteY9" fmla="*/ 589610 h 626004"/>
                  <a:gd name="connsiteX10" fmla="*/ 466636 w 475462"/>
                  <a:gd name="connsiteY10" fmla="*/ 589610 h 6260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75462" h="626004">
                    <a:moveTo>
                      <a:pt x="466636" y="589608"/>
                    </a:moveTo>
                    <a:lnTo>
                      <a:pt x="97056" y="589608"/>
                    </a:lnTo>
                    <a:cubicBezTo>
                      <a:pt x="63609" y="589608"/>
                      <a:pt x="36395" y="562396"/>
                      <a:pt x="36395" y="528948"/>
                    </a:cubicBezTo>
                    <a:lnTo>
                      <a:pt x="36395" y="0"/>
                    </a:lnTo>
                    <a:cubicBezTo>
                      <a:pt x="14219" y="15492"/>
                      <a:pt x="0" y="40965"/>
                      <a:pt x="0" y="69511"/>
                    </a:cubicBezTo>
                    <a:lnTo>
                      <a:pt x="0" y="553213"/>
                    </a:lnTo>
                    <a:cubicBezTo>
                      <a:pt x="0" y="593414"/>
                      <a:pt x="32591" y="626005"/>
                      <a:pt x="72792" y="626005"/>
                    </a:cubicBezTo>
                    <a:lnTo>
                      <a:pt x="242641" y="626005"/>
                    </a:lnTo>
                    <a:lnTo>
                      <a:pt x="412489" y="626005"/>
                    </a:lnTo>
                    <a:cubicBezTo>
                      <a:pt x="439416" y="626005"/>
                      <a:pt x="462872" y="611346"/>
                      <a:pt x="475462" y="589610"/>
                    </a:cubicBezTo>
                    <a:lnTo>
                      <a:pt x="466636" y="589610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785" name="Freeform: Shape 2784">
                <a:extLst>
                  <a:ext uri="{FF2B5EF4-FFF2-40B4-BE49-F238E27FC236}">
                    <a16:creationId xmlns:a16="http://schemas.microsoft.com/office/drawing/2014/main" id="{EAF1119F-5FBD-4C03-AFBE-000AF57D3A74}"/>
                  </a:ext>
                </a:extLst>
              </p:cNvPr>
              <p:cNvSpPr/>
              <p:nvPr/>
            </p:nvSpPr>
            <p:spPr>
              <a:xfrm>
                <a:off x="2857961" y="6100079"/>
                <a:ext cx="48527" cy="48527"/>
              </a:xfrm>
              <a:custGeom>
                <a:avLst/>
                <a:gdLst>
                  <a:gd name="connsiteX0" fmla="*/ 48527 w 48527"/>
                  <a:gd name="connsiteY0" fmla="*/ 24264 h 48527"/>
                  <a:gd name="connsiteX1" fmla="*/ 24264 w 48527"/>
                  <a:gd name="connsiteY1" fmla="*/ 48527 h 48527"/>
                  <a:gd name="connsiteX2" fmla="*/ 0 w 48527"/>
                  <a:gd name="connsiteY2" fmla="*/ 24264 h 48527"/>
                  <a:gd name="connsiteX3" fmla="*/ 24264 w 48527"/>
                  <a:gd name="connsiteY3" fmla="*/ 0 h 48527"/>
                  <a:gd name="connsiteX4" fmla="*/ 48527 w 48527"/>
                  <a:gd name="connsiteY4" fmla="*/ 24264 h 485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8527" h="48527">
                    <a:moveTo>
                      <a:pt x="48527" y="24264"/>
                    </a:moveTo>
                    <a:cubicBezTo>
                      <a:pt x="48527" y="37664"/>
                      <a:pt x="37664" y="48527"/>
                      <a:pt x="24264" y="48527"/>
                    </a:cubicBezTo>
                    <a:cubicBezTo>
                      <a:pt x="10863" y="48527"/>
                      <a:pt x="0" y="37664"/>
                      <a:pt x="0" y="24264"/>
                    </a:cubicBezTo>
                    <a:cubicBezTo>
                      <a:pt x="0" y="10863"/>
                      <a:pt x="10863" y="0"/>
                      <a:pt x="24264" y="0"/>
                    </a:cubicBezTo>
                    <a:cubicBezTo>
                      <a:pt x="37664" y="0"/>
                      <a:pt x="48527" y="10863"/>
                      <a:pt x="48527" y="24264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2786" name="Graphic 1631">
              <a:extLst>
                <a:ext uri="{FF2B5EF4-FFF2-40B4-BE49-F238E27FC236}">
                  <a16:creationId xmlns:a16="http://schemas.microsoft.com/office/drawing/2014/main" id="{74093F5E-2B5D-47B4-AFC9-917EBAB3D2BD}"/>
                </a:ext>
              </a:extLst>
            </p:cNvPr>
            <p:cNvGrpSpPr/>
            <p:nvPr/>
          </p:nvGrpSpPr>
          <p:grpSpPr>
            <a:xfrm>
              <a:off x="2276486" y="5991673"/>
              <a:ext cx="750190" cy="774886"/>
              <a:chOff x="2276486" y="5991673"/>
              <a:chExt cx="750190" cy="774886"/>
            </a:xfrm>
            <a:solidFill>
              <a:srgbClr val="FFFFFF"/>
            </a:solidFill>
          </p:grpSpPr>
          <p:sp>
            <p:nvSpPr>
              <p:cNvPr id="2787" name="Freeform: Shape 2786">
                <a:extLst>
                  <a:ext uri="{FF2B5EF4-FFF2-40B4-BE49-F238E27FC236}">
                    <a16:creationId xmlns:a16="http://schemas.microsoft.com/office/drawing/2014/main" id="{70022D2C-C906-4BF2-8C55-6BFDA13FCC59}"/>
                  </a:ext>
                </a:extLst>
              </p:cNvPr>
              <p:cNvSpPr/>
              <p:nvPr/>
            </p:nvSpPr>
            <p:spPr>
              <a:xfrm>
                <a:off x="2276486" y="5991673"/>
                <a:ext cx="750190" cy="774886"/>
              </a:xfrm>
              <a:custGeom>
                <a:avLst/>
                <a:gdLst>
                  <a:gd name="connsiteX0" fmla="*/ 704176 w 750190"/>
                  <a:gd name="connsiteY0" fmla="*/ 59112 h 774886"/>
                  <a:gd name="connsiteX1" fmla="*/ 375097 w 750190"/>
                  <a:gd name="connsiteY1" fmla="*/ 0 h 774886"/>
                  <a:gd name="connsiteX2" fmla="*/ 46017 w 750190"/>
                  <a:gd name="connsiteY2" fmla="*/ 59112 h 774886"/>
                  <a:gd name="connsiteX3" fmla="*/ 4094 w 750190"/>
                  <a:gd name="connsiteY3" fmla="*/ 150944 h 774886"/>
                  <a:gd name="connsiteX4" fmla="*/ 39000 w 750190"/>
                  <a:gd name="connsiteY4" fmla="*/ 190490 h 774886"/>
                  <a:gd name="connsiteX5" fmla="*/ 72576 w 750190"/>
                  <a:gd name="connsiteY5" fmla="*/ 241466 h 774886"/>
                  <a:gd name="connsiteX6" fmla="*/ 72576 w 750190"/>
                  <a:gd name="connsiteY6" fmla="*/ 727138 h 774886"/>
                  <a:gd name="connsiteX7" fmla="*/ 120322 w 750190"/>
                  <a:gd name="connsiteY7" fmla="*/ 774886 h 774886"/>
                  <a:gd name="connsiteX8" fmla="*/ 629868 w 750190"/>
                  <a:gd name="connsiteY8" fmla="*/ 774886 h 774886"/>
                  <a:gd name="connsiteX9" fmla="*/ 677614 w 750190"/>
                  <a:gd name="connsiteY9" fmla="*/ 727138 h 774886"/>
                  <a:gd name="connsiteX10" fmla="*/ 677614 w 750190"/>
                  <a:gd name="connsiteY10" fmla="*/ 241466 h 774886"/>
                  <a:gd name="connsiteX11" fmla="*/ 711190 w 750190"/>
                  <a:gd name="connsiteY11" fmla="*/ 190490 h 774886"/>
                  <a:gd name="connsiteX12" fmla="*/ 746096 w 750190"/>
                  <a:gd name="connsiteY12" fmla="*/ 150944 h 774886"/>
                  <a:gd name="connsiteX13" fmla="*/ 704176 w 750190"/>
                  <a:gd name="connsiteY13" fmla="*/ 59112 h 774886"/>
                  <a:gd name="connsiteX14" fmla="*/ 724767 w 750190"/>
                  <a:gd name="connsiteY14" fmla="*/ 143177 h 774886"/>
                  <a:gd name="connsiteX15" fmla="*/ 700871 w 750190"/>
                  <a:gd name="connsiteY15" fmla="*/ 170271 h 774886"/>
                  <a:gd name="connsiteX16" fmla="*/ 654914 w 750190"/>
                  <a:gd name="connsiteY16" fmla="*/ 241466 h 774886"/>
                  <a:gd name="connsiteX17" fmla="*/ 654914 w 750190"/>
                  <a:gd name="connsiteY17" fmla="*/ 727138 h 774886"/>
                  <a:gd name="connsiteX18" fmla="*/ 629869 w 750190"/>
                  <a:gd name="connsiteY18" fmla="*/ 752184 h 774886"/>
                  <a:gd name="connsiteX19" fmla="*/ 120324 w 750190"/>
                  <a:gd name="connsiteY19" fmla="*/ 752184 h 774886"/>
                  <a:gd name="connsiteX20" fmla="*/ 95279 w 750190"/>
                  <a:gd name="connsiteY20" fmla="*/ 727138 h 774886"/>
                  <a:gd name="connsiteX21" fmla="*/ 95279 w 750190"/>
                  <a:gd name="connsiteY21" fmla="*/ 241466 h 774886"/>
                  <a:gd name="connsiteX22" fmla="*/ 49322 w 750190"/>
                  <a:gd name="connsiteY22" fmla="*/ 170271 h 774886"/>
                  <a:gd name="connsiteX23" fmla="*/ 25426 w 750190"/>
                  <a:gd name="connsiteY23" fmla="*/ 143177 h 774886"/>
                  <a:gd name="connsiteX24" fmla="*/ 54767 w 750190"/>
                  <a:gd name="connsiteY24" fmla="*/ 80060 h 774886"/>
                  <a:gd name="connsiteX25" fmla="*/ 375097 w 750190"/>
                  <a:gd name="connsiteY25" fmla="*/ 22702 h 774886"/>
                  <a:gd name="connsiteX26" fmla="*/ 695426 w 750190"/>
                  <a:gd name="connsiteY26" fmla="*/ 80058 h 774886"/>
                  <a:gd name="connsiteX27" fmla="*/ 695426 w 750190"/>
                  <a:gd name="connsiteY27" fmla="*/ 80058 h 774886"/>
                  <a:gd name="connsiteX28" fmla="*/ 724767 w 750190"/>
                  <a:gd name="connsiteY28" fmla="*/ 143177 h 7748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750190" h="774886">
                    <a:moveTo>
                      <a:pt x="704176" y="59112"/>
                    </a:moveTo>
                    <a:cubicBezTo>
                      <a:pt x="612929" y="20993"/>
                      <a:pt x="496059" y="0"/>
                      <a:pt x="375097" y="0"/>
                    </a:cubicBezTo>
                    <a:cubicBezTo>
                      <a:pt x="254134" y="0"/>
                      <a:pt x="137264" y="20993"/>
                      <a:pt x="46017" y="59112"/>
                    </a:cubicBezTo>
                    <a:cubicBezTo>
                      <a:pt x="9948" y="74179"/>
                      <a:pt x="-8858" y="115375"/>
                      <a:pt x="4094" y="150944"/>
                    </a:cubicBezTo>
                    <a:cubicBezTo>
                      <a:pt x="10361" y="168156"/>
                      <a:pt x="22758" y="182200"/>
                      <a:pt x="39000" y="190490"/>
                    </a:cubicBezTo>
                    <a:cubicBezTo>
                      <a:pt x="59710" y="201062"/>
                      <a:pt x="72576" y="220594"/>
                      <a:pt x="72576" y="241466"/>
                    </a:cubicBezTo>
                    <a:lnTo>
                      <a:pt x="72576" y="727138"/>
                    </a:lnTo>
                    <a:cubicBezTo>
                      <a:pt x="72576" y="753466"/>
                      <a:pt x="93995" y="774886"/>
                      <a:pt x="120322" y="774886"/>
                    </a:cubicBezTo>
                    <a:lnTo>
                      <a:pt x="629868" y="774886"/>
                    </a:lnTo>
                    <a:cubicBezTo>
                      <a:pt x="656196" y="774886"/>
                      <a:pt x="677614" y="753468"/>
                      <a:pt x="677614" y="727138"/>
                    </a:cubicBezTo>
                    <a:lnTo>
                      <a:pt x="677614" y="241466"/>
                    </a:lnTo>
                    <a:cubicBezTo>
                      <a:pt x="677614" y="220594"/>
                      <a:pt x="690480" y="201062"/>
                      <a:pt x="711190" y="190490"/>
                    </a:cubicBezTo>
                    <a:cubicBezTo>
                      <a:pt x="727432" y="182200"/>
                      <a:pt x="739829" y="168155"/>
                      <a:pt x="746096" y="150944"/>
                    </a:cubicBezTo>
                    <a:cubicBezTo>
                      <a:pt x="759050" y="115373"/>
                      <a:pt x="740245" y="74179"/>
                      <a:pt x="704176" y="59112"/>
                    </a:cubicBezTo>
                    <a:close/>
                    <a:moveTo>
                      <a:pt x="724767" y="143177"/>
                    </a:moveTo>
                    <a:cubicBezTo>
                      <a:pt x="720470" y="154976"/>
                      <a:pt x="711984" y="164598"/>
                      <a:pt x="700871" y="170271"/>
                    </a:cubicBezTo>
                    <a:cubicBezTo>
                      <a:pt x="672524" y="184741"/>
                      <a:pt x="654914" y="212021"/>
                      <a:pt x="654914" y="241466"/>
                    </a:cubicBezTo>
                    <a:lnTo>
                      <a:pt x="654914" y="727138"/>
                    </a:lnTo>
                    <a:cubicBezTo>
                      <a:pt x="654914" y="740948"/>
                      <a:pt x="643679" y="752184"/>
                      <a:pt x="629869" y="752184"/>
                    </a:cubicBezTo>
                    <a:lnTo>
                      <a:pt x="120324" y="752184"/>
                    </a:lnTo>
                    <a:cubicBezTo>
                      <a:pt x="106514" y="752184"/>
                      <a:pt x="95279" y="740948"/>
                      <a:pt x="95279" y="727138"/>
                    </a:cubicBezTo>
                    <a:lnTo>
                      <a:pt x="95279" y="241466"/>
                    </a:lnTo>
                    <a:cubicBezTo>
                      <a:pt x="95279" y="212021"/>
                      <a:pt x="77670" y="184741"/>
                      <a:pt x="49322" y="170271"/>
                    </a:cubicBezTo>
                    <a:cubicBezTo>
                      <a:pt x="38209" y="164598"/>
                      <a:pt x="29723" y="154977"/>
                      <a:pt x="25426" y="143177"/>
                    </a:cubicBezTo>
                    <a:cubicBezTo>
                      <a:pt x="16562" y="118835"/>
                      <a:pt x="29724" y="90521"/>
                      <a:pt x="54767" y="80060"/>
                    </a:cubicBezTo>
                    <a:cubicBezTo>
                      <a:pt x="143307" y="43071"/>
                      <a:pt x="257069" y="22702"/>
                      <a:pt x="375097" y="22702"/>
                    </a:cubicBezTo>
                    <a:cubicBezTo>
                      <a:pt x="493124" y="22702"/>
                      <a:pt x="606886" y="43071"/>
                      <a:pt x="695426" y="80058"/>
                    </a:cubicBezTo>
                    <a:lnTo>
                      <a:pt x="695426" y="80058"/>
                    </a:lnTo>
                    <a:cubicBezTo>
                      <a:pt x="720469" y="90519"/>
                      <a:pt x="733630" y="118835"/>
                      <a:pt x="724767" y="143177"/>
                    </a:cubicBez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788" name="Freeform: Shape 2787">
                <a:extLst>
                  <a:ext uri="{FF2B5EF4-FFF2-40B4-BE49-F238E27FC236}">
                    <a16:creationId xmlns:a16="http://schemas.microsoft.com/office/drawing/2014/main" id="{C0233118-FE68-4B10-80E6-178D787E6A0C}"/>
                  </a:ext>
                </a:extLst>
              </p:cNvPr>
              <p:cNvSpPr/>
              <p:nvPr/>
            </p:nvSpPr>
            <p:spPr>
              <a:xfrm>
                <a:off x="2397726" y="6246445"/>
                <a:ext cx="507983" cy="471586"/>
              </a:xfrm>
              <a:custGeom>
                <a:avLst/>
                <a:gdLst>
                  <a:gd name="connsiteX0" fmla="*/ 496631 w 507983"/>
                  <a:gd name="connsiteY0" fmla="*/ 0 h 471586"/>
                  <a:gd name="connsiteX1" fmla="*/ 485280 w 507983"/>
                  <a:gd name="connsiteY1" fmla="*/ 11351 h 471586"/>
                  <a:gd name="connsiteX2" fmla="*/ 485280 w 507983"/>
                  <a:gd name="connsiteY2" fmla="*/ 387443 h 471586"/>
                  <a:gd name="connsiteX3" fmla="*/ 423838 w 507983"/>
                  <a:gd name="connsiteY3" fmla="*/ 448885 h 471586"/>
                  <a:gd name="connsiteX4" fmla="*/ 84143 w 507983"/>
                  <a:gd name="connsiteY4" fmla="*/ 448885 h 471586"/>
                  <a:gd name="connsiteX5" fmla="*/ 22702 w 507983"/>
                  <a:gd name="connsiteY5" fmla="*/ 387443 h 471586"/>
                  <a:gd name="connsiteX6" fmla="*/ 22702 w 507983"/>
                  <a:gd name="connsiteY6" fmla="*/ 351049 h 471586"/>
                  <a:gd name="connsiteX7" fmla="*/ 11351 w 507983"/>
                  <a:gd name="connsiteY7" fmla="*/ 339698 h 471586"/>
                  <a:gd name="connsiteX8" fmla="*/ 0 w 507983"/>
                  <a:gd name="connsiteY8" fmla="*/ 351049 h 471586"/>
                  <a:gd name="connsiteX9" fmla="*/ 0 w 507983"/>
                  <a:gd name="connsiteY9" fmla="*/ 387443 h 471586"/>
                  <a:gd name="connsiteX10" fmla="*/ 84143 w 507983"/>
                  <a:gd name="connsiteY10" fmla="*/ 471586 h 471586"/>
                  <a:gd name="connsiteX11" fmla="*/ 423840 w 507983"/>
                  <a:gd name="connsiteY11" fmla="*/ 471586 h 471586"/>
                  <a:gd name="connsiteX12" fmla="*/ 507983 w 507983"/>
                  <a:gd name="connsiteY12" fmla="*/ 387443 h 471586"/>
                  <a:gd name="connsiteX13" fmla="*/ 507983 w 507983"/>
                  <a:gd name="connsiteY13" fmla="*/ 11351 h 471586"/>
                  <a:gd name="connsiteX14" fmla="*/ 496631 w 507983"/>
                  <a:gd name="connsiteY14" fmla="*/ 0 h 4715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507983" h="471586">
                    <a:moveTo>
                      <a:pt x="496631" y="0"/>
                    </a:moveTo>
                    <a:cubicBezTo>
                      <a:pt x="490362" y="0"/>
                      <a:pt x="485280" y="5082"/>
                      <a:pt x="485280" y="11351"/>
                    </a:cubicBezTo>
                    <a:lnTo>
                      <a:pt x="485280" y="387443"/>
                    </a:lnTo>
                    <a:cubicBezTo>
                      <a:pt x="485280" y="421322"/>
                      <a:pt x="457719" y="448885"/>
                      <a:pt x="423838" y="448885"/>
                    </a:cubicBezTo>
                    <a:lnTo>
                      <a:pt x="84143" y="448885"/>
                    </a:lnTo>
                    <a:cubicBezTo>
                      <a:pt x="50265" y="448885"/>
                      <a:pt x="22702" y="421323"/>
                      <a:pt x="22702" y="387443"/>
                    </a:cubicBezTo>
                    <a:lnTo>
                      <a:pt x="22702" y="351049"/>
                    </a:lnTo>
                    <a:cubicBezTo>
                      <a:pt x="22702" y="344780"/>
                      <a:pt x="17620" y="339698"/>
                      <a:pt x="11351" y="339698"/>
                    </a:cubicBezTo>
                    <a:cubicBezTo>
                      <a:pt x="5082" y="339698"/>
                      <a:pt x="0" y="344780"/>
                      <a:pt x="0" y="351049"/>
                    </a:cubicBezTo>
                    <a:lnTo>
                      <a:pt x="0" y="387443"/>
                    </a:lnTo>
                    <a:cubicBezTo>
                      <a:pt x="0" y="433839"/>
                      <a:pt x="37745" y="471586"/>
                      <a:pt x="84143" y="471586"/>
                    </a:cubicBezTo>
                    <a:lnTo>
                      <a:pt x="423840" y="471586"/>
                    </a:lnTo>
                    <a:cubicBezTo>
                      <a:pt x="470236" y="471586"/>
                      <a:pt x="507983" y="433841"/>
                      <a:pt x="507983" y="387443"/>
                    </a:cubicBezTo>
                    <a:lnTo>
                      <a:pt x="507983" y="11351"/>
                    </a:lnTo>
                    <a:cubicBezTo>
                      <a:pt x="507982" y="5082"/>
                      <a:pt x="502900" y="0"/>
                      <a:pt x="496631" y="0"/>
                    </a:cubicBez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789" name="Freeform: Shape 2788">
                <a:extLst>
                  <a:ext uri="{FF2B5EF4-FFF2-40B4-BE49-F238E27FC236}">
                    <a16:creationId xmlns:a16="http://schemas.microsoft.com/office/drawing/2014/main" id="{F3FCCE74-09D2-42CE-BEBF-036B98619D93}"/>
                  </a:ext>
                </a:extLst>
              </p:cNvPr>
              <p:cNvSpPr/>
              <p:nvPr/>
            </p:nvSpPr>
            <p:spPr>
              <a:xfrm>
                <a:off x="2455519" y="6112010"/>
                <a:ext cx="332895" cy="404567"/>
              </a:xfrm>
              <a:custGeom>
                <a:avLst/>
                <a:gdLst>
                  <a:gd name="connsiteX0" fmla="*/ 277984 w 332895"/>
                  <a:gd name="connsiteY0" fmla="*/ 140518 h 404567"/>
                  <a:gd name="connsiteX1" fmla="*/ 99512 w 332895"/>
                  <a:gd name="connsiteY1" fmla="*/ 155448 h 404567"/>
                  <a:gd name="connsiteX2" fmla="*/ 3453 w 332895"/>
                  <a:gd name="connsiteY2" fmla="*/ 229443 h 404567"/>
                  <a:gd name="connsiteX3" fmla="*/ 29230 w 332895"/>
                  <a:gd name="connsiteY3" fmla="*/ 316530 h 404567"/>
                  <a:gd name="connsiteX4" fmla="*/ 113997 w 332895"/>
                  <a:gd name="connsiteY4" fmla="*/ 346686 h 404567"/>
                  <a:gd name="connsiteX5" fmla="*/ 191463 w 332895"/>
                  <a:gd name="connsiteY5" fmla="*/ 330456 h 404567"/>
                  <a:gd name="connsiteX6" fmla="*/ 282079 w 332895"/>
                  <a:gd name="connsiteY6" fmla="*/ 327863 h 404567"/>
                  <a:gd name="connsiteX7" fmla="*/ 282185 w 332895"/>
                  <a:gd name="connsiteY7" fmla="*/ 342091 h 404567"/>
                  <a:gd name="connsiteX8" fmla="*/ 213167 w 332895"/>
                  <a:gd name="connsiteY8" fmla="*/ 370604 h 404567"/>
                  <a:gd name="connsiteX9" fmla="*/ 173425 w 332895"/>
                  <a:gd name="connsiteY9" fmla="*/ 382511 h 404567"/>
                  <a:gd name="connsiteX10" fmla="*/ 166498 w 332895"/>
                  <a:gd name="connsiteY10" fmla="*/ 396991 h 404567"/>
                  <a:gd name="connsiteX11" fmla="*/ 177203 w 332895"/>
                  <a:gd name="connsiteY11" fmla="*/ 404568 h 404567"/>
                  <a:gd name="connsiteX12" fmla="*/ 180980 w 332895"/>
                  <a:gd name="connsiteY12" fmla="*/ 403918 h 404567"/>
                  <a:gd name="connsiteX13" fmla="*/ 219159 w 332895"/>
                  <a:gd name="connsiteY13" fmla="*/ 392501 h 404567"/>
                  <a:gd name="connsiteX14" fmla="*/ 299476 w 332895"/>
                  <a:gd name="connsiteY14" fmla="*/ 356802 h 404567"/>
                  <a:gd name="connsiteX15" fmla="*/ 300492 w 332895"/>
                  <a:gd name="connsiteY15" fmla="*/ 314581 h 404567"/>
                  <a:gd name="connsiteX16" fmla="*/ 182954 w 332895"/>
                  <a:gd name="connsiteY16" fmla="*/ 309410 h 404567"/>
                  <a:gd name="connsiteX17" fmla="*/ 44557 w 332895"/>
                  <a:gd name="connsiteY17" fmla="*/ 299782 h 404567"/>
                  <a:gd name="connsiteX18" fmla="*/ 25172 w 332895"/>
                  <a:gd name="connsiteY18" fmla="*/ 236051 h 404567"/>
                  <a:gd name="connsiteX19" fmla="*/ 278704 w 332895"/>
                  <a:gd name="connsiteY19" fmla="*/ 163207 h 404567"/>
                  <a:gd name="connsiteX20" fmla="*/ 329815 w 332895"/>
                  <a:gd name="connsiteY20" fmla="*/ 139038 h 404567"/>
                  <a:gd name="connsiteX21" fmla="*/ 327393 w 332895"/>
                  <a:gd name="connsiteY21" fmla="*/ 109042 h 404567"/>
                  <a:gd name="connsiteX22" fmla="*/ 272198 w 332895"/>
                  <a:gd name="connsiteY22" fmla="*/ 90889 h 404567"/>
                  <a:gd name="connsiteX23" fmla="*/ 266816 w 332895"/>
                  <a:gd name="connsiteY23" fmla="*/ 91471 h 404567"/>
                  <a:gd name="connsiteX24" fmla="*/ 64577 w 332895"/>
                  <a:gd name="connsiteY24" fmla="*/ 44448 h 404567"/>
                  <a:gd name="connsiteX25" fmla="*/ 61064 w 332895"/>
                  <a:gd name="connsiteY25" fmla="*/ 35210 h 404567"/>
                  <a:gd name="connsiteX26" fmla="*/ 65106 w 332895"/>
                  <a:gd name="connsiteY26" fmla="*/ 26201 h 404567"/>
                  <a:gd name="connsiteX27" fmla="*/ 83365 w 332895"/>
                  <a:gd name="connsiteY27" fmla="*/ 26731 h 404567"/>
                  <a:gd name="connsiteX28" fmla="*/ 94605 w 332895"/>
                  <a:gd name="connsiteY28" fmla="*/ 37455 h 404567"/>
                  <a:gd name="connsiteX29" fmla="*/ 110608 w 332895"/>
                  <a:gd name="connsiteY29" fmla="*/ 36202 h 404567"/>
                  <a:gd name="connsiteX30" fmla="*/ 109355 w 332895"/>
                  <a:gd name="connsiteY30" fmla="*/ 20198 h 404567"/>
                  <a:gd name="connsiteX31" fmla="*/ 99879 w 332895"/>
                  <a:gd name="connsiteY31" fmla="*/ 11154 h 404567"/>
                  <a:gd name="connsiteX32" fmla="*/ 49536 w 332895"/>
                  <a:gd name="connsiteY32" fmla="*/ 9678 h 404567"/>
                  <a:gd name="connsiteX33" fmla="*/ 38370 w 332895"/>
                  <a:gd name="connsiteY33" fmla="*/ 34544 h 404567"/>
                  <a:gd name="connsiteX34" fmla="*/ 48057 w 332895"/>
                  <a:gd name="connsiteY34" fmla="*/ 60022 h 404567"/>
                  <a:gd name="connsiteX35" fmla="*/ 159387 w 332895"/>
                  <a:gd name="connsiteY35" fmla="*/ 116539 h 404567"/>
                  <a:gd name="connsiteX36" fmla="*/ 269280 w 332895"/>
                  <a:gd name="connsiteY36" fmla="*/ 114040 h 404567"/>
                  <a:gd name="connsiteX37" fmla="*/ 274651 w 332895"/>
                  <a:gd name="connsiteY37" fmla="*/ 113457 h 404567"/>
                  <a:gd name="connsiteX38" fmla="*/ 308741 w 332895"/>
                  <a:gd name="connsiteY38" fmla="*/ 121985 h 404567"/>
                  <a:gd name="connsiteX39" fmla="*/ 309536 w 332895"/>
                  <a:gd name="connsiteY39" fmla="*/ 128828 h 404567"/>
                  <a:gd name="connsiteX40" fmla="*/ 277984 w 332895"/>
                  <a:gd name="connsiteY40" fmla="*/ 140518 h 4045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332895" h="404567">
                    <a:moveTo>
                      <a:pt x="277984" y="140518"/>
                    </a:moveTo>
                    <a:cubicBezTo>
                      <a:pt x="207308" y="142755"/>
                      <a:pt x="146271" y="144687"/>
                      <a:pt x="99512" y="155448"/>
                    </a:cubicBezTo>
                    <a:cubicBezTo>
                      <a:pt x="45562" y="167863"/>
                      <a:pt x="15038" y="191376"/>
                      <a:pt x="3453" y="229443"/>
                    </a:cubicBezTo>
                    <a:cubicBezTo>
                      <a:pt x="-5871" y="260088"/>
                      <a:pt x="4008" y="293458"/>
                      <a:pt x="29230" y="316530"/>
                    </a:cubicBezTo>
                    <a:cubicBezTo>
                      <a:pt x="51074" y="336526"/>
                      <a:pt x="80598" y="346687"/>
                      <a:pt x="113997" y="346686"/>
                    </a:cubicBezTo>
                    <a:cubicBezTo>
                      <a:pt x="138265" y="346684"/>
                      <a:pt x="164584" y="341316"/>
                      <a:pt x="191463" y="330456"/>
                    </a:cubicBezTo>
                    <a:cubicBezTo>
                      <a:pt x="240644" y="310552"/>
                      <a:pt x="272912" y="315162"/>
                      <a:pt x="282079" y="327863"/>
                    </a:cubicBezTo>
                    <a:cubicBezTo>
                      <a:pt x="285377" y="332438"/>
                      <a:pt x="285421" y="338289"/>
                      <a:pt x="282185" y="342091"/>
                    </a:cubicBezTo>
                    <a:cubicBezTo>
                      <a:pt x="271511" y="354637"/>
                      <a:pt x="240512" y="363120"/>
                      <a:pt x="213167" y="370604"/>
                    </a:cubicBezTo>
                    <a:cubicBezTo>
                      <a:pt x="200079" y="374182"/>
                      <a:pt x="186544" y="377883"/>
                      <a:pt x="173425" y="382511"/>
                    </a:cubicBezTo>
                    <a:cubicBezTo>
                      <a:pt x="167514" y="384596"/>
                      <a:pt x="164413" y="391080"/>
                      <a:pt x="166498" y="396991"/>
                    </a:cubicBezTo>
                    <a:cubicBezTo>
                      <a:pt x="168143" y="401654"/>
                      <a:pt x="172523" y="404568"/>
                      <a:pt x="177203" y="404568"/>
                    </a:cubicBezTo>
                    <a:cubicBezTo>
                      <a:pt x="178456" y="404568"/>
                      <a:pt x="179730" y="404359"/>
                      <a:pt x="180980" y="403918"/>
                    </a:cubicBezTo>
                    <a:cubicBezTo>
                      <a:pt x="193324" y="399563"/>
                      <a:pt x="206456" y="395973"/>
                      <a:pt x="219159" y="392501"/>
                    </a:cubicBezTo>
                    <a:cubicBezTo>
                      <a:pt x="251165" y="383741"/>
                      <a:pt x="284263" y="374683"/>
                      <a:pt x="299476" y="356802"/>
                    </a:cubicBezTo>
                    <a:cubicBezTo>
                      <a:pt x="309503" y="345021"/>
                      <a:pt x="309922" y="327662"/>
                      <a:pt x="300492" y="314581"/>
                    </a:cubicBezTo>
                    <a:cubicBezTo>
                      <a:pt x="286250" y="294849"/>
                      <a:pt x="247893" y="283127"/>
                      <a:pt x="182954" y="309410"/>
                    </a:cubicBezTo>
                    <a:cubicBezTo>
                      <a:pt x="127398" y="331857"/>
                      <a:pt x="75663" y="328257"/>
                      <a:pt x="44557" y="299782"/>
                    </a:cubicBezTo>
                    <a:cubicBezTo>
                      <a:pt x="25846" y="282667"/>
                      <a:pt x="18418" y="258246"/>
                      <a:pt x="25172" y="236051"/>
                    </a:cubicBezTo>
                    <a:cubicBezTo>
                      <a:pt x="45089" y="170604"/>
                      <a:pt x="143079" y="167501"/>
                      <a:pt x="278704" y="163207"/>
                    </a:cubicBezTo>
                    <a:cubicBezTo>
                      <a:pt x="303847" y="162410"/>
                      <a:pt x="322474" y="153603"/>
                      <a:pt x="329815" y="139038"/>
                    </a:cubicBezTo>
                    <a:cubicBezTo>
                      <a:pt x="334655" y="129415"/>
                      <a:pt x="333750" y="118200"/>
                      <a:pt x="327393" y="109042"/>
                    </a:cubicBezTo>
                    <a:cubicBezTo>
                      <a:pt x="317478" y="94759"/>
                      <a:pt x="297357" y="88140"/>
                      <a:pt x="272198" y="90889"/>
                    </a:cubicBezTo>
                    <a:lnTo>
                      <a:pt x="266816" y="91471"/>
                    </a:lnTo>
                    <a:cubicBezTo>
                      <a:pt x="203083" y="98494"/>
                      <a:pt x="123762" y="107228"/>
                      <a:pt x="64577" y="44448"/>
                    </a:cubicBezTo>
                    <a:cubicBezTo>
                      <a:pt x="62210" y="41939"/>
                      <a:pt x="60962" y="38658"/>
                      <a:pt x="61064" y="35210"/>
                    </a:cubicBezTo>
                    <a:cubicBezTo>
                      <a:pt x="61165" y="31764"/>
                      <a:pt x="62603" y="28562"/>
                      <a:pt x="65106" y="26201"/>
                    </a:cubicBezTo>
                    <a:cubicBezTo>
                      <a:pt x="70293" y="21318"/>
                      <a:pt x="78485" y="21558"/>
                      <a:pt x="83365" y="26731"/>
                    </a:cubicBezTo>
                    <a:cubicBezTo>
                      <a:pt x="86967" y="30550"/>
                      <a:pt x="90747" y="34159"/>
                      <a:pt x="94605" y="37455"/>
                    </a:cubicBezTo>
                    <a:cubicBezTo>
                      <a:pt x="99371" y="41529"/>
                      <a:pt x="106535" y="40968"/>
                      <a:pt x="110608" y="36202"/>
                    </a:cubicBezTo>
                    <a:cubicBezTo>
                      <a:pt x="114681" y="31436"/>
                      <a:pt x="114119" y="24271"/>
                      <a:pt x="109355" y="20198"/>
                    </a:cubicBezTo>
                    <a:cubicBezTo>
                      <a:pt x="106113" y="17427"/>
                      <a:pt x="102926" y="14387"/>
                      <a:pt x="99879" y="11154"/>
                    </a:cubicBezTo>
                    <a:cubicBezTo>
                      <a:pt x="86414" y="-3119"/>
                      <a:pt x="63833" y="-3784"/>
                      <a:pt x="49536" y="9678"/>
                    </a:cubicBezTo>
                    <a:cubicBezTo>
                      <a:pt x="42615" y="16204"/>
                      <a:pt x="38650" y="25035"/>
                      <a:pt x="38370" y="34544"/>
                    </a:cubicBezTo>
                    <a:cubicBezTo>
                      <a:pt x="38090" y="44053"/>
                      <a:pt x="41531" y="53101"/>
                      <a:pt x="48057" y="60022"/>
                    </a:cubicBezTo>
                    <a:cubicBezTo>
                      <a:pt x="77919" y="91698"/>
                      <a:pt x="114336" y="110185"/>
                      <a:pt x="159387" y="116539"/>
                    </a:cubicBezTo>
                    <a:cubicBezTo>
                      <a:pt x="197630" y="121933"/>
                      <a:pt x="235705" y="117737"/>
                      <a:pt x="269280" y="114040"/>
                    </a:cubicBezTo>
                    <a:lnTo>
                      <a:pt x="274651" y="113457"/>
                    </a:lnTo>
                    <a:cubicBezTo>
                      <a:pt x="290560" y="111720"/>
                      <a:pt x="303941" y="115068"/>
                      <a:pt x="308741" y="121985"/>
                    </a:cubicBezTo>
                    <a:cubicBezTo>
                      <a:pt x="310371" y="124334"/>
                      <a:pt x="310638" y="126638"/>
                      <a:pt x="309536" y="128828"/>
                    </a:cubicBezTo>
                    <a:cubicBezTo>
                      <a:pt x="306813" y="134237"/>
                      <a:pt x="296000" y="139947"/>
                      <a:pt x="277984" y="140518"/>
                    </a:cubicBezTo>
                    <a:close/>
                  </a:path>
                </a:pathLst>
              </a:custGeom>
              <a:solidFill>
                <a:srgbClr val="7030A0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790" name="Freeform: Shape 2789">
                <a:extLst>
                  <a:ext uri="{FF2B5EF4-FFF2-40B4-BE49-F238E27FC236}">
                    <a16:creationId xmlns:a16="http://schemas.microsoft.com/office/drawing/2014/main" id="{740C54D7-7B16-496C-A2AF-AD40D59C930D}"/>
                  </a:ext>
                </a:extLst>
              </p:cNvPr>
              <p:cNvSpPr/>
              <p:nvPr/>
            </p:nvSpPr>
            <p:spPr>
              <a:xfrm>
                <a:off x="2504035" y="6152946"/>
                <a:ext cx="333010" cy="508724"/>
              </a:xfrm>
              <a:custGeom>
                <a:avLst/>
                <a:gdLst>
                  <a:gd name="connsiteX0" fmla="*/ 86451 w 333010"/>
                  <a:gd name="connsiteY0" fmla="*/ 180237 h 508724"/>
                  <a:gd name="connsiteX1" fmla="*/ 231727 w 333010"/>
                  <a:gd name="connsiteY1" fmla="*/ 170776 h 508724"/>
                  <a:gd name="connsiteX2" fmla="*/ 324642 w 333010"/>
                  <a:gd name="connsiteY2" fmla="*/ 119917 h 508724"/>
                  <a:gd name="connsiteX3" fmla="*/ 318750 w 333010"/>
                  <a:gd name="connsiteY3" fmla="*/ 40442 h 508724"/>
                  <a:gd name="connsiteX4" fmla="*/ 218398 w 333010"/>
                  <a:gd name="connsiteY4" fmla="*/ 1712 h 508724"/>
                  <a:gd name="connsiteX5" fmla="*/ 212977 w 333010"/>
                  <a:gd name="connsiteY5" fmla="*/ 2306 h 508724"/>
                  <a:gd name="connsiteX6" fmla="*/ 99342 w 333010"/>
                  <a:gd name="connsiteY6" fmla="*/ 522 h 508724"/>
                  <a:gd name="connsiteX7" fmla="*/ 85117 w 333010"/>
                  <a:gd name="connsiteY7" fmla="*/ 7961 h 508724"/>
                  <a:gd name="connsiteX8" fmla="*/ 92556 w 333010"/>
                  <a:gd name="connsiteY8" fmla="*/ 22186 h 508724"/>
                  <a:gd name="connsiteX9" fmla="*/ 215486 w 333010"/>
                  <a:gd name="connsiteY9" fmla="*/ 24869 h 508724"/>
                  <a:gd name="connsiteX10" fmla="*/ 220866 w 333010"/>
                  <a:gd name="connsiteY10" fmla="*/ 24279 h 508724"/>
                  <a:gd name="connsiteX11" fmla="*/ 300098 w 333010"/>
                  <a:gd name="connsiteY11" fmla="*/ 53385 h 508724"/>
                  <a:gd name="connsiteX12" fmla="*/ 304362 w 333010"/>
                  <a:gd name="connsiteY12" fmla="*/ 109711 h 508724"/>
                  <a:gd name="connsiteX13" fmla="*/ 230953 w 333010"/>
                  <a:gd name="connsiteY13" fmla="*/ 148086 h 508724"/>
                  <a:gd name="connsiteX14" fmla="*/ 1369 w 333010"/>
                  <a:gd name="connsiteY14" fmla="*/ 202624 h 508724"/>
                  <a:gd name="connsiteX15" fmla="*/ 13469 w 333010"/>
                  <a:gd name="connsiteY15" fmla="*/ 239792 h 508724"/>
                  <a:gd name="connsiteX16" fmla="*/ 57265 w 333010"/>
                  <a:gd name="connsiteY16" fmla="*/ 256884 h 508724"/>
                  <a:gd name="connsiteX17" fmla="*/ 124746 w 333010"/>
                  <a:gd name="connsiteY17" fmla="*/ 244522 h 508724"/>
                  <a:gd name="connsiteX18" fmla="*/ 272918 w 333010"/>
                  <a:gd name="connsiteY18" fmla="*/ 258532 h 508724"/>
                  <a:gd name="connsiteX19" fmla="*/ 270629 w 333010"/>
                  <a:gd name="connsiteY19" fmla="*/ 332597 h 508724"/>
                  <a:gd name="connsiteX20" fmla="*/ 177456 w 333010"/>
                  <a:gd name="connsiteY20" fmla="*/ 376466 h 508724"/>
                  <a:gd name="connsiteX21" fmla="*/ 99616 w 333010"/>
                  <a:gd name="connsiteY21" fmla="*/ 419484 h 508724"/>
                  <a:gd name="connsiteX22" fmla="*/ 111694 w 333010"/>
                  <a:gd name="connsiteY22" fmla="*/ 450498 h 508724"/>
                  <a:gd name="connsiteX23" fmla="*/ 237894 w 333010"/>
                  <a:gd name="connsiteY23" fmla="*/ 436921 h 508724"/>
                  <a:gd name="connsiteX24" fmla="*/ 247551 w 333010"/>
                  <a:gd name="connsiteY24" fmla="*/ 434879 h 508724"/>
                  <a:gd name="connsiteX25" fmla="*/ 255835 w 333010"/>
                  <a:gd name="connsiteY25" fmla="*/ 440273 h 508724"/>
                  <a:gd name="connsiteX26" fmla="*/ 257875 w 333010"/>
                  <a:gd name="connsiteY26" fmla="*/ 449942 h 508724"/>
                  <a:gd name="connsiteX27" fmla="*/ 252478 w 333010"/>
                  <a:gd name="connsiteY27" fmla="*/ 458224 h 508724"/>
                  <a:gd name="connsiteX28" fmla="*/ 154777 w 333010"/>
                  <a:gd name="connsiteY28" fmla="*/ 486022 h 508724"/>
                  <a:gd name="connsiteX29" fmla="*/ 97699 w 333010"/>
                  <a:gd name="connsiteY29" fmla="*/ 472202 h 508724"/>
                  <a:gd name="connsiteX30" fmla="*/ 74177 w 333010"/>
                  <a:gd name="connsiteY30" fmla="*/ 415003 h 508724"/>
                  <a:gd name="connsiteX31" fmla="*/ 93234 w 333010"/>
                  <a:gd name="connsiteY31" fmla="*/ 383313 h 508724"/>
                  <a:gd name="connsiteX32" fmla="*/ 94749 w 333010"/>
                  <a:gd name="connsiteY32" fmla="*/ 367332 h 508724"/>
                  <a:gd name="connsiteX33" fmla="*/ 78769 w 333010"/>
                  <a:gd name="connsiteY33" fmla="*/ 365817 h 508724"/>
                  <a:gd name="connsiteX34" fmla="*/ 51820 w 333010"/>
                  <a:gd name="connsiteY34" fmla="*/ 411056 h 508724"/>
                  <a:gd name="connsiteX35" fmla="*/ 85397 w 333010"/>
                  <a:gd name="connsiteY35" fmla="*/ 491285 h 508724"/>
                  <a:gd name="connsiteX36" fmla="*/ 154775 w 333010"/>
                  <a:gd name="connsiteY36" fmla="*/ 508725 h 508724"/>
                  <a:gd name="connsiteX37" fmla="*/ 265306 w 333010"/>
                  <a:gd name="connsiteY37" fmla="*/ 476954 h 508724"/>
                  <a:gd name="connsiteX38" fmla="*/ 280187 w 333010"/>
                  <a:gd name="connsiteY38" fmla="*/ 454117 h 508724"/>
                  <a:gd name="connsiteX39" fmla="*/ 274557 w 333010"/>
                  <a:gd name="connsiteY39" fmla="*/ 427442 h 508724"/>
                  <a:gd name="connsiteX40" fmla="*/ 251724 w 333010"/>
                  <a:gd name="connsiteY40" fmla="*/ 412569 h 508724"/>
                  <a:gd name="connsiteX41" fmla="*/ 225049 w 333010"/>
                  <a:gd name="connsiteY41" fmla="*/ 418205 h 508724"/>
                  <a:gd name="connsiteX42" fmla="*/ 123978 w 333010"/>
                  <a:gd name="connsiteY42" fmla="*/ 431413 h 508724"/>
                  <a:gd name="connsiteX43" fmla="*/ 121970 w 333010"/>
                  <a:gd name="connsiteY43" fmla="*/ 423440 h 508724"/>
                  <a:gd name="connsiteX44" fmla="*/ 139269 w 333010"/>
                  <a:gd name="connsiteY44" fmla="*/ 412235 h 508724"/>
                  <a:gd name="connsiteX45" fmla="*/ 183443 w 333010"/>
                  <a:gd name="connsiteY45" fmla="*/ 398367 h 508724"/>
                  <a:gd name="connsiteX46" fmla="*/ 287915 w 333010"/>
                  <a:gd name="connsiteY46" fmla="*/ 347314 h 508724"/>
                  <a:gd name="connsiteX47" fmla="*/ 291322 w 333010"/>
                  <a:gd name="connsiteY47" fmla="*/ 245248 h 508724"/>
                  <a:gd name="connsiteX48" fmla="*/ 116231 w 333010"/>
                  <a:gd name="connsiteY48" fmla="*/ 223482 h 508724"/>
                  <a:gd name="connsiteX49" fmla="*/ 28793 w 333010"/>
                  <a:gd name="connsiteY49" fmla="*/ 223049 h 508724"/>
                  <a:gd name="connsiteX50" fmla="*/ 23084 w 333010"/>
                  <a:gd name="connsiteY50" fmla="*/ 209240 h 508724"/>
                  <a:gd name="connsiteX51" fmla="*/ 86451 w 333010"/>
                  <a:gd name="connsiteY51" fmla="*/ 180237 h 5087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</a:cxnLst>
                <a:rect l="l" t="t" r="r" b="b"/>
                <a:pathLst>
                  <a:path w="333010" h="508724">
                    <a:moveTo>
                      <a:pt x="86451" y="180237"/>
                    </a:moveTo>
                    <a:cubicBezTo>
                      <a:pt x="125125" y="174154"/>
                      <a:pt x="176879" y="172514"/>
                      <a:pt x="231727" y="170776"/>
                    </a:cubicBezTo>
                    <a:cubicBezTo>
                      <a:pt x="275208" y="169396"/>
                      <a:pt x="309075" y="150858"/>
                      <a:pt x="324642" y="119917"/>
                    </a:cubicBezTo>
                    <a:cubicBezTo>
                      <a:pt x="337606" y="94153"/>
                      <a:pt x="335404" y="64444"/>
                      <a:pt x="318750" y="40442"/>
                    </a:cubicBezTo>
                    <a:cubicBezTo>
                      <a:pt x="298384" y="11098"/>
                      <a:pt x="261808" y="-3018"/>
                      <a:pt x="218398" y="1712"/>
                    </a:cubicBezTo>
                    <a:lnTo>
                      <a:pt x="212977" y="2306"/>
                    </a:lnTo>
                    <a:cubicBezTo>
                      <a:pt x="171852" y="6814"/>
                      <a:pt x="133006" y="11069"/>
                      <a:pt x="99342" y="522"/>
                    </a:cubicBezTo>
                    <a:cubicBezTo>
                      <a:pt x="93361" y="-1352"/>
                      <a:pt x="86993" y="1977"/>
                      <a:pt x="85117" y="7961"/>
                    </a:cubicBezTo>
                    <a:cubicBezTo>
                      <a:pt x="83242" y="13943"/>
                      <a:pt x="86573" y="20312"/>
                      <a:pt x="92556" y="22186"/>
                    </a:cubicBezTo>
                    <a:cubicBezTo>
                      <a:pt x="130752" y="34152"/>
                      <a:pt x="171893" y="29645"/>
                      <a:pt x="215486" y="24869"/>
                    </a:cubicBezTo>
                    <a:lnTo>
                      <a:pt x="220866" y="24279"/>
                    </a:lnTo>
                    <a:cubicBezTo>
                      <a:pt x="255745" y="20475"/>
                      <a:pt x="284623" y="31088"/>
                      <a:pt x="300098" y="53385"/>
                    </a:cubicBezTo>
                    <a:cubicBezTo>
                      <a:pt x="311934" y="70442"/>
                      <a:pt x="313527" y="91497"/>
                      <a:pt x="304362" y="109711"/>
                    </a:cubicBezTo>
                    <a:cubicBezTo>
                      <a:pt x="292651" y="132991"/>
                      <a:pt x="265913" y="146979"/>
                      <a:pt x="230953" y="148086"/>
                    </a:cubicBezTo>
                    <a:cubicBezTo>
                      <a:pt x="110796" y="151894"/>
                      <a:pt x="15889" y="154900"/>
                      <a:pt x="1369" y="202624"/>
                    </a:cubicBezTo>
                    <a:cubicBezTo>
                      <a:pt x="-2523" y="215397"/>
                      <a:pt x="1999" y="229291"/>
                      <a:pt x="13469" y="239792"/>
                    </a:cubicBezTo>
                    <a:cubicBezTo>
                      <a:pt x="23953" y="249380"/>
                      <a:pt x="39507" y="255451"/>
                      <a:pt x="57265" y="256884"/>
                    </a:cubicBezTo>
                    <a:cubicBezTo>
                      <a:pt x="77683" y="258535"/>
                      <a:pt x="100390" y="254374"/>
                      <a:pt x="124746" y="244522"/>
                    </a:cubicBezTo>
                    <a:cubicBezTo>
                      <a:pt x="223895" y="204437"/>
                      <a:pt x="263226" y="245112"/>
                      <a:pt x="272918" y="258532"/>
                    </a:cubicBezTo>
                    <a:cubicBezTo>
                      <a:pt x="289330" y="281271"/>
                      <a:pt x="288389" y="311728"/>
                      <a:pt x="270629" y="332597"/>
                    </a:cubicBezTo>
                    <a:cubicBezTo>
                      <a:pt x="250230" y="356573"/>
                      <a:pt x="213237" y="366686"/>
                      <a:pt x="177456" y="376466"/>
                    </a:cubicBezTo>
                    <a:cubicBezTo>
                      <a:pt x="139497" y="386851"/>
                      <a:pt x="103644" y="396661"/>
                      <a:pt x="99616" y="419484"/>
                    </a:cubicBezTo>
                    <a:cubicBezTo>
                      <a:pt x="97095" y="433717"/>
                      <a:pt x="100933" y="443572"/>
                      <a:pt x="111694" y="450498"/>
                    </a:cubicBezTo>
                    <a:cubicBezTo>
                      <a:pt x="138871" y="467987"/>
                      <a:pt x="202554" y="461139"/>
                      <a:pt x="237894" y="436921"/>
                    </a:cubicBezTo>
                    <a:cubicBezTo>
                      <a:pt x="240733" y="434970"/>
                      <a:pt x="244164" y="434248"/>
                      <a:pt x="247551" y="434879"/>
                    </a:cubicBezTo>
                    <a:cubicBezTo>
                      <a:pt x="250943" y="435513"/>
                      <a:pt x="253885" y="437429"/>
                      <a:pt x="255835" y="440273"/>
                    </a:cubicBezTo>
                    <a:cubicBezTo>
                      <a:pt x="257784" y="443117"/>
                      <a:pt x="258509" y="446551"/>
                      <a:pt x="257875" y="449942"/>
                    </a:cubicBezTo>
                    <a:cubicBezTo>
                      <a:pt x="257241" y="453333"/>
                      <a:pt x="255325" y="456273"/>
                      <a:pt x="252478" y="458224"/>
                    </a:cubicBezTo>
                    <a:cubicBezTo>
                      <a:pt x="227839" y="475110"/>
                      <a:pt x="189489" y="486022"/>
                      <a:pt x="154777" y="486022"/>
                    </a:cubicBezTo>
                    <a:cubicBezTo>
                      <a:pt x="131449" y="486022"/>
                      <a:pt x="111713" y="481245"/>
                      <a:pt x="97699" y="472202"/>
                    </a:cubicBezTo>
                    <a:cubicBezTo>
                      <a:pt x="78230" y="459663"/>
                      <a:pt x="69877" y="439350"/>
                      <a:pt x="74177" y="415003"/>
                    </a:cubicBezTo>
                    <a:cubicBezTo>
                      <a:pt x="76394" y="402449"/>
                      <a:pt x="82628" y="392082"/>
                      <a:pt x="93234" y="383313"/>
                    </a:cubicBezTo>
                    <a:cubicBezTo>
                      <a:pt x="98065" y="379317"/>
                      <a:pt x="98745" y="372163"/>
                      <a:pt x="94749" y="367332"/>
                    </a:cubicBezTo>
                    <a:cubicBezTo>
                      <a:pt x="90754" y="362501"/>
                      <a:pt x="83598" y="361820"/>
                      <a:pt x="78769" y="365817"/>
                    </a:cubicBezTo>
                    <a:cubicBezTo>
                      <a:pt x="64038" y="377998"/>
                      <a:pt x="54971" y="393217"/>
                      <a:pt x="51820" y="411056"/>
                    </a:cubicBezTo>
                    <a:cubicBezTo>
                      <a:pt x="45913" y="444495"/>
                      <a:pt x="58155" y="473740"/>
                      <a:pt x="85397" y="491285"/>
                    </a:cubicBezTo>
                    <a:cubicBezTo>
                      <a:pt x="103084" y="502695"/>
                      <a:pt x="127073" y="508725"/>
                      <a:pt x="154775" y="508725"/>
                    </a:cubicBezTo>
                    <a:cubicBezTo>
                      <a:pt x="194360" y="508725"/>
                      <a:pt x="236714" y="496551"/>
                      <a:pt x="265306" y="476954"/>
                    </a:cubicBezTo>
                    <a:cubicBezTo>
                      <a:pt x="273154" y="471579"/>
                      <a:pt x="278439" y="463468"/>
                      <a:pt x="280187" y="454117"/>
                    </a:cubicBezTo>
                    <a:cubicBezTo>
                      <a:pt x="281935" y="444763"/>
                      <a:pt x="279936" y="435291"/>
                      <a:pt x="274557" y="427442"/>
                    </a:cubicBezTo>
                    <a:cubicBezTo>
                      <a:pt x="269180" y="419599"/>
                      <a:pt x="261071" y="414317"/>
                      <a:pt x="251724" y="412569"/>
                    </a:cubicBezTo>
                    <a:cubicBezTo>
                      <a:pt x="242363" y="410817"/>
                      <a:pt x="232886" y="412824"/>
                      <a:pt x="225049" y="418205"/>
                    </a:cubicBezTo>
                    <a:cubicBezTo>
                      <a:pt x="195834" y="438225"/>
                      <a:pt x="141618" y="442766"/>
                      <a:pt x="123978" y="431413"/>
                    </a:cubicBezTo>
                    <a:cubicBezTo>
                      <a:pt x="121806" y="430016"/>
                      <a:pt x="120907" y="429437"/>
                      <a:pt x="121970" y="423440"/>
                    </a:cubicBezTo>
                    <a:cubicBezTo>
                      <a:pt x="121978" y="423397"/>
                      <a:pt x="123182" y="418929"/>
                      <a:pt x="139269" y="412235"/>
                    </a:cubicBezTo>
                    <a:cubicBezTo>
                      <a:pt x="151759" y="407036"/>
                      <a:pt x="167868" y="402629"/>
                      <a:pt x="183443" y="398367"/>
                    </a:cubicBezTo>
                    <a:cubicBezTo>
                      <a:pt x="222545" y="387679"/>
                      <a:pt x="262978" y="376628"/>
                      <a:pt x="287915" y="347314"/>
                    </a:cubicBezTo>
                    <a:cubicBezTo>
                      <a:pt x="312469" y="318463"/>
                      <a:pt x="313871" y="276492"/>
                      <a:pt x="291322" y="245248"/>
                    </a:cubicBezTo>
                    <a:cubicBezTo>
                      <a:pt x="279186" y="228443"/>
                      <a:pt x="230689" y="177202"/>
                      <a:pt x="116231" y="223482"/>
                    </a:cubicBezTo>
                    <a:cubicBezTo>
                      <a:pt x="71725" y="241483"/>
                      <a:pt x="41311" y="234498"/>
                      <a:pt x="28793" y="223049"/>
                    </a:cubicBezTo>
                    <a:cubicBezTo>
                      <a:pt x="25896" y="220398"/>
                      <a:pt x="21304" y="215079"/>
                      <a:pt x="23084" y="209240"/>
                    </a:cubicBezTo>
                    <a:cubicBezTo>
                      <a:pt x="27124" y="195972"/>
                      <a:pt x="48442" y="186215"/>
                      <a:pt x="86451" y="180237"/>
                    </a:cubicBezTo>
                    <a:close/>
                  </a:path>
                </a:pathLst>
              </a:custGeom>
              <a:solidFill>
                <a:srgbClr val="7030A0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791" name="Freeform: Shape 2790">
                <a:extLst>
                  <a:ext uri="{FF2B5EF4-FFF2-40B4-BE49-F238E27FC236}">
                    <a16:creationId xmlns:a16="http://schemas.microsoft.com/office/drawing/2014/main" id="{93F5BE1B-81E4-4D86-90C6-151D52515107}"/>
                  </a:ext>
                </a:extLst>
              </p:cNvPr>
              <p:cNvSpPr/>
              <p:nvPr/>
            </p:nvSpPr>
            <p:spPr>
              <a:xfrm>
                <a:off x="2458386" y="6476952"/>
                <a:ext cx="71228" cy="71229"/>
              </a:xfrm>
              <a:custGeom>
                <a:avLst/>
                <a:gdLst>
                  <a:gd name="connsiteX0" fmla="*/ 0 w 71228"/>
                  <a:gd name="connsiteY0" fmla="*/ 35615 h 71229"/>
                  <a:gd name="connsiteX1" fmla="*/ 35614 w 71228"/>
                  <a:gd name="connsiteY1" fmla="*/ 71229 h 71229"/>
                  <a:gd name="connsiteX2" fmla="*/ 71229 w 71228"/>
                  <a:gd name="connsiteY2" fmla="*/ 35615 h 71229"/>
                  <a:gd name="connsiteX3" fmla="*/ 35614 w 71228"/>
                  <a:gd name="connsiteY3" fmla="*/ 0 h 71229"/>
                  <a:gd name="connsiteX4" fmla="*/ 0 w 71228"/>
                  <a:gd name="connsiteY4" fmla="*/ 35615 h 71229"/>
                  <a:gd name="connsiteX5" fmla="*/ 48527 w 71228"/>
                  <a:gd name="connsiteY5" fmla="*/ 35615 h 71229"/>
                  <a:gd name="connsiteX6" fmla="*/ 35614 w 71228"/>
                  <a:gd name="connsiteY6" fmla="*/ 48527 h 71229"/>
                  <a:gd name="connsiteX7" fmla="*/ 22702 w 71228"/>
                  <a:gd name="connsiteY7" fmla="*/ 35615 h 71229"/>
                  <a:gd name="connsiteX8" fmla="*/ 35614 w 71228"/>
                  <a:gd name="connsiteY8" fmla="*/ 22702 h 71229"/>
                  <a:gd name="connsiteX9" fmla="*/ 48527 w 71228"/>
                  <a:gd name="connsiteY9" fmla="*/ 35615 h 712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1228" h="71229">
                    <a:moveTo>
                      <a:pt x="0" y="35615"/>
                    </a:moveTo>
                    <a:cubicBezTo>
                      <a:pt x="0" y="55253"/>
                      <a:pt x="15977" y="71229"/>
                      <a:pt x="35614" y="71229"/>
                    </a:cubicBezTo>
                    <a:cubicBezTo>
                      <a:pt x="55251" y="71229"/>
                      <a:pt x="71229" y="55252"/>
                      <a:pt x="71229" y="35615"/>
                    </a:cubicBezTo>
                    <a:cubicBezTo>
                      <a:pt x="71229" y="15977"/>
                      <a:pt x="55251" y="0"/>
                      <a:pt x="35614" y="0"/>
                    </a:cubicBezTo>
                    <a:cubicBezTo>
                      <a:pt x="15977" y="0"/>
                      <a:pt x="0" y="15977"/>
                      <a:pt x="0" y="35615"/>
                    </a:cubicBezTo>
                    <a:close/>
                    <a:moveTo>
                      <a:pt x="48527" y="35615"/>
                    </a:moveTo>
                    <a:cubicBezTo>
                      <a:pt x="48527" y="42735"/>
                      <a:pt x="42734" y="48527"/>
                      <a:pt x="35614" y="48527"/>
                    </a:cubicBezTo>
                    <a:cubicBezTo>
                      <a:pt x="28495" y="48527"/>
                      <a:pt x="22702" y="42734"/>
                      <a:pt x="22702" y="35615"/>
                    </a:cubicBezTo>
                    <a:cubicBezTo>
                      <a:pt x="22702" y="28495"/>
                      <a:pt x="28495" y="22702"/>
                      <a:pt x="35614" y="22702"/>
                    </a:cubicBezTo>
                    <a:cubicBezTo>
                      <a:pt x="42734" y="22702"/>
                      <a:pt x="48527" y="28495"/>
                      <a:pt x="48527" y="35615"/>
                    </a:cubicBezTo>
                    <a:close/>
                  </a:path>
                </a:pathLst>
              </a:custGeom>
              <a:solidFill>
                <a:srgbClr val="7030A0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792" name="Freeform: Shape 2791">
                <a:extLst>
                  <a:ext uri="{FF2B5EF4-FFF2-40B4-BE49-F238E27FC236}">
                    <a16:creationId xmlns:a16="http://schemas.microsoft.com/office/drawing/2014/main" id="{9F44ED87-CBFA-4E0E-B670-F6D42B82C8DE}"/>
                  </a:ext>
                </a:extLst>
              </p:cNvPr>
              <p:cNvSpPr/>
              <p:nvPr/>
            </p:nvSpPr>
            <p:spPr>
              <a:xfrm>
                <a:off x="2397727" y="6040201"/>
                <a:ext cx="520113" cy="520113"/>
              </a:xfrm>
              <a:custGeom>
                <a:avLst/>
                <a:gdLst>
                  <a:gd name="connsiteX0" fmla="*/ 486031 w 520113"/>
                  <a:gd name="connsiteY0" fmla="*/ 48567 h 520113"/>
                  <a:gd name="connsiteX1" fmla="*/ 430015 w 520113"/>
                  <a:gd name="connsiteY1" fmla="*/ 15483 h 520113"/>
                  <a:gd name="connsiteX2" fmla="*/ 253855 w 520113"/>
                  <a:gd name="connsiteY2" fmla="*/ 0 h 520113"/>
                  <a:gd name="connsiteX3" fmla="*/ 80249 w 520113"/>
                  <a:gd name="connsiteY3" fmla="*/ 15026 h 520113"/>
                  <a:gd name="connsiteX4" fmla="*/ 0 w 520113"/>
                  <a:gd name="connsiteY4" fmla="*/ 109985 h 520113"/>
                  <a:gd name="connsiteX5" fmla="*/ 0 w 520113"/>
                  <a:gd name="connsiteY5" fmla="*/ 508763 h 520113"/>
                  <a:gd name="connsiteX6" fmla="*/ 11351 w 520113"/>
                  <a:gd name="connsiteY6" fmla="*/ 520114 h 520113"/>
                  <a:gd name="connsiteX7" fmla="*/ 22702 w 520113"/>
                  <a:gd name="connsiteY7" fmla="*/ 508763 h 520113"/>
                  <a:gd name="connsiteX8" fmla="*/ 22702 w 520113"/>
                  <a:gd name="connsiteY8" fmla="*/ 109985 h 520113"/>
                  <a:gd name="connsiteX9" fmla="*/ 84237 w 520113"/>
                  <a:gd name="connsiteY9" fmla="*/ 37373 h 520113"/>
                  <a:gd name="connsiteX10" fmla="*/ 253857 w 520113"/>
                  <a:gd name="connsiteY10" fmla="*/ 22700 h 520113"/>
                  <a:gd name="connsiteX11" fmla="*/ 425966 w 520113"/>
                  <a:gd name="connsiteY11" fmla="*/ 37818 h 520113"/>
                  <a:gd name="connsiteX12" fmla="*/ 462297 w 520113"/>
                  <a:gd name="connsiteY12" fmla="*/ 56325 h 520113"/>
                  <a:gd name="connsiteX13" fmla="*/ 448885 w 520113"/>
                  <a:gd name="connsiteY13" fmla="*/ 84142 h 520113"/>
                  <a:gd name="connsiteX14" fmla="*/ 484499 w 520113"/>
                  <a:gd name="connsiteY14" fmla="*/ 119756 h 520113"/>
                  <a:gd name="connsiteX15" fmla="*/ 485280 w 520113"/>
                  <a:gd name="connsiteY15" fmla="*/ 119737 h 520113"/>
                  <a:gd name="connsiteX16" fmla="*/ 485280 w 520113"/>
                  <a:gd name="connsiteY16" fmla="*/ 169066 h 520113"/>
                  <a:gd name="connsiteX17" fmla="*/ 496631 w 520113"/>
                  <a:gd name="connsiteY17" fmla="*/ 180417 h 520113"/>
                  <a:gd name="connsiteX18" fmla="*/ 507982 w 520113"/>
                  <a:gd name="connsiteY18" fmla="*/ 169066 h 520113"/>
                  <a:gd name="connsiteX19" fmla="*/ 507982 w 520113"/>
                  <a:gd name="connsiteY19" fmla="*/ 110884 h 520113"/>
                  <a:gd name="connsiteX20" fmla="*/ 520114 w 520113"/>
                  <a:gd name="connsiteY20" fmla="*/ 84142 h 520113"/>
                  <a:gd name="connsiteX21" fmla="*/ 486031 w 520113"/>
                  <a:gd name="connsiteY21" fmla="*/ 48567 h 520113"/>
                  <a:gd name="connsiteX22" fmla="*/ 471585 w 520113"/>
                  <a:gd name="connsiteY22" fmla="*/ 84142 h 520113"/>
                  <a:gd name="connsiteX23" fmla="*/ 484497 w 520113"/>
                  <a:gd name="connsiteY23" fmla="*/ 71229 h 520113"/>
                  <a:gd name="connsiteX24" fmla="*/ 497410 w 520113"/>
                  <a:gd name="connsiteY24" fmla="*/ 84142 h 520113"/>
                  <a:gd name="connsiteX25" fmla="*/ 484497 w 520113"/>
                  <a:gd name="connsiteY25" fmla="*/ 97054 h 520113"/>
                  <a:gd name="connsiteX26" fmla="*/ 471585 w 520113"/>
                  <a:gd name="connsiteY26" fmla="*/ 84142 h 5201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520113" h="520113">
                    <a:moveTo>
                      <a:pt x="486031" y="48567"/>
                    </a:moveTo>
                    <a:cubicBezTo>
                      <a:pt x="471768" y="31168"/>
                      <a:pt x="452031" y="19474"/>
                      <a:pt x="430015" y="15483"/>
                    </a:cubicBezTo>
                    <a:cubicBezTo>
                      <a:pt x="373363" y="5209"/>
                      <a:pt x="314095" y="0"/>
                      <a:pt x="253855" y="0"/>
                    </a:cubicBezTo>
                    <a:cubicBezTo>
                      <a:pt x="194551" y="0"/>
                      <a:pt x="136142" y="5055"/>
                      <a:pt x="80249" y="15026"/>
                    </a:cubicBezTo>
                    <a:cubicBezTo>
                      <a:pt x="33750" y="23321"/>
                      <a:pt x="0" y="63258"/>
                      <a:pt x="0" y="109985"/>
                    </a:cubicBezTo>
                    <a:lnTo>
                      <a:pt x="0" y="508763"/>
                    </a:lnTo>
                    <a:cubicBezTo>
                      <a:pt x="0" y="515031"/>
                      <a:pt x="5082" y="520114"/>
                      <a:pt x="11351" y="520114"/>
                    </a:cubicBezTo>
                    <a:cubicBezTo>
                      <a:pt x="17620" y="520114"/>
                      <a:pt x="22702" y="515031"/>
                      <a:pt x="22702" y="508763"/>
                    </a:cubicBezTo>
                    <a:lnTo>
                      <a:pt x="22702" y="109985"/>
                    </a:lnTo>
                    <a:cubicBezTo>
                      <a:pt x="22702" y="74273"/>
                      <a:pt x="48582" y="43734"/>
                      <a:pt x="84237" y="37373"/>
                    </a:cubicBezTo>
                    <a:cubicBezTo>
                      <a:pt x="138818" y="27637"/>
                      <a:pt x="195886" y="22700"/>
                      <a:pt x="253857" y="22700"/>
                    </a:cubicBezTo>
                    <a:cubicBezTo>
                      <a:pt x="312742" y="22700"/>
                      <a:pt x="370648" y="27787"/>
                      <a:pt x="425966" y="37818"/>
                    </a:cubicBezTo>
                    <a:cubicBezTo>
                      <a:pt x="439683" y="40305"/>
                      <a:pt x="452235" y="46763"/>
                      <a:pt x="462297" y="56325"/>
                    </a:cubicBezTo>
                    <a:cubicBezTo>
                      <a:pt x="454130" y="62857"/>
                      <a:pt x="448885" y="72895"/>
                      <a:pt x="448885" y="84142"/>
                    </a:cubicBezTo>
                    <a:cubicBezTo>
                      <a:pt x="448885" y="103780"/>
                      <a:pt x="464862" y="119756"/>
                      <a:pt x="484499" y="119756"/>
                    </a:cubicBezTo>
                    <a:cubicBezTo>
                      <a:pt x="484761" y="119756"/>
                      <a:pt x="485020" y="119743"/>
                      <a:pt x="485280" y="119737"/>
                    </a:cubicBezTo>
                    <a:lnTo>
                      <a:pt x="485280" y="169066"/>
                    </a:lnTo>
                    <a:cubicBezTo>
                      <a:pt x="485280" y="175335"/>
                      <a:pt x="490362" y="180417"/>
                      <a:pt x="496631" y="180417"/>
                    </a:cubicBezTo>
                    <a:cubicBezTo>
                      <a:pt x="502899" y="180417"/>
                      <a:pt x="507982" y="175335"/>
                      <a:pt x="507982" y="169066"/>
                    </a:cubicBezTo>
                    <a:lnTo>
                      <a:pt x="507982" y="110884"/>
                    </a:lnTo>
                    <a:cubicBezTo>
                      <a:pt x="515411" y="104352"/>
                      <a:pt x="520114" y="94789"/>
                      <a:pt x="520114" y="84142"/>
                    </a:cubicBezTo>
                    <a:cubicBezTo>
                      <a:pt x="520112" y="65018"/>
                      <a:pt x="504959" y="49373"/>
                      <a:pt x="486031" y="48567"/>
                    </a:cubicBezTo>
                    <a:close/>
                    <a:moveTo>
                      <a:pt x="471585" y="84142"/>
                    </a:moveTo>
                    <a:cubicBezTo>
                      <a:pt x="471585" y="77021"/>
                      <a:pt x="477378" y="71229"/>
                      <a:pt x="484497" y="71229"/>
                    </a:cubicBezTo>
                    <a:cubicBezTo>
                      <a:pt x="491617" y="71229"/>
                      <a:pt x="497410" y="77022"/>
                      <a:pt x="497410" y="84142"/>
                    </a:cubicBezTo>
                    <a:cubicBezTo>
                      <a:pt x="497410" y="91261"/>
                      <a:pt x="491617" y="97054"/>
                      <a:pt x="484497" y="97054"/>
                    </a:cubicBezTo>
                    <a:cubicBezTo>
                      <a:pt x="477378" y="97054"/>
                      <a:pt x="471585" y="91263"/>
                      <a:pt x="471585" y="84142"/>
                    </a:cubicBez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2793" name="Graphic 1633">
            <a:extLst>
              <a:ext uri="{FF2B5EF4-FFF2-40B4-BE49-F238E27FC236}">
                <a16:creationId xmlns:a16="http://schemas.microsoft.com/office/drawing/2014/main" id="{8A9828E1-3B2D-4D2C-88DF-56B511BCEC38}"/>
              </a:ext>
            </a:extLst>
          </p:cNvPr>
          <p:cNvGrpSpPr/>
          <p:nvPr/>
        </p:nvGrpSpPr>
        <p:grpSpPr>
          <a:xfrm>
            <a:off x="9409566" y="1080696"/>
            <a:ext cx="1659240" cy="2531027"/>
            <a:chOff x="1605464" y="6009053"/>
            <a:chExt cx="507983" cy="774884"/>
          </a:xfrm>
          <a:solidFill>
            <a:srgbClr val="FFFFFF"/>
          </a:solidFill>
        </p:grpSpPr>
        <p:grpSp>
          <p:nvGrpSpPr>
            <p:cNvPr id="2794" name="Graphic 1633">
              <a:extLst>
                <a:ext uri="{FF2B5EF4-FFF2-40B4-BE49-F238E27FC236}">
                  <a16:creationId xmlns:a16="http://schemas.microsoft.com/office/drawing/2014/main" id="{8A9828E1-3B2D-4D2C-88DF-56B511BCEC38}"/>
                </a:ext>
              </a:extLst>
            </p:cNvPr>
            <p:cNvGrpSpPr/>
            <p:nvPr/>
          </p:nvGrpSpPr>
          <p:grpSpPr>
            <a:xfrm>
              <a:off x="1616816" y="6020403"/>
              <a:ext cx="485278" cy="752184"/>
              <a:chOff x="1616816" y="6020403"/>
              <a:chExt cx="485278" cy="752184"/>
            </a:xfrm>
            <a:solidFill>
              <a:srgbClr val="FFFFFF"/>
            </a:solidFill>
          </p:grpSpPr>
          <p:sp>
            <p:nvSpPr>
              <p:cNvPr id="2795" name="Freeform: Shape 2794">
                <a:extLst>
                  <a:ext uri="{FF2B5EF4-FFF2-40B4-BE49-F238E27FC236}">
                    <a16:creationId xmlns:a16="http://schemas.microsoft.com/office/drawing/2014/main" id="{F82D46BA-AE21-4166-A4F9-378C7779DA2C}"/>
                  </a:ext>
                </a:extLst>
              </p:cNvPr>
              <p:cNvSpPr/>
              <p:nvPr/>
            </p:nvSpPr>
            <p:spPr>
              <a:xfrm>
                <a:off x="1944380" y="6020403"/>
                <a:ext cx="97055" cy="60660"/>
              </a:xfrm>
              <a:custGeom>
                <a:avLst/>
                <a:gdLst>
                  <a:gd name="connsiteX0" fmla="*/ 84924 w 97055"/>
                  <a:gd name="connsiteY0" fmla="*/ 0 h 60660"/>
                  <a:gd name="connsiteX1" fmla="*/ 12132 w 97055"/>
                  <a:gd name="connsiteY1" fmla="*/ 0 h 60660"/>
                  <a:gd name="connsiteX2" fmla="*/ 0 w 97055"/>
                  <a:gd name="connsiteY2" fmla="*/ 12132 h 60660"/>
                  <a:gd name="connsiteX3" fmla="*/ 0 w 97055"/>
                  <a:gd name="connsiteY3" fmla="*/ 60661 h 60660"/>
                  <a:gd name="connsiteX4" fmla="*/ 97056 w 97055"/>
                  <a:gd name="connsiteY4" fmla="*/ 60661 h 60660"/>
                  <a:gd name="connsiteX5" fmla="*/ 97056 w 97055"/>
                  <a:gd name="connsiteY5" fmla="*/ 12132 h 60660"/>
                  <a:gd name="connsiteX6" fmla="*/ 84924 w 97055"/>
                  <a:gd name="connsiteY6" fmla="*/ 0 h 606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7055" h="60660">
                    <a:moveTo>
                      <a:pt x="84924" y="0"/>
                    </a:moveTo>
                    <a:lnTo>
                      <a:pt x="12132" y="0"/>
                    </a:lnTo>
                    <a:cubicBezTo>
                      <a:pt x="5432" y="0"/>
                      <a:pt x="0" y="5432"/>
                      <a:pt x="0" y="12132"/>
                    </a:cubicBezTo>
                    <a:lnTo>
                      <a:pt x="0" y="60661"/>
                    </a:lnTo>
                    <a:lnTo>
                      <a:pt x="97056" y="60661"/>
                    </a:lnTo>
                    <a:lnTo>
                      <a:pt x="97056" y="12132"/>
                    </a:lnTo>
                    <a:cubicBezTo>
                      <a:pt x="97056" y="5432"/>
                      <a:pt x="91624" y="0"/>
                      <a:pt x="84924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796" name="Freeform: Shape 2795">
                <a:extLst>
                  <a:ext uri="{FF2B5EF4-FFF2-40B4-BE49-F238E27FC236}">
                    <a16:creationId xmlns:a16="http://schemas.microsoft.com/office/drawing/2014/main" id="{2CF1EB41-DD36-4D2C-89A7-B6DAA9982A1F}"/>
                  </a:ext>
                </a:extLst>
              </p:cNvPr>
              <p:cNvSpPr/>
              <p:nvPr/>
            </p:nvSpPr>
            <p:spPr>
              <a:xfrm>
                <a:off x="1980775" y="6020403"/>
                <a:ext cx="60660" cy="60660"/>
              </a:xfrm>
              <a:custGeom>
                <a:avLst/>
                <a:gdLst>
                  <a:gd name="connsiteX0" fmla="*/ 60661 w 60660"/>
                  <a:gd name="connsiteY0" fmla="*/ 60661 h 60660"/>
                  <a:gd name="connsiteX1" fmla="*/ 0 w 60660"/>
                  <a:gd name="connsiteY1" fmla="*/ 60661 h 60660"/>
                  <a:gd name="connsiteX2" fmla="*/ 0 w 60660"/>
                  <a:gd name="connsiteY2" fmla="*/ 0 h 60660"/>
                  <a:gd name="connsiteX3" fmla="*/ 48529 w 60660"/>
                  <a:gd name="connsiteY3" fmla="*/ 0 h 60660"/>
                  <a:gd name="connsiteX4" fmla="*/ 60661 w 60660"/>
                  <a:gd name="connsiteY4" fmla="*/ 12132 h 60660"/>
                  <a:gd name="connsiteX5" fmla="*/ 60661 w 60660"/>
                  <a:gd name="connsiteY5" fmla="*/ 60661 h 606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0660" h="60660">
                    <a:moveTo>
                      <a:pt x="60661" y="60661"/>
                    </a:moveTo>
                    <a:lnTo>
                      <a:pt x="0" y="60661"/>
                    </a:lnTo>
                    <a:lnTo>
                      <a:pt x="0" y="0"/>
                    </a:lnTo>
                    <a:lnTo>
                      <a:pt x="48529" y="0"/>
                    </a:lnTo>
                    <a:cubicBezTo>
                      <a:pt x="55229" y="0"/>
                      <a:pt x="60661" y="5432"/>
                      <a:pt x="60661" y="12132"/>
                    </a:cubicBezTo>
                    <a:lnTo>
                      <a:pt x="60661" y="60661"/>
                    </a:ln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797" name="Freeform: Shape 2796">
                <a:extLst>
                  <a:ext uri="{FF2B5EF4-FFF2-40B4-BE49-F238E27FC236}">
                    <a16:creationId xmlns:a16="http://schemas.microsoft.com/office/drawing/2014/main" id="{8B24FE39-CFD3-43E6-AAE3-19B092DA46B8}"/>
                  </a:ext>
                </a:extLst>
              </p:cNvPr>
              <p:cNvSpPr/>
              <p:nvPr/>
            </p:nvSpPr>
            <p:spPr>
              <a:xfrm>
                <a:off x="1616816" y="6068932"/>
                <a:ext cx="485278" cy="703655"/>
              </a:xfrm>
              <a:custGeom>
                <a:avLst/>
                <a:gdLst>
                  <a:gd name="connsiteX0" fmla="*/ 461015 w 485278"/>
                  <a:gd name="connsiteY0" fmla="*/ 0 h 703655"/>
                  <a:gd name="connsiteX1" fmla="*/ 24264 w 485278"/>
                  <a:gd name="connsiteY1" fmla="*/ 0 h 703655"/>
                  <a:gd name="connsiteX2" fmla="*/ 0 w 485278"/>
                  <a:gd name="connsiteY2" fmla="*/ 24264 h 703655"/>
                  <a:gd name="connsiteX3" fmla="*/ 0 w 485278"/>
                  <a:gd name="connsiteY3" fmla="*/ 679392 h 703655"/>
                  <a:gd name="connsiteX4" fmla="*/ 24264 w 485278"/>
                  <a:gd name="connsiteY4" fmla="*/ 703656 h 703655"/>
                  <a:gd name="connsiteX5" fmla="*/ 461015 w 485278"/>
                  <a:gd name="connsiteY5" fmla="*/ 703656 h 703655"/>
                  <a:gd name="connsiteX6" fmla="*/ 485278 w 485278"/>
                  <a:gd name="connsiteY6" fmla="*/ 679392 h 703655"/>
                  <a:gd name="connsiteX7" fmla="*/ 485278 w 485278"/>
                  <a:gd name="connsiteY7" fmla="*/ 24264 h 703655"/>
                  <a:gd name="connsiteX8" fmla="*/ 461015 w 485278"/>
                  <a:gd name="connsiteY8" fmla="*/ 0 h 7036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85278" h="703655">
                    <a:moveTo>
                      <a:pt x="461015" y="0"/>
                    </a:moveTo>
                    <a:lnTo>
                      <a:pt x="24264" y="0"/>
                    </a:lnTo>
                    <a:cubicBezTo>
                      <a:pt x="10864" y="0"/>
                      <a:pt x="0" y="10864"/>
                      <a:pt x="0" y="24264"/>
                    </a:cubicBezTo>
                    <a:lnTo>
                      <a:pt x="0" y="679392"/>
                    </a:lnTo>
                    <a:cubicBezTo>
                      <a:pt x="0" y="692792"/>
                      <a:pt x="10864" y="703656"/>
                      <a:pt x="24264" y="703656"/>
                    </a:cubicBezTo>
                    <a:lnTo>
                      <a:pt x="461015" y="703656"/>
                    </a:lnTo>
                    <a:cubicBezTo>
                      <a:pt x="474415" y="703656"/>
                      <a:pt x="485278" y="692792"/>
                      <a:pt x="485278" y="679392"/>
                    </a:cubicBezTo>
                    <a:lnTo>
                      <a:pt x="485278" y="24264"/>
                    </a:lnTo>
                    <a:cubicBezTo>
                      <a:pt x="485280" y="10862"/>
                      <a:pt x="474416" y="0"/>
                      <a:pt x="46101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798" name="Freeform: Shape 2797">
                <a:extLst>
                  <a:ext uri="{FF2B5EF4-FFF2-40B4-BE49-F238E27FC236}">
                    <a16:creationId xmlns:a16="http://schemas.microsoft.com/office/drawing/2014/main" id="{51DF72FC-66A4-433F-92B7-9533F78AA2EF}"/>
                  </a:ext>
                </a:extLst>
              </p:cNvPr>
              <p:cNvSpPr/>
              <p:nvPr/>
            </p:nvSpPr>
            <p:spPr>
              <a:xfrm>
                <a:off x="1853410" y="6347967"/>
                <a:ext cx="88296" cy="48528"/>
              </a:xfrm>
              <a:custGeom>
                <a:avLst/>
                <a:gdLst>
                  <a:gd name="connsiteX0" fmla="*/ 44148 w 88296"/>
                  <a:gd name="connsiteY0" fmla="*/ 0 h 48528"/>
                  <a:gd name="connsiteX1" fmla="*/ 2495 w 88296"/>
                  <a:gd name="connsiteY1" fmla="*/ 17993 h 48528"/>
                  <a:gd name="connsiteX2" fmla="*/ 2495 w 88296"/>
                  <a:gd name="connsiteY2" fmla="*/ 30535 h 48528"/>
                  <a:gd name="connsiteX3" fmla="*/ 44148 w 88296"/>
                  <a:gd name="connsiteY3" fmla="*/ 48529 h 48528"/>
                  <a:gd name="connsiteX4" fmla="*/ 85801 w 88296"/>
                  <a:gd name="connsiteY4" fmla="*/ 30535 h 48528"/>
                  <a:gd name="connsiteX5" fmla="*/ 85801 w 88296"/>
                  <a:gd name="connsiteY5" fmla="*/ 17993 h 48528"/>
                  <a:gd name="connsiteX6" fmla="*/ 44148 w 88296"/>
                  <a:gd name="connsiteY6" fmla="*/ 0 h 485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8296" h="48528">
                    <a:moveTo>
                      <a:pt x="44148" y="0"/>
                    </a:moveTo>
                    <a:cubicBezTo>
                      <a:pt x="27757" y="0"/>
                      <a:pt x="12994" y="6916"/>
                      <a:pt x="2495" y="17993"/>
                    </a:cubicBezTo>
                    <a:cubicBezTo>
                      <a:pt x="-832" y="21503"/>
                      <a:pt x="-832" y="27026"/>
                      <a:pt x="2495" y="30535"/>
                    </a:cubicBezTo>
                    <a:cubicBezTo>
                      <a:pt x="12994" y="41612"/>
                      <a:pt x="27756" y="48529"/>
                      <a:pt x="44148" y="48529"/>
                    </a:cubicBezTo>
                    <a:cubicBezTo>
                      <a:pt x="60539" y="48529"/>
                      <a:pt x="75302" y="41612"/>
                      <a:pt x="85801" y="30535"/>
                    </a:cubicBezTo>
                    <a:cubicBezTo>
                      <a:pt x="89128" y="27026"/>
                      <a:pt x="89128" y="21503"/>
                      <a:pt x="85801" y="17993"/>
                    </a:cubicBezTo>
                    <a:cubicBezTo>
                      <a:pt x="75302" y="6918"/>
                      <a:pt x="60539" y="0"/>
                      <a:pt x="44148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799" name="Freeform: Shape 2798">
                <a:extLst>
                  <a:ext uri="{FF2B5EF4-FFF2-40B4-BE49-F238E27FC236}">
                    <a16:creationId xmlns:a16="http://schemas.microsoft.com/office/drawing/2014/main" id="{2EE1FF45-27C9-49EA-B8FE-FA3844C228B4}"/>
                  </a:ext>
                </a:extLst>
              </p:cNvPr>
              <p:cNvSpPr/>
              <p:nvPr/>
            </p:nvSpPr>
            <p:spPr>
              <a:xfrm>
                <a:off x="1677475" y="6408627"/>
                <a:ext cx="242639" cy="242639"/>
              </a:xfrm>
              <a:custGeom>
                <a:avLst/>
                <a:gdLst>
                  <a:gd name="connsiteX0" fmla="*/ 242639 w 242639"/>
                  <a:gd name="connsiteY0" fmla="*/ 121320 h 242639"/>
                  <a:gd name="connsiteX1" fmla="*/ 121320 w 242639"/>
                  <a:gd name="connsiteY1" fmla="*/ 242639 h 242639"/>
                  <a:gd name="connsiteX2" fmla="*/ 0 w 242639"/>
                  <a:gd name="connsiteY2" fmla="*/ 121320 h 242639"/>
                  <a:gd name="connsiteX3" fmla="*/ 121320 w 242639"/>
                  <a:gd name="connsiteY3" fmla="*/ 0 h 242639"/>
                  <a:gd name="connsiteX4" fmla="*/ 242639 w 242639"/>
                  <a:gd name="connsiteY4" fmla="*/ 121320 h 2426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42639" h="242639">
                    <a:moveTo>
                      <a:pt x="242639" y="121320"/>
                    </a:moveTo>
                    <a:cubicBezTo>
                      <a:pt x="242639" y="188323"/>
                      <a:pt x="188323" y="242639"/>
                      <a:pt x="121320" y="242639"/>
                    </a:cubicBezTo>
                    <a:cubicBezTo>
                      <a:pt x="54317" y="242639"/>
                      <a:pt x="0" y="188323"/>
                      <a:pt x="0" y="121320"/>
                    </a:cubicBezTo>
                    <a:cubicBezTo>
                      <a:pt x="0" y="54317"/>
                      <a:pt x="54317" y="0"/>
                      <a:pt x="121320" y="0"/>
                    </a:cubicBezTo>
                    <a:cubicBezTo>
                      <a:pt x="188323" y="0"/>
                      <a:pt x="242639" y="54317"/>
                      <a:pt x="242639" y="1213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00" name="Freeform: Shape 2799">
                <a:extLst>
                  <a:ext uri="{FF2B5EF4-FFF2-40B4-BE49-F238E27FC236}">
                    <a16:creationId xmlns:a16="http://schemas.microsoft.com/office/drawing/2014/main" id="{DFE86289-D8FA-48D2-911C-D4E9020A1E5B}"/>
                  </a:ext>
                </a:extLst>
              </p:cNvPr>
              <p:cNvSpPr/>
              <p:nvPr/>
            </p:nvSpPr>
            <p:spPr>
              <a:xfrm>
                <a:off x="1677477" y="6427977"/>
                <a:ext cx="223291" cy="223291"/>
              </a:xfrm>
              <a:custGeom>
                <a:avLst/>
                <a:gdLst>
                  <a:gd name="connsiteX0" fmla="*/ 157715 w 223291"/>
                  <a:gd name="connsiteY0" fmla="*/ 186894 h 223291"/>
                  <a:gd name="connsiteX1" fmla="*/ 36395 w 223291"/>
                  <a:gd name="connsiteY1" fmla="*/ 65575 h 223291"/>
                  <a:gd name="connsiteX2" fmla="*/ 55745 w 223291"/>
                  <a:gd name="connsiteY2" fmla="*/ 0 h 223291"/>
                  <a:gd name="connsiteX3" fmla="*/ 0 w 223291"/>
                  <a:gd name="connsiteY3" fmla="*/ 101972 h 223291"/>
                  <a:gd name="connsiteX4" fmla="*/ 121320 w 223291"/>
                  <a:gd name="connsiteY4" fmla="*/ 223291 h 223291"/>
                  <a:gd name="connsiteX5" fmla="*/ 223291 w 223291"/>
                  <a:gd name="connsiteY5" fmla="*/ 167546 h 223291"/>
                  <a:gd name="connsiteX6" fmla="*/ 157715 w 223291"/>
                  <a:gd name="connsiteY6" fmla="*/ 186894 h 2232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23291" h="223291">
                    <a:moveTo>
                      <a:pt x="157715" y="186894"/>
                    </a:moveTo>
                    <a:cubicBezTo>
                      <a:pt x="90712" y="186894"/>
                      <a:pt x="36395" y="132577"/>
                      <a:pt x="36395" y="65575"/>
                    </a:cubicBezTo>
                    <a:cubicBezTo>
                      <a:pt x="36395" y="41393"/>
                      <a:pt x="43551" y="18920"/>
                      <a:pt x="55745" y="0"/>
                    </a:cubicBezTo>
                    <a:cubicBezTo>
                      <a:pt x="22242" y="21591"/>
                      <a:pt x="0" y="59150"/>
                      <a:pt x="0" y="101972"/>
                    </a:cubicBezTo>
                    <a:cubicBezTo>
                      <a:pt x="0" y="168975"/>
                      <a:pt x="54318" y="223291"/>
                      <a:pt x="121320" y="223291"/>
                    </a:cubicBezTo>
                    <a:cubicBezTo>
                      <a:pt x="164141" y="223291"/>
                      <a:pt x="201700" y="201050"/>
                      <a:pt x="223291" y="167546"/>
                    </a:cubicBezTo>
                    <a:cubicBezTo>
                      <a:pt x="204370" y="179739"/>
                      <a:pt x="181897" y="186894"/>
                      <a:pt x="157715" y="186894"/>
                    </a:cubicBezTo>
                    <a:close/>
                  </a:path>
                </a:pathLst>
              </a:custGeom>
              <a:solidFill>
                <a:srgbClr val="C00000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01" name="Freeform: Shape 2800">
                <a:extLst>
                  <a:ext uri="{FF2B5EF4-FFF2-40B4-BE49-F238E27FC236}">
                    <a16:creationId xmlns:a16="http://schemas.microsoft.com/office/drawing/2014/main" id="{768F70D9-E78B-49DC-9736-F3F778FE7362}"/>
                  </a:ext>
                </a:extLst>
              </p:cNvPr>
              <p:cNvSpPr/>
              <p:nvPr/>
            </p:nvSpPr>
            <p:spPr>
              <a:xfrm>
                <a:off x="1798796" y="6457156"/>
                <a:ext cx="242639" cy="242639"/>
              </a:xfrm>
              <a:custGeom>
                <a:avLst/>
                <a:gdLst>
                  <a:gd name="connsiteX0" fmla="*/ 242639 w 242639"/>
                  <a:gd name="connsiteY0" fmla="*/ 121320 h 242639"/>
                  <a:gd name="connsiteX1" fmla="*/ 121320 w 242639"/>
                  <a:gd name="connsiteY1" fmla="*/ 242639 h 242639"/>
                  <a:gd name="connsiteX2" fmla="*/ 0 w 242639"/>
                  <a:gd name="connsiteY2" fmla="*/ 121320 h 242639"/>
                  <a:gd name="connsiteX3" fmla="*/ 121320 w 242639"/>
                  <a:gd name="connsiteY3" fmla="*/ 0 h 242639"/>
                  <a:gd name="connsiteX4" fmla="*/ 242639 w 242639"/>
                  <a:gd name="connsiteY4" fmla="*/ 121320 h 2426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42639" h="242639">
                    <a:moveTo>
                      <a:pt x="242639" y="121320"/>
                    </a:moveTo>
                    <a:cubicBezTo>
                      <a:pt x="242639" y="188323"/>
                      <a:pt x="188323" y="242639"/>
                      <a:pt x="121320" y="242639"/>
                    </a:cubicBezTo>
                    <a:cubicBezTo>
                      <a:pt x="54317" y="242639"/>
                      <a:pt x="0" y="188323"/>
                      <a:pt x="0" y="121320"/>
                    </a:cubicBezTo>
                    <a:cubicBezTo>
                      <a:pt x="0" y="54317"/>
                      <a:pt x="54317" y="0"/>
                      <a:pt x="121320" y="0"/>
                    </a:cubicBezTo>
                    <a:cubicBezTo>
                      <a:pt x="188323" y="0"/>
                      <a:pt x="242639" y="54317"/>
                      <a:pt x="242639" y="12132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02" name="Freeform: Shape 2801">
                <a:extLst>
                  <a:ext uri="{FF2B5EF4-FFF2-40B4-BE49-F238E27FC236}">
                    <a16:creationId xmlns:a16="http://schemas.microsoft.com/office/drawing/2014/main" id="{1CBA32F6-2B28-4099-893C-4E64DF4937DA}"/>
                  </a:ext>
                </a:extLst>
              </p:cNvPr>
              <p:cNvSpPr/>
              <p:nvPr/>
            </p:nvSpPr>
            <p:spPr>
              <a:xfrm>
                <a:off x="1750268" y="6165988"/>
                <a:ext cx="218375" cy="48527"/>
              </a:xfrm>
              <a:custGeom>
                <a:avLst/>
                <a:gdLst>
                  <a:gd name="connsiteX0" fmla="*/ 194112 w 218375"/>
                  <a:gd name="connsiteY0" fmla="*/ 48527 h 48527"/>
                  <a:gd name="connsiteX1" fmla="*/ 24264 w 218375"/>
                  <a:gd name="connsiteY1" fmla="*/ 48527 h 48527"/>
                  <a:gd name="connsiteX2" fmla="*/ 0 w 218375"/>
                  <a:gd name="connsiteY2" fmla="*/ 24264 h 48527"/>
                  <a:gd name="connsiteX3" fmla="*/ 0 w 218375"/>
                  <a:gd name="connsiteY3" fmla="*/ 24264 h 48527"/>
                  <a:gd name="connsiteX4" fmla="*/ 24264 w 218375"/>
                  <a:gd name="connsiteY4" fmla="*/ 0 h 48527"/>
                  <a:gd name="connsiteX5" fmla="*/ 194112 w 218375"/>
                  <a:gd name="connsiteY5" fmla="*/ 0 h 48527"/>
                  <a:gd name="connsiteX6" fmla="*/ 218376 w 218375"/>
                  <a:gd name="connsiteY6" fmla="*/ 24264 h 48527"/>
                  <a:gd name="connsiteX7" fmla="*/ 218376 w 218375"/>
                  <a:gd name="connsiteY7" fmla="*/ 24264 h 48527"/>
                  <a:gd name="connsiteX8" fmla="*/ 194112 w 218375"/>
                  <a:gd name="connsiteY8" fmla="*/ 48527 h 485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18375" h="48527">
                    <a:moveTo>
                      <a:pt x="194112" y="48527"/>
                    </a:moveTo>
                    <a:lnTo>
                      <a:pt x="24264" y="48527"/>
                    </a:lnTo>
                    <a:cubicBezTo>
                      <a:pt x="10864" y="48527"/>
                      <a:pt x="0" y="37664"/>
                      <a:pt x="0" y="24264"/>
                    </a:cubicBezTo>
                    <a:lnTo>
                      <a:pt x="0" y="24264"/>
                    </a:lnTo>
                    <a:cubicBezTo>
                      <a:pt x="0" y="10864"/>
                      <a:pt x="10864" y="0"/>
                      <a:pt x="24264" y="0"/>
                    </a:cubicBezTo>
                    <a:lnTo>
                      <a:pt x="194112" y="0"/>
                    </a:lnTo>
                    <a:cubicBezTo>
                      <a:pt x="207512" y="0"/>
                      <a:pt x="218376" y="10864"/>
                      <a:pt x="218376" y="24264"/>
                    </a:cubicBezTo>
                    <a:lnTo>
                      <a:pt x="218376" y="24264"/>
                    </a:lnTo>
                    <a:cubicBezTo>
                      <a:pt x="218376" y="37664"/>
                      <a:pt x="207512" y="48527"/>
                      <a:pt x="194112" y="48527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03" name="Freeform: Shape 2802">
                <a:extLst>
                  <a:ext uri="{FF2B5EF4-FFF2-40B4-BE49-F238E27FC236}">
                    <a16:creationId xmlns:a16="http://schemas.microsoft.com/office/drawing/2014/main" id="{3F6EE1AF-1F0F-4797-A093-A32D3A1CBDFD}"/>
                  </a:ext>
                </a:extLst>
              </p:cNvPr>
              <p:cNvSpPr/>
              <p:nvPr/>
            </p:nvSpPr>
            <p:spPr>
              <a:xfrm>
                <a:off x="1616816" y="6068932"/>
                <a:ext cx="485278" cy="703655"/>
              </a:xfrm>
              <a:custGeom>
                <a:avLst/>
                <a:gdLst>
                  <a:gd name="connsiteX0" fmla="*/ 36395 w 485278"/>
                  <a:gd name="connsiteY0" fmla="*/ 558071 h 703655"/>
                  <a:gd name="connsiteX1" fmla="*/ 36395 w 485278"/>
                  <a:gd name="connsiteY1" fmla="*/ 0 h 703655"/>
                  <a:gd name="connsiteX2" fmla="*/ 24264 w 485278"/>
                  <a:gd name="connsiteY2" fmla="*/ 0 h 703655"/>
                  <a:gd name="connsiteX3" fmla="*/ 0 w 485278"/>
                  <a:gd name="connsiteY3" fmla="*/ 24264 h 703655"/>
                  <a:gd name="connsiteX4" fmla="*/ 0 w 485278"/>
                  <a:gd name="connsiteY4" fmla="*/ 679392 h 703655"/>
                  <a:gd name="connsiteX5" fmla="*/ 24264 w 485278"/>
                  <a:gd name="connsiteY5" fmla="*/ 703656 h 703655"/>
                  <a:gd name="connsiteX6" fmla="*/ 461015 w 485278"/>
                  <a:gd name="connsiteY6" fmla="*/ 703656 h 703655"/>
                  <a:gd name="connsiteX7" fmla="*/ 485278 w 485278"/>
                  <a:gd name="connsiteY7" fmla="*/ 679392 h 703655"/>
                  <a:gd name="connsiteX8" fmla="*/ 485278 w 485278"/>
                  <a:gd name="connsiteY8" fmla="*/ 667260 h 703655"/>
                  <a:gd name="connsiteX9" fmla="*/ 145583 w 485278"/>
                  <a:gd name="connsiteY9" fmla="*/ 667260 h 703655"/>
                  <a:gd name="connsiteX10" fmla="*/ 36395 w 485278"/>
                  <a:gd name="connsiteY10" fmla="*/ 558071 h 7036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85278" h="703655">
                    <a:moveTo>
                      <a:pt x="36395" y="558071"/>
                    </a:moveTo>
                    <a:lnTo>
                      <a:pt x="36395" y="0"/>
                    </a:lnTo>
                    <a:lnTo>
                      <a:pt x="24264" y="0"/>
                    </a:lnTo>
                    <a:cubicBezTo>
                      <a:pt x="10864" y="0"/>
                      <a:pt x="0" y="10864"/>
                      <a:pt x="0" y="24264"/>
                    </a:cubicBezTo>
                    <a:lnTo>
                      <a:pt x="0" y="679392"/>
                    </a:lnTo>
                    <a:cubicBezTo>
                      <a:pt x="0" y="692792"/>
                      <a:pt x="10865" y="703656"/>
                      <a:pt x="24264" y="703656"/>
                    </a:cubicBezTo>
                    <a:lnTo>
                      <a:pt x="461015" y="703656"/>
                    </a:lnTo>
                    <a:cubicBezTo>
                      <a:pt x="474415" y="703656"/>
                      <a:pt x="485278" y="692792"/>
                      <a:pt x="485278" y="679392"/>
                    </a:cubicBezTo>
                    <a:lnTo>
                      <a:pt x="485278" y="667260"/>
                    </a:lnTo>
                    <a:lnTo>
                      <a:pt x="145583" y="667260"/>
                    </a:lnTo>
                    <a:cubicBezTo>
                      <a:pt x="85377" y="667260"/>
                      <a:pt x="36395" y="618279"/>
                      <a:pt x="36395" y="558071"/>
                    </a:cubicBezTo>
                    <a:close/>
                  </a:path>
                </a:pathLst>
              </a:custGeom>
              <a:solidFill>
                <a:srgbClr val="00B0F0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04" name="Freeform: Shape 2803">
                <a:extLst>
                  <a:ext uri="{FF2B5EF4-FFF2-40B4-BE49-F238E27FC236}">
                    <a16:creationId xmlns:a16="http://schemas.microsoft.com/office/drawing/2014/main" id="{952D810E-B8D1-4139-AE85-973739F489F9}"/>
                  </a:ext>
                </a:extLst>
              </p:cNvPr>
              <p:cNvSpPr/>
              <p:nvPr/>
            </p:nvSpPr>
            <p:spPr>
              <a:xfrm>
                <a:off x="1798795" y="6165987"/>
                <a:ext cx="169848" cy="48528"/>
              </a:xfrm>
              <a:custGeom>
                <a:avLst/>
                <a:gdLst>
                  <a:gd name="connsiteX0" fmla="*/ 145585 w 169848"/>
                  <a:gd name="connsiteY0" fmla="*/ 48529 h 48528"/>
                  <a:gd name="connsiteX1" fmla="*/ 0 w 169848"/>
                  <a:gd name="connsiteY1" fmla="*/ 48529 h 48528"/>
                  <a:gd name="connsiteX2" fmla="*/ 0 w 169848"/>
                  <a:gd name="connsiteY2" fmla="*/ 0 h 48528"/>
                  <a:gd name="connsiteX3" fmla="*/ 145585 w 169848"/>
                  <a:gd name="connsiteY3" fmla="*/ 0 h 48528"/>
                  <a:gd name="connsiteX4" fmla="*/ 169848 w 169848"/>
                  <a:gd name="connsiteY4" fmla="*/ 24264 h 48528"/>
                  <a:gd name="connsiteX5" fmla="*/ 169848 w 169848"/>
                  <a:gd name="connsiteY5" fmla="*/ 24264 h 48528"/>
                  <a:gd name="connsiteX6" fmla="*/ 145585 w 169848"/>
                  <a:gd name="connsiteY6" fmla="*/ 48529 h 485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9848" h="48528">
                    <a:moveTo>
                      <a:pt x="145585" y="48529"/>
                    </a:moveTo>
                    <a:lnTo>
                      <a:pt x="0" y="48529"/>
                    </a:lnTo>
                    <a:lnTo>
                      <a:pt x="0" y="0"/>
                    </a:lnTo>
                    <a:lnTo>
                      <a:pt x="145585" y="0"/>
                    </a:lnTo>
                    <a:cubicBezTo>
                      <a:pt x="158985" y="0"/>
                      <a:pt x="169848" y="10864"/>
                      <a:pt x="169848" y="24264"/>
                    </a:cubicBezTo>
                    <a:lnTo>
                      <a:pt x="169848" y="24264"/>
                    </a:lnTo>
                    <a:cubicBezTo>
                      <a:pt x="169848" y="37665"/>
                      <a:pt x="158985" y="48529"/>
                      <a:pt x="145585" y="48529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05" name="Freeform: Shape 2804">
                <a:extLst>
                  <a:ext uri="{FF2B5EF4-FFF2-40B4-BE49-F238E27FC236}">
                    <a16:creationId xmlns:a16="http://schemas.microsoft.com/office/drawing/2014/main" id="{9B86DFF5-6138-414F-8374-746BADCA13B5}"/>
                  </a:ext>
                </a:extLst>
              </p:cNvPr>
              <p:cNvSpPr/>
              <p:nvPr/>
            </p:nvSpPr>
            <p:spPr>
              <a:xfrm>
                <a:off x="1847324" y="6505683"/>
                <a:ext cx="145584" cy="145584"/>
              </a:xfrm>
              <a:custGeom>
                <a:avLst/>
                <a:gdLst>
                  <a:gd name="connsiteX0" fmla="*/ 145585 w 145584"/>
                  <a:gd name="connsiteY0" fmla="*/ 72792 h 145584"/>
                  <a:gd name="connsiteX1" fmla="*/ 72792 w 145584"/>
                  <a:gd name="connsiteY1" fmla="*/ 145585 h 145584"/>
                  <a:gd name="connsiteX2" fmla="*/ 0 w 145584"/>
                  <a:gd name="connsiteY2" fmla="*/ 72792 h 145584"/>
                  <a:gd name="connsiteX3" fmla="*/ 72792 w 145584"/>
                  <a:gd name="connsiteY3" fmla="*/ 0 h 145584"/>
                  <a:gd name="connsiteX4" fmla="*/ 145585 w 145584"/>
                  <a:gd name="connsiteY4" fmla="*/ 72792 h 145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5584" h="145584">
                    <a:moveTo>
                      <a:pt x="145585" y="72792"/>
                    </a:moveTo>
                    <a:cubicBezTo>
                      <a:pt x="145585" y="112994"/>
                      <a:pt x="112995" y="145585"/>
                      <a:pt x="72792" y="145585"/>
                    </a:cubicBezTo>
                    <a:cubicBezTo>
                      <a:pt x="32590" y="145585"/>
                      <a:pt x="0" y="112994"/>
                      <a:pt x="0" y="72792"/>
                    </a:cubicBezTo>
                    <a:cubicBezTo>
                      <a:pt x="0" y="32590"/>
                      <a:pt x="32590" y="0"/>
                      <a:pt x="72792" y="0"/>
                    </a:cubicBezTo>
                    <a:cubicBezTo>
                      <a:pt x="112995" y="0"/>
                      <a:pt x="145585" y="32590"/>
                      <a:pt x="145585" y="72792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2806" name="Graphic 1633">
              <a:extLst>
                <a:ext uri="{FF2B5EF4-FFF2-40B4-BE49-F238E27FC236}">
                  <a16:creationId xmlns:a16="http://schemas.microsoft.com/office/drawing/2014/main" id="{8A9828E1-3B2D-4D2C-88DF-56B511BCEC38}"/>
                </a:ext>
              </a:extLst>
            </p:cNvPr>
            <p:cNvGrpSpPr/>
            <p:nvPr/>
          </p:nvGrpSpPr>
          <p:grpSpPr>
            <a:xfrm>
              <a:off x="1605464" y="6009053"/>
              <a:ext cx="507983" cy="774884"/>
              <a:chOff x="1605464" y="6009053"/>
              <a:chExt cx="507983" cy="774884"/>
            </a:xfrm>
            <a:solidFill>
              <a:srgbClr val="FFFFFF"/>
            </a:solidFill>
          </p:grpSpPr>
          <p:sp>
            <p:nvSpPr>
              <p:cNvPr id="2807" name="Freeform: Shape 2806">
                <a:extLst>
                  <a:ext uri="{FF2B5EF4-FFF2-40B4-BE49-F238E27FC236}">
                    <a16:creationId xmlns:a16="http://schemas.microsoft.com/office/drawing/2014/main" id="{B16C746E-0901-4EB3-86E4-35F99C1B7A4D}"/>
                  </a:ext>
                </a:extLst>
              </p:cNvPr>
              <p:cNvSpPr/>
              <p:nvPr/>
            </p:nvSpPr>
            <p:spPr>
              <a:xfrm>
                <a:off x="1605464" y="6009053"/>
                <a:ext cx="507983" cy="774884"/>
              </a:xfrm>
              <a:custGeom>
                <a:avLst/>
                <a:gdLst>
                  <a:gd name="connsiteX0" fmla="*/ 496632 w 507983"/>
                  <a:gd name="connsiteY0" fmla="*/ 119758 h 774884"/>
                  <a:gd name="connsiteX1" fmla="*/ 507983 w 507983"/>
                  <a:gd name="connsiteY1" fmla="*/ 108407 h 774884"/>
                  <a:gd name="connsiteX2" fmla="*/ 507983 w 507983"/>
                  <a:gd name="connsiteY2" fmla="*/ 84143 h 774884"/>
                  <a:gd name="connsiteX3" fmla="*/ 472369 w 507983"/>
                  <a:gd name="connsiteY3" fmla="*/ 48529 h 774884"/>
                  <a:gd name="connsiteX4" fmla="*/ 447323 w 507983"/>
                  <a:gd name="connsiteY4" fmla="*/ 48529 h 774884"/>
                  <a:gd name="connsiteX5" fmla="*/ 447323 w 507983"/>
                  <a:gd name="connsiteY5" fmla="*/ 23483 h 774884"/>
                  <a:gd name="connsiteX6" fmla="*/ 423840 w 507983"/>
                  <a:gd name="connsiteY6" fmla="*/ 0 h 774884"/>
                  <a:gd name="connsiteX7" fmla="*/ 351048 w 507983"/>
                  <a:gd name="connsiteY7" fmla="*/ 0 h 774884"/>
                  <a:gd name="connsiteX8" fmla="*/ 327565 w 507983"/>
                  <a:gd name="connsiteY8" fmla="*/ 23483 h 774884"/>
                  <a:gd name="connsiteX9" fmla="*/ 327565 w 507983"/>
                  <a:gd name="connsiteY9" fmla="*/ 48527 h 774884"/>
                  <a:gd name="connsiteX10" fmla="*/ 35614 w 507983"/>
                  <a:gd name="connsiteY10" fmla="*/ 48527 h 774884"/>
                  <a:gd name="connsiteX11" fmla="*/ 0 w 507983"/>
                  <a:gd name="connsiteY11" fmla="*/ 84142 h 774884"/>
                  <a:gd name="connsiteX12" fmla="*/ 0 w 507983"/>
                  <a:gd name="connsiteY12" fmla="*/ 739270 h 774884"/>
                  <a:gd name="connsiteX13" fmla="*/ 35614 w 507983"/>
                  <a:gd name="connsiteY13" fmla="*/ 774885 h 774884"/>
                  <a:gd name="connsiteX14" fmla="*/ 472367 w 507983"/>
                  <a:gd name="connsiteY14" fmla="*/ 774885 h 774884"/>
                  <a:gd name="connsiteX15" fmla="*/ 507982 w 507983"/>
                  <a:gd name="connsiteY15" fmla="*/ 739270 h 774884"/>
                  <a:gd name="connsiteX16" fmla="*/ 507982 w 507983"/>
                  <a:gd name="connsiteY16" fmla="*/ 156936 h 774884"/>
                  <a:gd name="connsiteX17" fmla="*/ 496631 w 507983"/>
                  <a:gd name="connsiteY17" fmla="*/ 145585 h 774884"/>
                  <a:gd name="connsiteX18" fmla="*/ 485280 w 507983"/>
                  <a:gd name="connsiteY18" fmla="*/ 156936 h 774884"/>
                  <a:gd name="connsiteX19" fmla="*/ 485280 w 507983"/>
                  <a:gd name="connsiteY19" fmla="*/ 739270 h 774884"/>
                  <a:gd name="connsiteX20" fmla="*/ 472367 w 507983"/>
                  <a:gd name="connsiteY20" fmla="*/ 752183 h 774884"/>
                  <a:gd name="connsiteX21" fmla="*/ 35614 w 507983"/>
                  <a:gd name="connsiteY21" fmla="*/ 752183 h 774884"/>
                  <a:gd name="connsiteX22" fmla="*/ 22702 w 507983"/>
                  <a:gd name="connsiteY22" fmla="*/ 739270 h 774884"/>
                  <a:gd name="connsiteX23" fmla="*/ 22702 w 507983"/>
                  <a:gd name="connsiteY23" fmla="*/ 84143 h 774884"/>
                  <a:gd name="connsiteX24" fmla="*/ 35614 w 507983"/>
                  <a:gd name="connsiteY24" fmla="*/ 71230 h 774884"/>
                  <a:gd name="connsiteX25" fmla="*/ 472367 w 507983"/>
                  <a:gd name="connsiteY25" fmla="*/ 71230 h 774884"/>
                  <a:gd name="connsiteX26" fmla="*/ 485280 w 507983"/>
                  <a:gd name="connsiteY26" fmla="*/ 84143 h 774884"/>
                  <a:gd name="connsiteX27" fmla="*/ 485280 w 507983"/>
                  <a:gd name="connsiteY27" fmla="*/ 108408 h 774884"/>
                  <a:gd name="connsiteX28" fmla="*/ 496632 w 507983"/>
                  <a:gd name="connsiteY28" fmla="*/ 119758 h 774884"/>
                  <a:gd name="connsiteX29" fmla="*/ 350267 w 507983"/>
                  <a:gd name="connsiteY29" fmla="*/ 23483 h 774884"/>
                  <a:gd name="connsiteX30" fmla="*/ 351048 w 507983"/>
                  <a:gd name="connsiteY30" fmla="*/ 22702 h 774884"/>
                  <a:gd name="connsiteX31" fmla="*/ 423840 w 507983"/>
                  <a:gd name="connsiteY31" fmla="*/ 22702 h 774884"/>
                  <a:gd name="connsiteX32" fmla="*/ 424621 w 507983"/>
                  <a:gd name="connsiteY32" fmla="*/ 23483 h 774884"/>
                  <a:gd name="connsiteX33" fmla="*/ 424621 w 507983"/>
                  <a:gd name="connsiteY33" fmla="*/ 48527 h 774884"/>
                  <a:gd name="connsiteX34" fmla="*/ 350267 w 507983"/>
                  <a:gd name="connsiteY34" fmla="*/ 48527 h 774884"/>
                  <a:gd name="connsiteX35" fmla="*/ 350267 w 507983"/>
                  <a:gd name="connsiteY35" fmla="*/ 23483 h 7748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507983" h="774884">
                    <a:moveTo>
                      <a:pt x="496632" y="119758"/>
                    </a:moveTo>
                    <a:cubicBezTo>
                      <a:pt x="502901" y="119758"/>
                      <a:pt x="507983" y="114676"/>
                      <a:pt x="507983" y="108407"/>
                    </a:cubicBezTo>
                    <a:lnTo>
                      <a:pt x="507983" y="84143"/>
                    </a:lnTo>
                    <a:cubicBezTo>
                      <a:pt x="507983" y="64505"/>
                      <a:pt x="492006" y="48529"/>
                      <a:pt x="472369" y="48529"/>
                    </a:cubicBezTo>
                    <a:lnTo>
                      <a:pt x="447323" y="48529"/>
                    </a:lnTo>
                    <a:lnTo>
                      <a:pt x="447323" y="23483"/>
                    </a:lnTo>
                    <a:cubicBezTo>
                      <a:pt x="447323" y="10534"/>
                      <a:pt x="436788" y="0"/>
                      <a:pt x="423840" y="0"/>
                    </a:cubicBezTo>
                    <a:lnTo>
                      <a:pt x="351048" y="0"/>
                    </a:lnTo>
                    <a:cubicBezTo>
                      <a:pt x="338099" y="0"/>
                      <a:pt x="327565" y="10534"/>
                      <a:pt x="327565" y="23483"/>
                    </a:cubicBezTo>
                    <a:lnTo>
                      <a:pt x="327565" y="48527"/>
                    </a:lnTo>
                    <a:lnTo>
                      <a:pt x="35614" y="48527"/>
                    </a:lnTo>
                    <a:cubicBezTo>
                      <a:pt x="15976" y="48527"/>
                      <a:pt x="0" y="64505"/>
                      <a:pt x="0" y="84142"/>
                    </a:cubicBezTo>
                    <a:lnTo>
                      <a:pt x="0" y="739270"/>
                    </a:lnTo>
                    <a:cubicBezTo>
                      <a:pt x="0" y="758909"/>
                      <a:pt x="15977" y="774885"/>
                      <a:pt x="35614" y="774885"/>
                    </a:cubicBezTo>
                    <a:lnTo>
                      <a:pt x="472367" y="774885"/>
                    </a:lnTo>
                    <a:cubicBezTo>
                      <a:pt x="492006" y="774885"/>
                      <a:pt x="507982" y="758907"/>
                      <a:pt x="507982" y="739270"/>
                    </a:cubicBezTo>
                    <a:lnTo>
                      <a:pt x="507982" y="156936"/>
                    </a:lnTo>
                    <a:cubicBezTo>
                      <a:pt x="507982" y="150667"/>
                      <a:pt x="502899" y="145585"/>
                      <a:pt x="496631" y="145585"/>
                    </a:cubicBezTo>
                    <a:cubicBezTo>
                      <a:pt x="490362" y="145585"/>
                      <a:pt x="485280" y="150667"/>
                      <a:pt x="485280" y="156936"/>
                    </a:cubicBezTo>
                    <a:lnTo>
                      <a:pt x="485280" y="739270"/>
                    </a:lnTo>
                    <a:cubicBezTo>
                      <a:pt x="485280" y="746391"/>
                      <a:pt x="479486" y="752183"/>
                      <a:pt x="472367" y="752183"/>
                    </a:cubicBezTo>
                    <a:lnTo>
                      <a:pt x="35614" y="752183"/>
                    </a:lnTo>
                    <a:cubicBezTo>
                      <a:pt x="28494" y="752183"/>
                      <a:pt x="22702" y="746391"/>
                      <a:pt x="22702" y="739270"/>
                    </a:cubicBezTo>
                    <a:lnTo>
                      <a:pt x="22702" y="84143"/>
                    </a:lnTo>
                    <a:cubicBezTo>
                      <a:pt x="22702" y="77022"/>
                      <a:pt x="28495" y="71230"/>
                      <a:pt x="35614" y="71230"/>
                    </a:cubicBezTo>
                    <a:lnTo>
                      <a:pt x="472367" y="71230"/>
                    </a:lnTo>
                    <a:cubicBezTo>
                      <a:pt x="479488" y="71230"/>
                      <a:pt x="485280" y="77024"/>
                      <a:pt x="485280" y="84143"/>
                    </a:cubicBezTo>
                    <a:lnTo>
                      <a:pt x="485280" y="108408"/>
                    </a:lnTo>
                    <a:cubicBezTo>
                      <a:pt x="485281" y="114676"/>
                      <a:pt x="490364" y="119758"/>
                      <a:pt x="496632" y="119758"/>
                    </a:cubicBezTo>
                    <a:close/>
                    <a:moveTo>
                      <a:pt x="350267" y="23483"/>
                    </a:moveTo>
                    <a:cubicBezTo>
                      <a:pt x="350267" y="23051"/>
                      <a:pt x="350616" y="22702"/>
                      <a:pt x="351048" y="22702"/>
                    </a:cubicBezTo>
                    <a:lnTo>
                      <a:pt x="423840" y="22702"/>
                    </a:lnTo>
                    <a:cubicBezTo>
                      <a:pt x="424271" y="22702"/>
                      <a:pt x="424621" y="23051"/>
                      <a:pt x="424621" y="23483"/>
                    </a:cubicBezTo>
                    <a:lnTo>
                      <a:pt x="424621" y="48527"/>
                    </a:lnTo>
                    <a:lnTo>
                      <a:pt x="350267" y="48527"/>
                    </a:lnTo>
                    <a:lnTo>
                      <a:pt x="350267" y="23483"/>
                    </a:lnTo>
                    <a:close/>
                  </a:path>
                </a:pathLst>
              </a:custGeom>
              <a:solidFill>
                <a:srgbClr val="00B0F0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08" name="Freeform: Shape 2807">
                <a:extLst>
                  <a:ext uri="{FF2B5EF4-FFF2-40B4-BE49-F238E27FC236}">
                    <a16:creationId xmlns:a16="http://schemas.microsoft.com/office/drawing/2014/main" id="{4B1CD203-BD0C-45C7-8E12-379E71A10919}"/>
                  </a:ext>
                </a:extLst>
              </p:cNvPr>
              <p:cNvSpPr/>
              <p:nvPr/>
            </p:nvSpPr>
            <p:spPr>
              <a:xfrm>
                <a:off x="1787446" y="6445804"/>
                <a:ext cx="265340" cy="265342"/>
              </a:xfrm>
              <a:custGeom>
                <a:avLst/>
                <a:gdLst>
                  <a:gd name="connsiteX0" fmla="*/ 132670 w 265340"/>
                  <a:gd name="connsiteY0" fmla="*/ 265343 h 265342"/>
                  <a:gd name="connsiteX1" fmla="*/ 265341 w 265340"/>
                  <a:gd name="connsiteY1" fmla="*/ 132670 h 265342"/>
                  <a:gd name="connsiteX2" fmla="*/ 132670 w 265340"/>
                  <a:gd name="connsiteY2" fmla="*/ 0 h 265342"/>
                  <a:gd name="connsiteX3" fmla="*/ 0 w 265340"/>
                  <a:gd name="connsiteY3" fmla="*/ 132670 h 265342"/>
                  <a:gd name="connsiteX4" fmla="*/ 132670 w 265340"/>
                  <a:gd name="connsiteY4" fmla="*/ 265343 h 265342"/>
                  <a:gd name="connsiteX5" fmla="*/ 132670 w 265340"/>
                  <a:gd name="connsiteY5" fmla="*/ 22703 h 265342"/>
                  <a:gd name="connsiteX6" fmla="*/ 242639 w 265340"/>
                  <a:gd name="connsiteY6" fmla="*/ 132672 h 265342"/>
                  <a:gd name="connsiteX7" fmla="*/ 132670 w 265340"/>
                  <a:gd name="connsiteY7" fmla="*/ 242642 h 265342"/>
                  <a:gd name="connsiteX8" fmla="*/ 22702 w 265340"/>
                  <a:gd name="connsiteY8" fmla="*/ 132672 h 265342"/>
                  <a:gd name="connsiteX9" fmla="*/ 132670 w 265340"/>
                  <a:gd name="connsiteY9" fmla="*/ 22703 h 2653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65340" h="265342">
                    <a:moveTo>
                      <a:pt x="132670" y="265343"/>
                    </a:moveTo>
                    <a:cubicBezTo>
                      <a:pt x="205825" y="265343"/>
                      <a:pt x="265341" y="205826"/>
                      <a:pt x="265341" y="132670"/>
                    </a:cubicBezTo>
                    <a:cubicBezTo>
                      <a:pt x="265341" y="59516"/>
                      <a:pt x="205825" y="0"/>
                      <a:pt x="132670" y="0"/>
                    </a:cubicBezTo>
                    <a:cubicBezTo>
                      <a:pt x="59516" y="0"/>
                      <a:pt x="0" y="59516"/>
                      <a:pt x="0" y="132670"/>
                    </a:cubicBezTo>
                    <a:cubicBezTo>
                      <a:pt x="-2" y="205828"/>
                      <a:pt x="59515" y="265343"/>
                      <a:pt x="132670" y="265343"/>
                    </a:cubicBezTo>
                    <a:close/>
                    <a:moveTo>
                      <a:pt x="132670" y="22703"/>
                    </a:moveTo>
                    <a:cubicBezTo>
                      <a:pt x="193307" y="22703"/>
                      <a:pt x="242639" y="72036"/>
                      <a:pt x="242639" y="132672"/>
                    </a:cubicBezTo>
                    <a:cubicBezTo>
                      <a:pt x="242639" y="193310"/>
                      <a:pt x="193307" y="242642"/>
                      <a:pt x="132670" y="242642"/>
                    </a:cubicBezTo>
                    <a:cubicBezTo>
                      <a:pt x="72034" y="242642"/>
                      <a:pt x="22702" y="193310"/>
                      <a:pt x="22702" y="132672"/>
                    </a:cubicBezTo>
                    <a:cubicBezTo>
                      <a:pt x="22700" y="72034"/>
                      <a:pt x="72033" y="22703"/>
                      <a:pt x="132670" y="22703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09" name="Freeform: Shape 2808">
                <a:extLst>
                  <a:ext uri="{FF2B5EF4-FFF2-40B4-BE49-F238E27FC236}">
                    <a16:creationId xmlns:a16="http://schemas.microsoft.com/office/drawing/2014/main" id="{C7FE1986-99AD-4A44-B5DB-CF1D0CFB7010}"/>
                  </a:ext>
                </a:extLst>
              </p:cNvPr>
              <p:cNvSpPr/>
              <p:nvPr/>
            </p:nvSpPr>
            <p:spPr>
              <a:xfrm>
                <a:off x="1666126" y="6324483"/>
                <a:ext cx="289604" cy="332740"/>
              </a:xfrm>
              <a:custGeom>
                <a:avLst/>
                <a:gdLst>
                  <a:gd name="connsiteX0" fmla="*/ 132669 w 289604"/>
                  <a:gd name="connsiteY0" fmla="*/ 95495 h 332740"/>
                  <a:gd name="connsiteX1" fmla="*/ 187509 w 289604"/>
                  <a:gd name="connsiteY1" fmla="*/ 110122 h 332740"/>
                  <a:gd name="connsiteX2" fmla="*/ 203013 w 289604"/>
                  <a:gd name="connsiteY2" fmla="*/ 105959 h 332740"/>
                  <a:gd name="connsiteX3" fmla="*/ 198849 w 289604"/>
                  <a:gd name="connsiteY3" fmla="*/ 90455 h 332740"/>
                  <a:gd name="connsiteX4" fmla="*/ 189709 w 289604"/>
                  <a:gd name="connsiteY4" fmla="*/ 85674 h 332740"/>
                  <a:gd name="connsiteX5" fmla="*/ 191992 w 289604"/>
                  <a:gd name="connsiteY5" fmla="*/ 70800 h 332740"/>
                  <a:gd name="connsiteX6" fmla="*/ 231432 w 289604"/>
                  <a:gd name="connsiteY6" fmla="*/ 83363 h 332740"/>
                  <a:gd name="connsiteX7" fmla="*/ 287490 w 289604"/>
                  <a:gd name="connsiteY7" fmla="*/ 54346 h 332740"/>
                  <a:gd name="connsiteX8" fmla="*/ 287490 w 289604"/>
                  <a:gd name="connsiteY8" fmla="*/ 41151 h 332740"/>
                  <a:gd name="connsiteX9" fmla="*/ 231432 w 289604"/>
                  <a:gd name="connsiteY9" fmla="*/ 12134 h 332740"/>
                  <a:gd name="connsiteX10" fmla="*/ 193709 w 289604"/>
                  <a:gd name="connsiteY10" fmla="*/ 23523 h 332740"/>
                  <a:gd name="connsiteX11" fmla="*/ 192461 w 289604"/>
                  <a:gd name="connsiteY11" fmla="*/ 9946 h 332740"/>
                  <a:gd name="connsiteX12" fmla="*/ 179790 w 289604"/>
                  <a:gd name="connsiteY12" fmla="*/ 90 h 332740"/>
                  <a:gd name="connsiteX13" fmla="*/ 169935 w 289604"/>
                  <a:gd name="connsiteY13" fmla="*/ 12761 h 332740"/>
                  <a:gd name="connsiteX14" fmla="*/ 168064 w 289604"/>
                  <a:gd name="connsiteY14" fmla="*/ 77604 h 332740"/>
                  <a:gd name="connsiteX15" fmla="*/ 132670 w 289604"/>
                  <a:gd name="connsiteY15" fmla="*/ 72795 h 332740"/>
                  <a:gd name="connsiteX16" fmla="*/ 0 w 289604"/>
                  <a:gd name="connsiteY16" fmla="*/ 205465 h 332740"/>
                  <a:gd name="connsiteX17" fmla="*/ 26422 w 289604"/>
                  <a:gd name="connsiteY17" fmla="*/ 284930 h 332740"/>
                  <a:gd name="connsiteX18" fmla="*/ 93418 w 289604"/>
                  <a:gd name="connsiteY18" fmla="*/ 332230 h 332740"/>
                  <a:gd name="connsiteX19" fmla="*/ 96776 w 289604"/>
                  <a:gd name="connsiteY19" fmla="*/ 332740 h 332740"/>
                  <a:gd name="connsiteX20" fmla="*/ 107617 w 289604"/>
                  <a:gd name="connsiteY20" fmla="*/ 324740 h 332740"/>
                  <a:gd name="connsiteX21" fmla="*/ 100127 w 289604"/>
                  <a:gd name="connsiteY21" fmla="*/ 310542 h 332740"/>
                  <a:gd name="connsiteX22" fmla="*/ 22702 w 289604"/>
                  <a:gd name="connsiteY22" fmla="*/ 205465 h 332740"/>
                  <a:gd name="connsiteX23" fmla="*/ 132669 w 289604"/>
                  <a:gd name="connsiteY23" fmla="*/ 95495 h 332740"/>
                  <a:gd name="connsiteX24" fmla="*/ 231432 w 289604"/>
                  <a:gd name="connsiteY24" fmla="*/ 34836 h 332740"/>
                  <a:gd name="connsiteX25" fmla="*/ 263308 w 289604"/>
                  <a:gd name="connsiteY25" fmla="*/ 47749 h 332740"/>
                  <a:gd name="connsiteX26" fmla="*/ 231432 w 289604"/>
                  <a:gd name="connsiteY26" fmla="*/ 60661 h 332740"/>
                  <a:gd name="connsiteX27" fmla="*/ 199556 w 289604"/>
                  <a:gd name="connsiteY27" fmla="*/ 47749 h 332740"/>
                  <a:gd name="connsiteX28" fmla="*/ 231432 w 289604"/>
                  <a:gd name="connsiteY28" fmla="*/ 34836 h 3327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289604" h="332740">
                    <a:moveTo>
                      <a:pt x="132669" y="95495"/>
                    </a:moveTo>
                    <a:cubicBezTo>
                      <a:pt x="151949" y="95495"/>
                      <a:pt x="170912" y="100553"/>
                      <a:pt x="187509" y="110122"/>
                    </a:cubicBezTo>
                    <a:cubicBezTo>
                      <a:pt x="192938" y="113251"/>
                      <a:pt x="199880" y="111389"/>
                      <a:pt x="203013" y="105959"/>
                    </a:cubicBezTo>
                    <a:cubicBezTo>
                      <a:pt x="206144" y="100529"/>
                      <a:pt x="204279" y="93586"/>
                      <a:pt x="198849" y="90455"/>
                    </a:cubicBezTo>
                    <a:cubicBezTo>
                      <a:pt x="195865" y="88734"/>
                      <a:pt x="192812" y="87151"/>
                      <a:pt x="189709" y="85674"/>
                    </a:cubicBezTo>
                    <a:cubicBezTo>
                      <a:pt x="190602" y="80672"/>
                      <a:pt x="191368" y="75711"/>
                      <a:pt x="191992" y="70800"/>
                    </a:cubicBezTo>
                    <a:cubicBezTo>
                      <a:pt x="203448" y="78848"/>
                      <a:pt x="217192" y="83363"/>
                      <a:pt x="231432" y="83363"/>
                    </a:cubicBezTo>
                    <a:cubicBezTo>
                      <a:pt x="253557" y="83363"/>
                      <a:pt x="274512" y="72516"/>
                      <a:pt x="287490" y="54346"/>
                    </a:cubicBezTo>
                    <a:cubicBezTo>
                      <a:pt x="290310" y="50400"/>
                      <a:pt x="290310" y="45099"/>
                      <a:pt x="287490" y="41151"/>
                    </a:cubicBezTo>
                    <a:cubicBezTo>
                      <a:pt x="274512" y="22981"/>
                      <a:pt x="253557" y="12134"/>
                      <a:pt x="231432" y="12134"/>
                    </a:cubicBezTo>
                    <a:cubicBezTo>
                      <a:pt x="217897" y="12134"/>
                      <a:pt x="204811" y="16211"/>
                      <a:pt x="193709" y="23523"/>
                    </a:cubicBezTo>
                    <a:cubicBezTo>
                      <a:pt x="193428" y="18936"/>
                      <a:pt x="193019" y="14406"/>
                      <a:pt x="192461" y="9946"/>
                    </a:cubicBezTo>
                    <a:cubicBezTo>
                      <a:pt x="191683" y="3725"/>
                      <a:pt x="186006" y="-694"/>
                      <a:pt x="179790" y="90"/>
                    </a:cubicBezTo>
                    <a:cubicBezTo>
                      <a:pt x="173570" y="868"/>
                      <a:pt x="169157" y="6540"/>
                      <a:pt x="169935" y="12761"/>
                    </a:cubicBezTo>
                    <a:cubicBezTo>
                      <a:pt x="172451" y="32900"/>
                      <a:pt x="171816" y="54668"/>
                      <a:pt x="168064" y="77604"/>
                    </a:cubicBezTo>
                    <a:cubicBezTo>
                      <a:pt x="156591" y="74437"/>
                      <a:pt x="144681" y="72795"/>
                      <a:pt x="132670" y="72795"/>
                    </a:cubicBezTo>
                    <a:cubicBezTo>
                      <a:pt x="59516" y="72795"/>
                      <a:pt x="0" y="132311"/>
                      <a:pt x="0" y="205465"/>
                    </a:cubicBezTo>
                    <a:cubicBezTo>
                      <a:pt x="0" y="234375"/>
                      <a:pt x="9137" y="261853"/>
                      <a:pt x="26422" y="284930"/>
                    </a:cubicBezTo>
                    <a:cubicBezTo>
                      <a:pt x="43129" y="307236"/>
                      <a:pt x="66922" y="324033"/>
                      <a:pt x="93418" y="332230"/>
                    </a:cubicBezTo>
                    <a:cubicBezTo>
                      <a:pt x="94535" y="332577"/>
                      <a:pt x="95664" y="332740"/>
                      <a:pt x="96776" y="332740"/>
                    </a:cubicBezTo>
                    <a:cubicBezTo>
                      <a:pt x="101621" y="332740"/>
                      <a:pt x="106109" y="329612"/>
                      <a:pt x="107617" y="324740"/>
                    </a:cubicBezTo>
                    <a:cubicBezTo>
                      <a:pt x="109469" y="318751"/>
                      <a:pt x="106115" y="312395"/>
                      <a:pt x="100127" y="310542"/>
                    </a:cubicBezTo>
                    <a:cubicBezTo>
                      <a:pt x="53817" y="296218"/>
                      <a:pt x="22702" y="253989"/>
                      <a:pt x="22702" y="205465"/>
                    </a:cubicBezTo>
                    <a:cubicBezTo>
                      <a:pt x="22700" y="144827"/>
                      <a:pt x="72033" y="95495"/>
                      <a:pt x="132669" y="95495"/>
                    </a:cubicBezTo>
                    <a:close/>
                    <a:moveTo>
                      <a:pt x="231432" y="34836"/>
                    </a:moveTo>
                    <a:cubicBezTo>
                      <a:pt x="243338" y="34836"/>
                      <a:pt x="254756" y="39552"/>
                      <a:pt x="263308" y="47749"/>
                    </a:cubicBezTo>
                    <a:cubicBezTo>
                      <a:pt x="254756" y="55947"/>
                      <a:pt x="243338" y="60661"/>
                      <a:pt x="231432" y="60661"/>
                    </a:cubicBezTo>
                    <a:cubicBezTo>
                      <a:pt x="219526" y="60661"/>
                      <a:pt x="208108" y="55945"/>
                      <a:pt x="199556" y="47749"/>
                    </a:cubicBezTo>
                    <a:cubicBezTo>
                      <a:pt x="208108" y="39550"/>
                      <a:pt x="219526" y="34836"/>
                      <a:pt x="231432" y="34836"/>
                    </a:cubicBezTo>
                    <a:close/>
                  </a:path>
                </a:pathLst>
              </a:custGeom>
              <a:solidFill>
                <a:srgbClr val="FF0000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10" name="Freeform: Shape 2809">
                <a:extLst>
                  <a:ext uri="{FF2B5EF4-FFF2-40B4-BE49-F238E27FC236}">
                    <a16:creationId xmlns:a16="http://schemas.microsoft.com/office/drawing/2014/main" id="{438082BD-E078-4FDF-81B3-C595B8524BE9}"/>
                  </a:ext>
                </a:extLst>
              </p:cNvPr>
              <p:cNvSpPr/>
              <p:nvPr/>
            </p:nvSpPr>
            <p:spPr>
              <a:xfrm>
                <a:off x="1835973" y="6494332"/>
                <a:ext cx="168286" cy="168286"/>
              </a:xfrm>
              <a:custGeom>
                <a:avLst/>
                <a:gdLst>
                  <a:gd name="connsiteX0" fmla="*/ 84143 w 168286"/>
                  <a:gd name="connsiteY0" fmla="*/ 168286 h 168286"/>
                  <a:gd name="connsiteX1" fmla="*/ 168287 w 168286"/>
                  <a:gd name="connsiteY1" fmla="*/ 84143 h 168286"/>
                  <a:gd name="connsiteX2" fmla="*/ 84143 w 168286"/>
                  <a:gd name="connsiteY2" fmla="*/ 0 h 168286"/>
                  <a:gd name="connsiteX3" fmla="*/ 0 w 168286"/>
                  <a:gd name="connsiteY3" fmla="*/ 84143 h 168286"/>
                  <a:gd name="connsiteX4" fmla="*/ 84143 w 168286"/>
                  <a:gd name="connsiteY4" fmla="*/ 168286 h 168286"/>
                  <a:gd name="connsiteX5" fmla="*/ 23770 w 168286"/>
                  <a:gd name="connsiteY5" fmla="*/ 95494 h 168286"/>
                  <a:gd name="connsiteX6" fmla="*/ 64484 w 168286"/>
                  <a:gd name="connsiteY6" fmla="*/ 95494 h 168286"/>
                  <a:gd name="connsiteX7" fmla="*/ 44144 w 168286"/>
                  <a:gd name="connsiteY7" fmla="*/ 130723 h 168286"/>
                  <a:gd name="connsiteX8" fmla="*/ 23770 w 168286"/>
                  <a:gd name="connsiteY8" fmla="*/ 95494 h 168286"/>
                  <a:gd name="connsiteX9" fmla="*/ 63786 w 168286"/>
                  <a:gd name="connsiteY9" fmla="*/ 142104 h 168286"/>
                  <a:gd name="connsiteX10" fmla="*/ 84142 w 168286"/>
                  <a:gd name="connsiteY10" fmla="*/ 106845 h 168286"/>
                  <a:gd name="connsiteX11" fmla="*/ 104498 w 168286"/>
                  <a:gd name="connsiteY11" fmla="*/ 142104 h 168286"/>
                  <a:gd name="connsiteX12" fmla="*/ 84142 w 168286"/>
                  <a:gd name="connsiteY12" fmla="*/ 145585 h 168286"/>
                  <a:gd name="connsiteX13" fmla="*/ 63786 w 168286"/>
                  <a:gd name="connsiteY13" fmla="*/ 142104 h 168286"/>
                  <a:gd name="connsiteX14" fmla="*/ 124142 w 168286"/>
                  <a:gd name="connsiteY14" fmla="*/ 130723 h 168286"/>
                  <a:gd name="connsiteX15" fmla="*/ 103803 w 168286"/>
                  <a:gd name="connsiteY15" fmla="*/ 95494 h 168286"/>
                  <a:gd name="connsiteX16" fmla="*/ 144516 w 168286"/>
                  <a:gd name="connsiteY16" fmla="*/ 95494 h 168286"/>
                  <a:gd name="connsiteX17" fmla="*/ 124142 w 168286"/>
                  <a:gd name="connsiteY17" fmla="*/ 130723 h 168286"/>
                  <a:gd name="connsiteX18" fmla="*/ 144515 w 168286"/>
                  <a:gd name="connsiteY18" fmla="*/ 72792 h 168286"/>
                  <a:gd name="connsiteX19" fmla="*/ 103803 w 168286"/>
                  <a:gd name="connsiteY19" fmla="*/ 72792 h 168286"/>
                  <a:gd name="connsiteX20" fmla="*/ 124142 w 168286"/>
                  <a:gd name="connsiteY20" fmla="*/ 37564 h 168286"/>
                  <a:gd name="connsiteX21" fmla="*/ 144515 w 168286"/>
                  <a:gd name="connsiteY21" fmla="*/ 72792 h 168286"/>
                  <a:gd name="connsiteX22" fmla="*/ 104499 w 168286"/>
                  <a:gd name="connsiteY22" fmla="*/ 26183 h 168286"/>
                  <a:gd name="connsiteX23" fmla="*/ 84142 w 168286"/>
                  <a:gd name="connsiteY23" fmla="*/ 61442 h 168286"/>
                  <a:gd name="connsiteX24" fmla="*/ 63784 w 168286"/>
                  <a:gd name="connsiteY24" fmla="*/ 26183 h 168286"/>
                  <a:gd name="connsiteX25" fmla="*/ 84142 w 168286"/>
                  <a:gd name="connsiteY25" fmla="*/ 22702 h 168286"/>
                  <a:gd name="connsiteX26" fmla="*/ 104499 w 168286"/>
                  <a:gd name="connsiteY26" fmla="*/ 26183 h 168286"/>
                  <a:gd name="connsiteX27" fmla="*/ 44143 w 168286"/>
                  <a:gd name="connsiteY27" fmla="*/ 37564 h 168286"/>
                  <a:gd name="connsiteX28" fmla="*/ 64482 w 168286"/>
                  <a:gd name="connsiteY28" fmla="*/ 72792 h 168286"/>
                  <a:gd name="connsiteX29" fmla="*/ 23770 w 168286"/>
                  <a:gd name="connsiteY29" fmla="*/ 72792 h 168286"/>
                  <a:gd name="connsiteX30" fmla="*/ 44143 w 168286"/>
                  <a:gd name="connsiteY30" fmla="*/ 37564 h 168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168286" h="168286">
                    <a:moveTo>
                      <a:pt x="84143" y="168286"/>
                    </a:moveTo>
                    <a:cubicBezTo>
                      <a:pt x="130540" y="168286"/>
                      <a:pt x="168287" y="130540"/>
                      <a:pt x="168287" y="84143"/>
                    </a:cubicBezTo>
                    <a:cubicBezTo>
                      <a:pt x="168287" y="37747"/>
                      <a:pt x="130541" y="0"/>
                      <a:pt x="84143" y="0"/>
                    </a:cubicBezTo>
                    <a:cubicBezTo>
                      <a:pt x="37745" y="0"/>
                      <a:pt x="0" y="37745"/>
                      <a:pt x="0" y="84143"/>
                    </a:cubicBezTo>
                    <a:cubicBezTo>
                      <a:pt x="0" y="130541"/>
                      <a:pt x="37745" y="168286"/>
                      <a:pt x="84143" y="168286"/>
                    </a:cubicBezTo>
                    <a:close/>
                    <a:moveTo>
                      <a:pt x="23770" y="95494"/>
                    </a:moveTo>
                    <a:lnTo>
                      <a:pt x="64484" y="95494"/>
                    </a:lnTo>
                    <a:lnTo>
                      <a:pt x="44144" y="130723"/>
                    </a:lnTo>
                    <a:cubicBezTo>
                      <a:pt x="33764" y="121796"/>
                      <a:pt x="26393" y="109475"/>
                      <a:pt x="23770" y="95494"/>
                    </a:cubicBezTo>
                    <a:close/>
                    <a:moveTo>
                      <a:pt x="63786" y="142104"/>
                    </a:moveTo>
                    <a:lnTo>
                      <a:pt x="84142" y="106845"/>
                    </a:lnTo>
                    <a:lnTo>
                      <a:pt x="104498" y="142104"/>
                    </a:lnTo>
                    <a:cubicBezTo>
                      <a:pt x="98123" y="144350"/>
                      <a:pt x="91275" y="145585"/>
                      <a:pt x="84142" y="145585"/>
                    </a:cubicBezTo>
                    <a:cubicBezTo>
                      <a:pt x="77009" y="145585"/>
                      <a:pt x="70162" y="144350"/>
                      <a:pt x="63786" y="142104"/>
                    </a:cubicBezTo>
                    <a:close/>
                    <a:moveTo>
                      <a:pt x="124142" y="130723"/>
                    </a:moveTo>
                    <a:lnTo>
                      <a:pt x="103803" y="95494"/>
                    </a:lnTo>
                    <a:lnTo>
                      <a:pt x="144516" y="95494"/>
                    </a:lnTo>
                    <a:cubicBezTo>
                      <a:pt x="141892" y="109475"/>
                      <a:pt x="134521" y="121796"/>
                      <a:pt x="124142" y="130723"/>
                    </a:cubicBezTo>
                    <a:close/>
                    <a:moveTo>
                      <a:pt x="144515" y="72792"/>
                    </a:moveTo>
                    <a:lnTo>
                      <a:pt x="103803" y="72792"/>
                    </a:lnTo>
                    <a:lnTo>
                      <a:pt x="124142" y="37564"/>
                    </a:lnTo>
                    <a:cubicBezTo>
                      <a:pt x="134521" y="46490"/>
                      <a:pt x="141892" y="58810"/>
                      <a:pt x="144515" y="72792"/>
                    </a:cubicBezTo>
                    <a:close/>
                    <a:moveTo>
                      <a:pt x="104499" y="26183"/>
                    </a:moveTo>
                    <a:lnTo>
                      <a:pt x="84142" y="61442"/>
                    </a:lnTo>
                    <a:lnTo>
                      <a:pt x="63784" y="26183"/>
                    </a:lnTo>
                    <a:cubicBezTo>
                      <a:pt x="70159" y="23937"/>
                      <a:pt x="77007" y="22702"/>
                      <a:pt x="84142" y="22702"/>
                    </a:cubicBezTo>
                    <a:cubicBezTo>
                      <a:pt x="91276" y="22702"/>
                      <a:pt x="98124" y="23937"/>
                      <a:pt x="104499" y="26183"/>
                    </a:cubicBezTo>
                    <a:close/>
                    <a:moveTo>
                      <a:pt x="44143" y="37564"/>
                    </a:moveTo>
                    <a:lnTo>
                      <a:pt x="64482" y="72792"/>
                    </a:lnTo>
                    <a:lnTo>
                      <a:pt x="23770" y="72792"/>
                    </a:lnTo>
                    <a:cubicBezTo>
                      <a:pt x="26393" y="58810"/>
                      <a:pt x="33764" y="46490"/>
                      <a:pt x="44143" y="37564"/>
                    </a:cubicBez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11" name="Freeform: Shape 2810">
                <a:extLst>
                  <a:ext uri="{FF2B5EF4-FFF2-40B4-BE49-F238E27FC236}">
                    <a16:creationId xmlns:a16="http://schemas.microsoft.com/office/drawing/2014/main" id="{0D9566BE-0A86-469C-BFD1-1406834465E1}"/>
                  </a:ext>
                </a:extLst>
              </p:cNvPr>
              <p:cNvSpPr/>
              <p:nvPr/>
            </p:nvSpPr>
            <p:spPr>
              <a:xfrm>
                <a:off x="1738917" y="6154637"/>
                <a:ext cx="241077" cy="71228"/>
              </a:xfrm>
              <a:custGeom>
                <a:avLst/>
                <a:gdLst>
                  <a:gd name="connsiteX0" fmla="*/ 241077 w 241077"/>
                  <a:gd name="connsiteY0" fmla="*/ 35614 h 71228"/>
                  <a:gd name="connsiteX1" fmla="*/ 205463 w 241077"/>
                  <a:gd name="connsiteY1" fmla="*/ 0 h 71228"/>
                  <a:gd name="connsiteX2" fmla="*/ 35614 w 241077"/>
                  <a:gd name="connsiteY2" fmla="*/ 0 h 71228"/>
                  <a:gd name="connsiteX3" fmla="*/ 0 w 241077"/>
                  <a:gd name="connsiteY3" fmla="*/ 35614 h 71228"/>
                  <a:gd name="connsiteX4" fmla="*/ 35614 w 241077"/>
                  <a:gd name="connsiteY4" fmla="*/ 71229 h 71228"/>
                  <a:gd name="connsiteX5" fmla="*/ 205463 w 241077"/>
                  <a:gd name="connsiteY5" fmla="*/ 71229 h 71228"/>
                  <a:gd name="connsiteX6" fmla="*/ 241077 w 241077"/>
                  <a:gd name="connsiteY6" fmla="*/ 35614 h 71228"/>
                  <a:gd name="connsiteX7" fmla="*/ 22702 w 241077"/>
                  <a:gd name="connsiteY7" fmla="*/ 35614 h 71228"/>
                  <a:gd name="connsiteX8" fmla="*/ 35614 w 241077"/>
                  <a:gd name="connsiteY8" fmla="*/ 22702 h 71228"/>
                  <a:gd name="connsiteX9" fmla="*/ 205463 w 241077"/>
                  <a:gd name="connsiteY9" fmla="*/ 22702 h 71228"/>
                  <a:gd name="connsiteX10" fmla="*/ 218376 w 241077"/>
                  <a:gd name="connsiteY10" fmla="*/ 35614 h 71228"/>
                  <a:gd name="connsiteX11" fmla="*/ 205463 w 241077"/>
                  <a:gd name="connsiteY11" fmla="*/ 48527 h 71228"/>
                  <a:gd name="connsiteX12" fmla="*/ 35614 w 241077"/>
                  <a:gd name="connsiteY12" fmla="*/ 48527 h 71228"/>
                  <a:gd name="connsiteX13" fmla="*/ 22702 w 241077"/>
                  <a:gd name="connsiteY13" fmla="*/ 35614 h 712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41077" h="71228">
                    <a:moveTo>
                      <a:pt x="241077" y="35614"/>
                    </a:moveTo>
                    <a:cubicBezTo>
                      <a:pt x="241077" y="15976"/>
                      <a:pt x="225100" y="0"/>
                      <a:pt x="205463" y="0"/>
                    </a:cubicBezTo>
                    <a:lnTo>
                      <a:pt x="35614" y="0"/>
                    </a:lnTo>
                    <a:cubicBezTo>
                      <a:pt x="15976" y="0"/>
                      <a:pt x="0" y="15977"/>
                      <a:pt x="0" y="35614"/>
                    </a:cubicBezTo>
                    <a:cubicBezTo>
                      <a:pt x="0" y="55251"/>
                      <a:pt x="15977" y="71229"/>
                      <a:pt x="35614" y="71229"/>
                    </a:cubicBezTo>
                    <a:lnTo>
                      <a:pt x="205463" y="71229"/>
                    </a:lnTo>
                    <a:cubicBezTo>
                      <a:pt x="225100" y="71229"/>
                      <a:pt x="241077" y="55251"/>
                      <a:pt x="241077" y="35614"/>
                    </a:cubicBezTo>
                    <a:close/>
                    <a:moveTo>
                      <a:pt x="22702" y="35614"/>
                    </a:moveTo>
                    <a:cubicBezTo>
                      <a:pt x="22702" y="28494"/>
                      <a:pt x="28495" y="22702"/>
                      <a:pt x="35614" y="22702"/>
                    </a:cubicBezTo>
                    <a:lnTo>
                      <a:pt x="205463" y="22702"/>
                    </a:lnTo>
                    <a:cubicBezTo>
                      <a:pt x="212584" y="22702"/>
                      <a:pt x="218376" y="28495"/>
                      <a:pt x="218376" y="35614"/>
                    </a:cubicBezTo>
                    <a:cubicBezTo>
                      <a:pt x="218376" y="42734"/>
                      <a:pt x="212582" y="48527"/>
                      <a:pt x="205463" y="48527"/>
                    </a:cubicBezTo>
                    <a:lnTo>
                      <a:pt x="35614" y="48527"/>
                    </a:lnTo>
                    <a:cubicBezTo>
                      <a:pt x="28495" y="48527"/>
                      <a:pt x="22702" y="42734"/>
                      <a:pt x="22702" y="35614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12" name="Freeform: Shape 2811">
                <a:extLst>
                  <a:ext uri="{FF2B5EF4-FFF2-40B4-BE49-F238E27FC236}">
                    <a16:creationId xmlns:a16="http://schemas.microsoft.com/office/drawing/2014/main" id="{078A07E5-5FA0-488A-A002-FB18B60F9F4F}"/>
                  </a:ext>
                </a:extLst>
              </p:cNvPr>
              <p:cNvSpPr/>
              <p:nvPr/>
            </p:nvSpPr>
            <p:spPr>
              <a:xfrm>
                <a:off x="1666126" y="6178901"/>
                <a:ext cx="46965" cy="22701"/>
              </a:xfrm>
              <a:custGeom>
                <a:avLst/>
                <a:gdLst>
                  <a:gd name="connsiteX0" fmla="*/ 35614 w 46965"/>
                  <a:gd name="connsiteY0" fmla="*/ 22702 h 22701"/>
                  <a:gd name="connsiteX1" fmla="*/ 46965 w 46965"/>
                  <a:gd name="connsiteY1" fmla="*/ 11351 h 22701"/>
                  <a:gd name="connsiteX2" fmla="*/ 35614 w 46965"/>
                  <a:gd name="connsiteY2" fmla="*/ 0 h 22701"/>
                  <a:gd name="connsiteX3" fmla="*/ 11351 w 46965"/>
                  <a:gd name="connsiteY3" fmla="*/ 0 h 22701"/>
                  <a:gd name="connsiteX4" fmla="*/ 0 w 46965"/>
                  <a:gd name="connsiteY4" fmla="*/ 11351 h 22701"/>
                  <a:gd name="connsiteX5" fmla="*/ 11351 w 46965"/>
                  <a:gd name="connsiteY5" fmla="*/ 22702 h 22701"/>
                  <a:gd name="connsiteX6" fmla="*/ 35614 w 46965"/>
                  <a:gd name="connsiteY6" fmla="*/ 22702 h 227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6965" h="22701">
                    <a:moveTo>
                      <a:pt x="35614" y="22702"/>
                    </a:moveTo>
                    <a:cubicBezTo>
                      <a:pt x="41883" y="22702"/>
                      <a:pt x="46965" y="17620"/>
                      <a:pt x="46965" y="11351"/>
                    </a:cubicBezTo>
                    <a:cubicBezTo>
                      <a:pt x="46965" y="5082"/>
                      <a:pt x="41883" y="0"/>
                      <a:pt x="35614" y="0"/>
                    </a:cubicBezTo>
                    <a:lnTo>
                      <a:pt x="11351" y="0"/>
                    </a:lnTo>
                    <a:cubicBezTo>
                      <a:pt x="5082" y="0"/>
                      <a:pt x="0" y="5082"/>
                      <a:pt x="0" y="11351"/>
                    </a:cubicBezTo>
                    <a:cubicBezTo>
                      <a:pt x="0" y="17620"/>
                      <a:pt x="5082" y="22702"/>
                      <a:pt x="11351" y="22702"/>
                    </a:cubicBezTo>
                    <a:lnTo>
                      <a:pt x="35614" y="22702"/>
                    </a:ln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13" name="Freeform: Shape 2812">
                <a:extLst>
                  <a:ext uri="{FF2B5EF4-FFF2-40B4-BE49-F238E27FC236}">
                    <a16:creationId xmlns:a16="http://schemas.microsoft.com/office/drawing/2014/main" id="{C2CCA069-52A8-4EB2-A934-2822734A0533}"/>
                  </a:ext>
                </a:extLst>
              </p:cNvPr>
              <p:cNvSpPr/>
              <p:nvPr/>
            </p:nvSpPr>
            <p:spPr>
              <a:xfrm>
                <a:off x="2005821" y="6178901"/>
                <a:ext cx="46965" cy="22701"/>
              </a:xfrm>
              <a:custGeom>
                <a:avLst/>
                <a:gdLst>
                  <a:gd name="connsiteX0" fmla="*/ 35615 w 46965"/>
                  <a:gd name="connsiteY0" fmla="*/ 0 h 22701"/>
                  <a:gd name="connsiteX1" fmla="*/ 11351 w 46965"/>
                  <a:gd name="connsiteY1" fmla="*/ 0 h 22701"/>
                  <a:gd name="connsiteX2" fmla="*/ 0 w 46965"/>
                  <a:gd name="connsiteY2" fmla="*/ 11351 h 22701"/>
                  <a:gd name="connsiteX3" fmla="*/ 11351 w 46965"/>
                  <a:gd name="connsiteY3" fmla="*/ 22702 h 22701"/>
                  <a:gd name="connsiteX4" fmla="*/ 35615 w 46965"/>
                  <a:gd name="connsiteY4" fmla="*/ 22702 h 22701"/>
                  <a:gd name="connsiteX5" fmla="*/ 46965 w 46965"/>
                  <a:gd name="connsiteY5" fmla="*/ 11351 h 22701"/>
                  <a:gd name="connsiteX6" fmla="*/ 35615 w 46965"/>
                  <a:gd name="connsiteY6" fmla="*/ 0 h 227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6965" h="22701">
                    <a:moveTo>
                      <a:pt x="35615" y="0"/>
                    </a:moveTo>
                    <a:lnTo>
                      <a:pt x="11351" y="0"/>
                    </a:lnTo>
                    <a:cubicBezTo>
                      <a:pt x="5082" y="0"/>
                      <a:pt x="0" y="5082"/>
                      <a:pt x="0" y="11351"/>
                    </a:cubicBezTo>
                    <a:cubicBezTo>
                      <a:pt x="0" y="17620"/>
                      <a:pt x="5082" y="22702"/>
                      <a:pt x="11351" y="22702"/>
                    </a:cubicBezTo>
                    <a:lnTo>
                      <a:pt x="35615" y="22702"/>
                    </a:lnTo>
                    <a:cubicBezTo>
                      <a:pt x="41883" y="22702"/>
                      <a:pt x="46965" y="17620"/>
                      <a:pt x="46965" y="11351"/>
                    </a:cubicBezTo>
                    <a:cubicBezTo>
                      <a:pt x="46965" y="5082"/>
                      <a:pt x="41883" y="0"/>
                      <a:pt x="35615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14" name="Freeform: Shape 2813">
                <a:extLst>
                  <a:ext uri="{FF2B5EF4-FFF2-40B4-BE49-F238E27FC236}">
                    <a16:creationId xmlns:a16="http://schemas.microsoft.com/office/drawing/2014/main" id="{3EC3C24C-D238-4D6E-8AB1-5C6A1B7AC4AF}"/>
                  </a:ext>
                </a:extLst>
              </p:cNvPr>
              <p:cNvSpPr/>
              <p:nvPr/>
            </p:nvSpPr>
            <p:spPr>
              <a:xfrm>
                <a:off x="1787444" y="6251693"/>
                <a:ext cx="144021" cy="22701"/>
              </a:xfrm>
              <a:custGeom>
                <a:avLst/>
                <a:gdLst>
                  <a:gd name="connsiteX0" fmla="*/ 11351 w 144021"/>
                  <a:gd name="connsiteY0" fmla="*/ 0 h 22701"/>
                  <a:gd name="connsiteX1" fmla="*/ 0 w 144021"/>
                  <a:gd name="connsiteY1" fmla="*/ 11351 h 22701"/>
                  <a:gd name="connsiteX2" fmla="*/ 11351 w 144021"/>
                  <a:gd name="connsiteY2" fmla="*/ 22702 h 22701"/>
                  <a:gd name="connsiteX3" fmla="*/ 132670 w 144021"/>
                  <a:gd name="connsiteY3" fmla="*/ 22702 h 22701"/>
                  <a:gd name="connsiteX4" fmla="*/ 144021 w 144021"/>
                  <a:gd name="connsiteY4" fmla="*/ 11351 h 22701"/>
                  <a:gd name="connsiteX5" fmla="*/ 132670 w 144021"/>
                  <a:gd name="connsiteY5" fmla="*/ 0 h 22701"/>
                  <a:gd name="connsiteX6" fmla="*/ 11351 w 144021"/>
                  <a:gd name="connsiteY6" fmla="*/ 0 h 227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44021" h="22701">
                    <a:moveTo>
                      <a:pt x="11351" y="0"/>
                    </a:moveTo>
                    <a:cubicBezTo>
                      <a:pt x="5082" y="0"/>
                      <a:pt x="0" y="5082"/>
                      <a:pt x="0" y="11351"/>
                    </a:cubicBezTo>
                    <a:cubicBezTo>
                      <a:pt x="0" y="17620"/>
                      <a:pt x="5082" y="22702"/>
                      <a:pt x="11351" y="22702"/>
                    </a:cubicBezTo>
                    <a:lnTo>
                      <a:pt x="132670" y="22702"/>
                    </a:lnTo>
                    <a:cubicBezTo>
                      <a:pt x="138939" y="22702"/>
                      <a:pt x="144021" y="17620"/>
                      <a:pt x="144021" y="11351"/>
                    </a:cubicBezTo>
                    <a:cubicBezTo>
                      <a:pt x="144021" y="5082"/>
                      <a:pt x="138939" y="0"/>
                      <a:pt x="132670" y="0"/>
                    </a:cubicBezTo>
                    <a:lnTo>
                      <a:pt x="11351" y="0"/>
                    </a:ln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2815" name="Graphic 1635">
            <a:extLst>
              <a:ext uri="{FF2B5EF4-FFF2-40B4-BE49-F238E27FC236}">
                <a16:creationId xmlns:a16="http://schemas.microsoft.com/office/drawing/2014/main" id="{6B90A444-6B19-49F7-92CD-C0330042A0A6}"/>
              </a:ext>
            </a:extLst>
          </p:cNvPr>
          <p:cNvGrpSpPr/>
          <p:nvPr/>
        </p:nvGrpSpPr>
        <p:grpSpPr>
          <a:xfrm>
            <a:off x="679445" y="6071920"/>
            <a:ext cx="774879" cy="653573"/>
            <a:chOff x="679445" y="6071920"/>
            <a:chExt cx="774879" cy="653573"/>
          </a:xfrm>
          <a:solidFill>
            <a:srgbClr val="FFFFFF"/>
          </a:solidFill>
        </p:grpSpPr>
        <p:grpSp>
          <p:nvGrpSpPr>
            <p:cNvPr id="2816" name="Graphic 1635">
              <a:extLst>
                <a:ext uri="{FF2B5EF4-FFF2-40B4-BE49-F238E27FC236}">
                  <a16:creationId xmlns:a16="http://schemas.microsoft.com/office/drawing/2014/main" id="{6B90A444-6B19-49F7-92CD-C0330042A0A6}"/>
                </a:ext>
              </a:extLst>
            </p:cNvPr>
            <p:cNvGrpSpPr/>
            <p:nvPr/>
          </p:nvGrpSpPr>
          <p:grpSpPr>
            <a:xfrm>
              <a:off x="690789" y="6083279"/>
              <a:ext cx="752184" cy="630863"/>
              <a:chOff x="690789" y="6083279"/>
              <a:chExt cx="752184" cy="630863"/>
            </a:xfrm>
            <a:solidFill>
              <a:srgbClr val="FFFFFF"/>
            </a:solidFill>
          </p:grpSpPr>
          <p:sp>
            <p:nvSpPr>
              <p:cNvPr id="2817" name="Freeform: Shape 2816">
                <a:extLst>
                  <a:ext uri="{FF2B5EF4-FFF2-40B4-BE49-F238E27FC236}">
                    <a16:creationId xmlns:a16="http://schemas.microsoft.com/office/drawing/2014/main" id="{FDEAE535-348A-45A4-9CDA-7599A28CE7BB}"/>
                  </a:ext>
                </a:extLst>
              </p:cNvPr>
              <p:cNvSpPr/>
              <p:nvPr/>
            </p:nvSpPr>
            <p:spPr>
              <a:xfrm>
                <a:off x="690789" y="6083279"/>
                <a:ext cx="752184" cy="630863"/>
              </a:xfrm>
              <a:custGeom>
                <a:avLst/>
                <a:gdLst>
                  <a:gd name="connsiteX0" fmla="*/ 613123 w 752184"/>
                  <a:gd name="connsiteY0" fmla="*/ 2868 h 630863"/>
                  <a:gd name="connsiteX1" fmla="*/ 497411 w 752184"/>
                  <a:gd name="connsiteY1" fmla="*/ 12648 h 630863"/>
                  <a:gd name="connsiteX2" fmla="*/ 321221 w 752184"/>
                  <a:gd name="connsiteY2" fmla="*/ 51878 h 630863"/>
                  <a:gd name="connsiteX3" fmla="*/ 1291 w 752184"/>
                  <a:gd name="connsiteY3" fmla="*/ 347468 h 630863"/>
                  <a:gd name="connsiteX4" fmla="*/ 330391 w 752184"/>
                  <a:gd name="connsiteY4" fmla="*/ 630807 h 630863"/>
                  <a:gd name="connsiteX5" fmla="*/ 752185 w 752184"/>
                  <a:gd name="connsiteY5" fmla="*/ 209358 h 630863"/>
                  <a:gd name="connsiteX6" fmla="*/ 613123 w 752184"/>
                  <a:gd name="connsiteY6" fmla="*/ 2868 h 6308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52184" h="630863">
                    <a:moveTo>
                      <a:pt x="613123" y="2868"/>
                    </a:moveTo>
                    <a:cubicBezTo>
                      <a:pt x="567441" y="-4030"/>
                      <a:pt x="532200" y="2415"/>
                      <a:pt x="497411" y="12648"/>
                    </a:cubicBezTo>
                    <a:cubicBezTo>
                      <a:pt x="461860" y="24052"/>
                      <a:pt x="373863" y="50439"/>
                      <a:pt x="321221" y="51878"/>
                    </a:cubicBezTo>
                    <a:cubicBezTo>
                      <a:pt x="153111" y="56473"/>
                      <a:pt x="-16527" y="122331"/>
                      <a:pt x="1291" y="347468"/>
                    </a:cubicBezTo>
                    <a:cubicBezTo>
                      <a:pt x="14162" y="510094"/>
                      <a:pt x="142428" y="628038"/>
                      <a:pt x="330391" y="630807"/>
                    </a:cubicBezTo>
                    <a:cubicBezTo>
                      <a:pt x="642158" y="635402"/>
                      <a:pt x="752185" y="356148"/>
                      <a:pt x="752185" y="209358"/>
                    </a:cubicBezTo>
                    <a:cubicBezTo>
                      <a:pt x="752185" y="137645"/>
                      <a:pt x="724687" y="19716"/>
                      <a:pt x="613123" y="2868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18" name="Freeform: Shape 2817">
                <a:extLst>
                  <a:ext uri="{FF2B5EF4-FFF2-40B4-BE49-F238E27FC236}">
                    <a16:creationId xmlns:a16="http://schemas.microsoft.com/office/drawing/2014/main" id="{C26D8F32-E0BB-4ECF-ABEB-936507018C57}"/>
                  </a:ext>
                </a:extLst>
              </p:cNvPr>
              <p:cNvSpPr/>
              <p:nvPr/>
            </p:nvSpPr>
            <p:spPr>
              <a:xfrm>
                <a:off x="1091145" y="6386579"/>
                <a:ext cx="169848" cy="169848"/>
              </a:xfrm>
              <a:custGeom>
                <a:avLst/>
                <a:gdLst>
                  <a:gd name="connsiteX0" fmla="*/ 169848 w 169848"/>
                  <a:gd name="connsiteY0" fmla="*/ 84924 h 169848"/>
                  <a:gd name="connsiteX1" fmla="*/ 84924 w 169848"/>
                  <a:gd name="connsiteY1" fmla="*/ 169848 h 169848"/>
                  <a:gd name="connsiteX2" fmla="*/ 0 w 169848"/>
                  <a:gd name="connsiteY2" fmla="*/ 84924 h 169848"/>
                  <a:gd name="connsiteX3" fmla="*/ 84924 w 169848"/>
                  <a:gd name="connsiteY3" fmla="*/ 0 h 169848"/>
                  <a:gd name="connsiteX4" fmla="*/ 169848 w 169848"/>
                  <a:gd name="connsiteY4" fmla="*/ 84924 h 169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9848" h="169848">
                    <a:moveTo>
                      <a:pt x="169848" y="84924"/>
                    </a:moveTo>
                    <a:cubicBezTo>
                      <a:pt x="169848" y="131827"/>
                      <a:pt x="131827" y="169848"/>
                      <a:pt x="84924" y="169848"/>
                    </a:cubicBezTo>
                    <a:cubicBezTo>
                      <a:pt x="38022" y="169848"/>
                      <a:pt x="0" y="131827"/>
                      <a:pt x="0" y="84924"/>
                    </a:cubicBezTo>
                    <a:cubicBezTo>
                      <a:pt x="0" y="38022"/>
                      <a:pt x="38022" y="0"/>
                      <a:pt x="84924" y="0"/>
                    </a:cubicBezTo>
                    <a:cubicBezTo>
                      <a:pt x="131827" y="0"/>
                      <a:pt x="169848" y="38022"/>
                      <a:pt x="169848" y="84924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19" name="Freeform: Shape 2818">
                <a:extLst>
                  <a:ext uri="{FF2B5EF4-FFF2-40B4-BE49-F238E27FC236}">
                    <a16:creationId xmlns:a16="http://schemas.microsoft.com/office/drawing/2014/main" id="{B12ECCB6-0EBD-4956-915A-1B1AC6265433}"/>
                  </a:ext>
                </a:extLst>
              </p:cNvPr>
              <p:cNvSpPr/>
              <p:nvPr/>
            </p:nvSpPr>
            <p:spPr>
              <a:xfrm>
                <a:off x="824242" y="6301655"/>
                <a:ext cx="194111" cy="194111"/>
              </a:xfrm>
              <a:custGeom>
                <a:avLst/>
                <a:gdLst>
                  <a:gd name="connsiteX0" fmla="*/ 194112 w 194111"/>
                  <a:gd name="connsiteY0" fmla="*/ 97056 h 194111"/>
                  <a:gd name="connsiteX1" fmla="*/ 97056 w 194111"/>
                  <a:gd name="connsiteY1" fmla="*/ 194112 h 194111"/>
                  <a:gd name="connsiteX2" fmla="*/ 0 w 194111"/>
                  <a:gd name="connsiteY2" fmla="*/ 97056 h 194111"/>
                  <a:gd name="connsiteX3" fmla="*/ 97056 w 194111"/>
                  <a:gd name="connsiteY3" fmla="*/ 0 h 194111"/>
                  <a:gd name="connsiteX4" fmla="*/ 194112 w 194111"/>
                  <a:gd name="connsiteY4" fmla="*/ 97056 h 1941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4111" h="194111">
                    <a:moveTo>
                      <a:pt x="194112" y="97056"/>
                    </a:moveTo>
                    <a:cubicBezTo>
                      <a:pt x="194112" y="150659"/>
                      <a:pt x="150659" y="194112"/>
                      <a:pt x="97056" y="194112"/>
                    </a:cubicBezTo>
                    <a:cubicBezTo>
                      <a:pt x="43453" y="194112"/>
                      <a:pt x="0" y="150659"/>
                      <a:pt x="0" y="97056"/>
                    </a:cubicBezTo>
                    <a:cubicBezTo>
                      <a:pt x="0" y="43453"/>
                      <a:pt x="43453" y="0"/>
                      <a:pt x="97056" y="0"/>
                    </a:cubicBezTo>
                    <a:cubicBezTo>
                      <a:pt x="150659" y="0"/>
                      <a:pt x="194112" y="43453"/>
                      <a:pt x="194112" y="97056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20" name="Freeform: Shape 2819">
                <a:extLst>
                  <a:ext uri="{FF2B5EF4-FFF2-40B4-BE49-F238E27FC236}">
                    <a16:creationId xmlns:a16="http://schemas.microsoft.com/office/drawing/2014/main" id="{359CBC6E-86E7-49F0-9660-B296E449B293}"/>
                  </a:ext>
                </a:extLst>
              </p:cNvPr>
              <p:cNvSpPr/>
              <p:nvPr/>
            </p:nvSpPr>
            <p:spPr>
              <a:xfrm>
                <a:off x="848506" y="6277391"/>
                <a:ext cx="194111" cy="194111"/>
              </a:xfrm>
              <a:custGeom>
                <a:avLst/>
                <a:gdLst>
                  <a:gd name="connsiteX0" fmla="*/ 194112 w 194111"/>
                  <a:gd name="connsiteY0" fmla="*/ 97056 h 194111"/>
                  <a:gd name="connsiteX1" fmla="*/ 97056 w 194111"/>
                  <a:gd name="connsiteY1" fmla="*/ 194112 h 194111"/>
                  <a:gd name="connsiteX2" fmla="*/ 0 w 194111"/>
                  <a:gd name="connsiteY2" fmla="*/ 97056 h 194111"/>
                  <a:gd name="connsiteX3" fmla="*/ 97056 w 194111"/>
                  <a:gd name="connsiteY3" fmla="*/ 0 h 194111"/>
                  <a:gd name="connsiteX4" fmla="*/ 194112 w 194111"/>
                  <a:gd name="connsiteY4" fmla="*/ 97056 h 1941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4111" h="194111">
                    <a:moveTo>
                      <a:pt x="194112" y="97056"/>
                    </a:moveTo>
                    <a:cubicBezTo>
                      <a:pt x="194112" y="150659"/>
                      <a:pt x="150659" y="194112"/>
                      <a:pt x="97056" y="194112"/>
                    </a:cubicBezTo>
                    <a:cubicBezTo>
                      <a:pt x="43453" y="194112"/>
                      <a:pt x="0" y="150659"/>
                      <a:pt x="0" y="97056"/>
                    </a:cubicBezTo>
                    <a:cubicBezTo>
                      <a:pt x="0" y="43453"/>
                      <a:pt x="43453" y="0"/>
                      <a:pt x="97056" y="0"/>
                    </a:cubicBezTo>
                    <a:cubicBezTo>
                      <a:pt x="150659" y="0"/>
                      <a:pt x="194112" y="43453"/>
                      <a:pt x="194112" y="97056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21" name="Freeform: Shape 2820">
                <a:extLst>
                  <a:ext uri="{FF2B5EF4-FFF2-40B4-BE49-F238E27FC236}">
                    <a16:creationId xmlns:a16="http://schemas.microsoft.com/office/drawing/2014/main" id="{6D10C4C2-BFB3-4147-A57E-B9957439D0EE}"/>
                  </a:ext>
                </a:extLst>
              </p:cNvPr>
              <p:cNvSpPr/>
              <p:nvPr/>
            </p:nvSpPr>
            <p:spPr>
              <a:xfrm>
                <a:off x="848506" y="6294802"/>
                <a:ext cx="176701" cy="176701"/>
              </a:xfrm>
              <a:custGeom>
                <a:avLst/>
                <a:gdLst>
                  <a:gd name="connsiteX0" fmla="*/ 121320 w 176701"/>
                  <a:gd name="connsiteY0" fmla="*/ 152438 h 176701"/>
                  <a:gd name="connsiteX1" fmla="*/ 24264 w 176701"/>
                  <a:gd name="connsiteY1" fmla="*/ 55382 h 176701"/>
                  <a:gd name="connsiteX2" fmla="*/ 41674 w 176701"/>
                  <a:gd name="connsiteY2" fmla="*/ 0 h 176701"/>
                  <a:gd name="connsiteX3" fmla="*/ 0 w 176701"/>
                  <a:gd name="connsiteY3" fmla="*/ 79645 h 176701"/>
                  <a:gd name="connsiteX4" fmla="*/ 97056 w 176701"/>
                  <a:gd name="connsiteY4" fmla="*/ 176701 h 176701"/>
                  <a:gd name="connsiteX5" fmla="*/ 176701 w 176701"/>
                  <a:gd name="connsiteY5" fmla="*/ 135027 h 176701"/>
                  <a:gd name="connsiteX6" fmla="*/ 121320 w 176701"/>
                  <a:gd name="connsiteY6" fmla="*/ 152438 h 1767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76701" h="176701">
                    <a:moveTo>
                      <a:pt x="121320" y="152438"/>
                    </a:moveTo>
                    <a:cubicBezTo>
                      <a:pt x="67718" y="152438"/>
                      <a:pt x="24264" y="108983"/>
                      <a:pt x="24264" y="55382"/>
                    </a:cubicBezTo>
                    <a:cubicBezTo>
                      <a:pt x="24264" y="34781"/>
                      <a:pt x="30726" y="15713"/>
                      <a:pt x="41674" y="0"/>
                    </a:cubicBezTo>
                    <a:cubicBezTo>
                      <a:pt x="16504" y="17535"/>
                      <a:pt x="0" y="46645"/>
                      <a:pt x="0" y="79645"/>
                    </a:cubicBezTo>
                    <a:cubicBezTo>
                      <a:pt x="0" y="133247"/>
                      <a:pt x="43454" y="176701"/>
                      <a:pt x="97056" y="176701"/>
                    </a:cubicBezTo>
                    <a:cubicBezTo>
                      <a:pt x="130057" y="176701"/>
                      <a:pt x="159166" y="160197"/>
                      <a:pt x="176701" y="135027"/>
                    </a:cubicBezTo>
                    <a:cubicBezTo>
                      <a:pt x="160990" y="145975"/>
                      <a:pt x="141921" y="152438"/>
                      <a:pt x="121320" y="152438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22" name="Freeform: Shape 2821">
                <a:extLst>
                  <a:ext uri="{FF2B5EF4-FFF2-40B4-BE49-F238E27FC236}">
                    <a16:creationId xmlns:a16="http://schemas.microsoft.com/office/drawing/2014/main" id="{62F5675E-B8DF-4ACC-B579-607A0636F2CB}"/>
                  </a:ext>
                </a:extLst>
              </p:cNvPr>
              <p:cNvSpPr/>
              <p:nvPr/>
            </p:nvSpPr>
            <p:spPr>
              <a:xfrm>
                <a:off x="1115410" y="6362316"/>
                <a:ext cx="169848" cy="169848"/>
              </a:xfrm>
              <a:custGeom>
                <a:avLst/>
                <a:gdLst>
                  <a:gd name="connsiteX0" fmla="*/ 169848 w 169848"/>
                  <a:gd name="connsiteY0" fmla="*/ 84924 h 169848"/>
                  <a:gd name="connsiteX1" fmla="*/ 84924 w 169848"/>
                  <a:gd name="connsiteY1" fmla="*/ 169848 h 169848"/>
                  <a:gd name="connsiteX2" fmla="*/ 0 w 169848"/>
                  <a:gd name="connsiteY2" fmla="*/ 84924 h 169848"/>
                  <a:gd name="connsiteX3" fmla="*/ 84924 w 169848"/>
                  <a:gd name="connsiteY3" fmla="*/ 0 h 169848"/>
                  <a:gd name="connsiteX4" fmla="*/ 169848 w 169848"/>
                  <a:gd name="connsiteY4" fmla="*/ 84924 h 169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9848" h="169848">
                    <a:moveTo>
                      <a:pt x="169848" y="84924"/>
                    </a:moveTo>
                    <a:cubicBezTo>
                      <a:pt x="169848" y="131827"/>
                      <a:pt x="131826" y="169848"/>
                      <a:pt x="84924" y="169848"/>
                    </a:cubicBezTo>
                    <a:cubicBezTo>
                      <a:pt x="38022" y="169848"/>
                      <a:pt x="0" y="131827"/>
                      <a:pt x="0" y="84924"/>
                    </a:cubicBezTo>
                    <a:cubicBezTo>
                      <a:pt x="0" y="38022"/>
                      <a:pt x="38022" y="0"/>
                      <a:pt x="84924" y="0"/>
                    </a:cubicBezTo>
                    <a:cubicBezTo>
                      <a:pt x="131826" y="0"/>
                      <a:pt x="169848" y="38022"/>
                      <a:pt x="169848" y="84924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23" name="Freeform: Shape 2822">
                <a:extLst>
                  <a:ext uri="{FF2B5EF4-FFF2-40B4-BE49-F238E27FC236}">
                    <a16:creationId xmlns:a16="http://schemas.microsoft.com/office/drawing/2014/main" id="{A88B04CF-ADA0-4163-B270-1755110E6C84}"/>
                  </a:ext>
                </a:extLst>
              </p:cNvPr>
              <p:cNvSpPr/>
              <p:nvPr/>
            </p:nvSpPr>
            <p:spPr>
              <a:xfrm>
                <a:off x="1115410" y="6377550"/>
                <a:ext cx="154613" cy="154613"/>
              </a:xfrm>
              <a:custGeom>
                <a:avLst/>
                <a:gdLst>
                  <a:gd name="connsiteX0" fmla="*/ 106155 w 154613"/>
                  <a:gd name="connsiteY0" fmla="*/ 133383 h 154613"/>
                  <a:gd name="connsiteX1" fmla="*/ 21231 w 154613"/>
                  <a:gd name="connsiteY1" fmla="*/ 48459 h 154613"/>
                  <a:gd name="connsiteX2" fmla="*/ 36465 w 154613"/>
                  <a:gd name="connsiteY2" fmla="*/ 0 h 154613"/>
                  <a:gd name="connsiteX3" fmla="*/ 0 w 154613"/>
                  <a:gd name="connsiteY3" fmla="*/ 69690 h 154613"/>
                  <a:gd name="connsiteX4" fmla="*/ 84924 w 154613"/>
                  <a:gd name="connsiteY4" fmla="*/ 154614 h 154613"/>
                  <a:gd name="connsiteX5" fmla="*/ 154614 w 154613"/>
                  <a:gd name="connsiteY5" fmla="*/ 118149 h 154613"/>
                  <a:gd name="connsiteX6" fmla="*/ 106155 w 154613"/>
                  <a:gd name="connsiteY6" fmla="*/ 133383 h 1546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54613" h="154613">
                    <a:moveTo>
                      <a:pt x="106155" y="133383"/>
                    </a:moveTo>
                    <a:cubicBezTo>
                      <a:pt x="59253" y="133383"/>
                      <a:pt x="21231" y="95361"/>
                      <a:pt x="21231" y="48459"/>
                    </a:cubicBezTo>
                    <a:cubicBezTo>
                      <a:pt x="21231" y="30432"/>
                      <a:pt x="26886" y="13748"/>
                      <a:pt x="36465" y="0"/>
                    </a:cubicBezTo>
                    <a:cubicBezTo>
                      <a:pt x="14441" y="15343"/>
                      <a:pt x="0" y="40815"/>
                      <a:pt x="0" y="69690"/>
                    </a:cubicBezTo>
                    <a:cubicBezTo>
                      <a:pt x="0" y="116592"/>
                      <a:pt x="38022" y="154614"/>
                      <a:pt x="84924" y="154614"/>
                    </a:cubicBezTo>
                    <a:cubicBezTo>
                      <a:pt x="113799" y="154614"/>
                      <a:pt x="139271" y="140173"/>
                      <a:pt x="154614" y="118149"/>
                    </a:cubicBezTo>
                    <a:cubicBezTo>
                      <a:pt x="140866" y="127728"/>
                      <a:pt x="124182" y="133383"/>
                      <a:pt x="106155" y="133383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24" name="Freeform: Shape 2823">
                <a:extLst>
                  <a:ext uri="{FF2B5EF4-FFF2-40B4-BE49-F238E27FC236}">
                    <a16:creationId xmlns:a16="http://schemas.microsoft.com/office/drawing/2014/main" id="{A1A5A099-6429-48DD-9403-3EBACF5E45FC}"/>
                  </a:ext>
                </a:extLst>
              </p:cNvPr>
              <p:cNvSpPr/>
              <p:nvPr/>
            </p:nvSpPr>
            <p:spPr>
              <a:xfrm>
                <a:off x="690790" y="6186550"/>
                <a:ext cx="601923" cy="527592"/>
              </a:xfrm>
              <a:custGeom>
                <a:avLst/>
                <a:gdLst>
                  <a:gd name="connsiteX0" fmla="*/ 372852 w 601923"/>
                  <a:gd name="connsiteY0" fmla="*/ 495691 h 527592"/>
                  <a:gd name="connsiteX1" fmla="*/ 43753 w 601923"/>
                  <a:gd name="connsiteY1" fmla="*/ 212352 h 527592"/>
                  <a:gd name="connsiteX2" fmla="*/ 112308 w 601923"/>
                  <a:gd name="connsiteY2" fmla="*/ 0 h 527592"/>
                  <a:gd name="connsiteX3" fmla="*/ 1290 w 601923"/>
                  <a:gd name="connsiteY3" fmla="*/ 244198 h 527592"/>
                  <a:gd name="connsiteX4" fmla="*/ 330390 w 601923"/>
                  <a:gd name="connsiteY4" fmla="*/ 527537 h 527592"/>
                  <a:gd name="connsiteX5" fmla="*/ 601924 w 601923"/>
                  <a:gd name="connsiteY5" fmla="*/ 433935 h 527592"/>
                  <a:gd name="connsiteX6" fmla="*/ 372852 w 601923"/>
                  <a:gd name="connsiteY6" fmla="*/ 495691 h 5275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01923" h="527592">
                    <a:moveTo>
                      <a:pt x="372852" y="495691"/>
                    </a:moveTo>
                    <a:cubicBezTo>
                      <a:pt x="184890" y="492921"/>
                      <a:pt x="56625" y="374977"/>
                      <a:pt x="43753" y="212352"/>
                    </a:cubicBezTo>
                    <a:cubicBezTo>
                      <a:pt x="35951" y="113771"/>
                      <a:pt x="64094" y="45732"/>
                      <a:pt x="112308" y="0"/>
                    </a:cubicBezTo>
                    <a:cubicBezTo>
                      <a:pt x="39179" y="43610"/>
                      <a:pt x="-8585" y="119407"/>
                      <a:pt x="1290" y="244198"/>
                    </a:cubicBezTo>
                    <a:cubicBezTo>
                      <a:pt x="14160" y="406824"/>
                      <a:pt x="142427" y="524767"/>
                      <a:pt x="330390" y="527537"/>
                    </a:cubicBezTo>
                    <a:cubicBezTo>
                      <a:pt x="447963" y="529270"/>
                      <a:pt x="536813" y="490610"/>
                      <a:pt x="601924" y="433935"/>
                    </a:cubicBezTo>
                    <a:cubicBezTo>
                      <a:pt x="542136" y="472632"/>
                      <a:pt x="466692" y="497074"/>
                      <a:pt x="372852" y="495691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2825" name="Graphic 1635">
              <a:extLst>
                <a:ext uri="{FF2B5EF4-FFF2-40B4-BE49-F238E27FC236}">
                  <a16:creationId xmlns:a16="http://schemas.microsoft.com/office/drawing/2014/main" id="{6B90A444-6B19-49F7-92CD-C0330042A0A6}"/>
                </a:ext>
              </a:extLst>
            </p:cNvPr>
            <p:cNvGrpSpPr/>
            <p:nvPr/>
          </p:nvGrpSpPr>
          <p:grpSpPr>
            <a:xfrm>
              <a:off x="679445" y="6071920"/>
              <a:ext cx="774879" cy="653573"/>
              <a:chOff x="679445" y="6071920"/>
              <a:chExt cx="774879" cy="653573"/>
            </a:xfrm>
            <a:solidFill>
              <a:srgbClr val="FFFFFF"/>
            </a:solidFill>
          </p:grpSpPr>
          <p:sp>
            <p:nvSpPr>
              <p:cNvPr id="2826" name="Freeform: Shape 2825">
                <a:extLst>
                  <a:ext uri="{FF2B5EF4-FFF2-40B4-BE49-F238E27FC236}">
                    <a16:creationId xmlns:a16="http://schemas.microsoft.com/office/drawing/2014/main" id="{A20C70C8-FF9A-4D10-9271-BA874A5DAC28}"/>
                  </a:ext>
                </a:extLst>
              </p:cNvPr>
              <p:cNvSpPr/>
              <p:nvPr/>
            </p:nvSpPr>
            <p:spPr>
              <a:xfrm>
                <a:off x="679445" y="6071920"/>
                <a:ext cx="774879" cy="653573"/>
              </a:xfrm>
              <a:custGeom>
                <a:avLst/>
                <a:gdLst>
                  <a:gd name="connsiteX0" fmla="*/ 745932 w 774879"/>
                  <a:gd name="connsiteY0" fmla="*/ 91715 h 653573"/>
                  <a:gd name="connsiteX1" fmla="*/ 626162 w 774879"/>
                  <a:gd name="connsiteY1" fmla="*/ 3004 h 653573"/>
                  <a:gd name="connsiteX2" fmla="*/ 505552 w 774879"/>
                  <a:gd name="connsiteY2" fmla="*/ 13120 h 653573"/>
                  <a:gd name="connsiteX3" fmla="*/ 497865 w 774879"/>
                  <a:gd name="connsiteY3" fmla="*/ 27213 h 653573"/>
                  <a:gd name="connsiteX4" fmla="*/ 511958 w 774879"/>
                  <a:gd name="connsiteY4" fmla="*/ 34900 h 653573"/>
                  <a:gd name="connsiteX5" fmla="*/ 622772 w 774879"/>
                  <a:gd name="connsiteY5" fmla="*/ 25453 h 653573"/>
                  <a:gd name="connsiteX6" fmla="*/ 725736 w 774879"/>
                  <a:gd name="connsiteY6" fmla="*/ 102085 h 653573"/>
                  <a:gd name="connsiteX7" fmla="*/ 752178 w 774879"/>
                  <a:gd name="connsiteY7" fmla="*/ 220721 h 653573"/>
                  <a:gd name="connsiteX8" fmla="*/ 622894 w 774879"/>
                  <a:gd name="connsiteY8" fmla="*/ 524234 h 653573"/>
                  <a:gd name="connsiteX9" fmla="*/ 349399 w 774879"/>
                  <a:gd name="connsiteY9" fmla="*/ 630877 h 653573"/>
                  <a:gd name="connsiteX10" fmla="*/ 341903 w 774879"/>
                  <a:gd name="connsiteY10" fmla="*/ 630821 h 653573"/>
                  <a:gd name="connsiteX11" fmla="*/ 23951 w 774879"/>
                  <a:gd name="connsiteY11" fmla="*/ 357937 h 653573"/>
                  <a:gd name="connsiteX12" fmla="*/ 77602 w 774879"/>
                  <a:gd name="connsiteY12" fmla="*/ 166411 h 653573"/>
                  <a:gd name="connsiteX13" fmla="*/ 332877 w 774879"/>
                  <a:gd name="connsiteY13" fmla="*/ 74584 h 653573"/>
                  <a:gd name="connsiteX14" fmla="*/ 463698 w 774879"/>
                  <a:gd name="connsiteY14" fmla="*/ 50361 h 653573"/>
                  <a:gd name="connsiteX15" fmla="*/ 471039 w 774879"/>
                  <a:gd name="connsiteY15" fmla="*/ 36087 h 653573"/>
                  <a:gd name="connsiteX16" fmla="*/ 456763 w 774879"/>
                  <a:gd name="connsiteY16" fmla="*/ 28745 h 653573"/>
                  <a:gd name="connsiteX17" fmla="*/ 332254 w 774879"/>
                  <a:gd name="connsiteY17" fmla="*/ 51891 h 653573"/>
                  <a:gd name="connsiteX18" fmla="*/ 60719 w 774879"/>
                  <a:gd name="connsiteY18" fmla="*/ 151231 h 653573"/>
                  <a:gd name="connsiteX19" fmla="*/ 1321 w 774879"/>
                  <a:gd name="connsiteY19" fmla="*/ 359724 h 653573"/>
                  <a:gd name="connsiteX20" fmla="*/ 32878 w 774879"/>
                  <a:gd name="connsiteY20" fmla="*/ 476343 h 653573"/>
                  <a:gd name="connsiteX21" fmla="*/ 104040 w 774879"/>
                  <a:gd name="connsiteY21" fmla="*/ 568975 h 653573"/>
                  <a:gd name="connsiteX22" fmla="*/ 341568 w 774879"/>
                  <a:gd name="connsiteY22" fmla="*/ 653516 h 653573"/>
                  <a:gd name="connsiteX23" fmla="*/ 349234 w 774879"/>
                  <a:gd name="connsiteY23" fmla="*/ 653574 h 653573"/>
                  <a:gd name="connsiteX24" fmla="*/ 513880 w 774879"/>
                  <a:gd name="connsiteY24" fmla="*/ 622993 h 653573"/>
                  <a:gd name="connsiteX25" fmla="*/ 638828 w 774879"/>
                  <a:gd name="connsiteY25" fmla="*/ 540403 h 653573"/>
                  <a:gd name="connsiteX26" fmla="*/ 743285 w 774879"/>
                  <a:gd name="connsiteY26" fmla="*/ 377975 h 653573"/>
                  <a:gd name="connsiteX27" fmla="*/ 774879 w 774879"/>
                  <a:gd name="connsiteY27" fmla="*/ 220720 h 653573"/>
                  <a:gd name="connsiteX28" fmla="*/ 745932 w 774879"/>
                  <a:gd name="connsiteY28" fmla="*/ 91715 h 6535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774879" h="653573">
                    <a:moveTo>
                      <a:pt x="745932" y="91715"/>
                    </a:moveTo>
                    <a:cubicBezTo>
                      <a:pt x="720217" y="41630"/>
                      <a:pt x="678801" y="10954"/>
                      <a:pt x="626162" y="3004"/>
                    </a:cubicBezTo>
                    <a:cubicBezTo>
                      <a:pt x="576085" y="-4557"/>
                      <a:pt x="538601" y="3398"/>
                      <a:pt x="505552" y="13120"/>
                    </a:cubicBezTo>
                    <a:cubicBezTo>
                      <a:pt x="499538" y="14889"/>
                      <a:pt x="496096" y="21199"/>
                      <a:pt x="497865" y="27213"/>
                    </a:cubicBezTo>
                    <a:cubicBezTo>
                      <a:pt x="499634" y="33228"/>
                      <a:pt x="505945" y="36669"/>
                      <a:pt x="511958" y="34900"/>
                    </a:cubicBezTo>
                    <a:cubicBezTo>
                      <a:pt x="542503" y="25915"/>
                      <a:pt x="577069" y="18553"/>
                      <a:pt x="622772" y="25453"/>
                    </a:cubicBezTo>
                    <a:cubicBezTo>
                      <a:pt x="668535" y="32363"/>
                      <a:pt x="703178" y="58147"/>
                      <a:pt x="725736" y="102085"/>
                    </a:cubicBezTo>
                    <a:cubicBezTo>
                      <a:pt x="749602" y="148569"/>
                      <a:pt x="752178" y="200536"/>
                      <a:pt x="752178" y="220721"/>
                    </a:cubicBezTo>
                    <a:cubicBezTo>
                      <a:pt x="752178" y="308386"/>
                      <a:pt x="712201" y="436233"/>
                      <a:pt x="622894" y="524234"/>
                    </a:cubicBezTo>
                    <a:cubicBezTo>
                      <a:pt x="551057" y="595021"/>
                      <a:pt x="459082" y="630880"/>
                      <a:pt x="349399" y="630877"/>
                    </a:cubicBezTo>
                    <a:cubicBezTo>
                      <a:pt x="346914" y="630877"/>
                      <a:pt x="344407" y="630857"/>
                      <a:pt x="341903" y="630821"/>
                    </a:cubicBezTo>
                    <a:cubicBezTo>
                      <a:pt x="164437" y="628205"/>
                      <a:pt x="36663" y="518541"/>
                      <a:pt x="23951" y="357937"/>
                    </a:cubicBezTo>
                    <a:cubicBezTo>
                      <a:pt x="17587" y="277529"/>
                      <a:pt x="35638" y="213090"/>
                      <a:pt x="77602" y="166411"/>
                    </a:cubicBezTo>
                    <a:cubicBezTo>
                      <a:pt x="113274" y="126727"/>
                      <a:pt x="186518" y="78584"/>
                      <a:pt x="332877" y="74584"/>
                    </a:cubicBezTo>
                    <a:cubicBezTo>
                      <a:pt x="388662" y="73060"/>
                      <a:pt x="429654" y="61281"/>
                      <a:pt x="463698" y="50361"/>
                    </a:cubicBezTo>
                    <a:cubicBezTo>
                      <a:pt x="469667" y="48447"/>
                      <a:pt x="472954" y="42056"/>
                      <a:pt x="471039" y="36087"/>
                    </a:cubicBezTo>
                    <a:cubicBezTo>
                      <a:pt x="469125" y="30116"/>
                      <a:pt x="462732" y="26832"/>
                      <a:pt x="456763" y="28745"/>
                    </a:cubicBezTo>
                    <a:cubicBezTo>
                      <a:pt x="424210" y="39188"/>
                      <a:pt x="385057" y="50449"/>
                      <a:pt x="332254" y="51891"/>
                    </a:cubicBezTo>
                    <a:cubicBezTo>
                      <a:pt x="177845" y="56111"/>
                      <a:pt x="99365" y="108242"/>
                      <a:pt x="60719" y="151231"/>
                    </a:cubicBezTo>
                    <a:cubicBezTo>
                      <a:pt x="14432" y="202720"/>
                      <a:pt x="-5553" y="272867"/>
                      <a:pt x="1321" y="359724"/>
                    </a:cubicBezTo>
                    <a:cubicBezTo>
                      <a:pt x="4617" y="401371"/>
                      <a:pt x="15234" y="440607"/>
                      <a:pt x="32878" y="476343"/>
                    </a:cubicBezTo>
                    <a:cubicBezTo>
                      <a:pt x="50331" y="511692"/>
                      <a:pt x="74273" y="542859"/>
                      <a:pt x="104040" y="568975"/>
                    </a:cubicBezTo>
                    <a:cubicBezTo>
                      <a:pt x="165500" y="622898"/>
                      <a:pt x="247635" y="652132"/>
                      <a:pt x="341568" y="653516"/>
                    </a:cubicBezTo>
                    <a:cubicBezTo>
                      <a:pt x="344134" y="653554"/>
                      <a:pt x="346684" y="653574"/>
                      <a:pt x="349234" y="653574"/>
                    </a:cubicBezTo>
                    <a:cubicBezTo>
                      <a:pt x="408687" y="653572"/>
                      <a:pt x="464047" y="643294"/>
                      <a:pt x="513880" y="622993"/>
                    </a:cubicBezTo>
                    <a:cubicBezTo>
                      <a:pt x="560412" y="604036"/>
                      <a:pt x="602449" y="576247"/>
                      <a:pt x="638828" y="540403"/>
                    </a:cubicBezTo>
                    <a:cubicBezTo>
                      <a:pt x="683043" y="496833"/>
                      <a:pt x="719165" y="440666"/>
                      <a:pt x="743285" y="377975"/>
                    </a:cubicBezTo>
                    <a:cubicBezTo>
                      <a:pt x="763659" y="325015"/>
                      <a:pt x="774879" y="269167"/>
                      <a:pt x="774879" y="220720"/>
                    </a:cubicBezTo>
                    <a:cubicBezTo>
                      <a:pt x="774879" y="198885"/>
                      <a:pt x="772058" y="142605"/>
                      <a:pt x="745932" y="91715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27" name="Freeform: Shape 2826">
                <a:extLst>
                  <a:ext uri="{FF2B5EF4-FFF2-40B4-BE49-F238E27FC236}">
                    <a16:creationId xmlns:a16="http://schemas.microsoft.com/office/drawing/2014/main" id="{3AD74E6D-2AA7-40CE-9BD0-FB83D33C64A4}"/>
                  </a:ext>
                </a:extLst>
              </p:cNvPr>
              <p:cNvSpPr/>
              <p:nvPr/>
            </p:nvSpPr>
            <p:spPr>
              <a:xfrm>
                <a:off x="837155" y="6266041"/>
                <a:ext cx="216813" cy="216813"/>
              </a:xfrm>
              <a:custGeom>
                <a:avLst/>
                <a:gdLst>
                  <a:gd name="connsiteX0" fmla="*/ 160878 w 216813"/>
                  <a:gd name="connsiteY0" fmla="*/ 13524 h 216813"/>
                  <a:gd name="connsiteX1" fmla="*/ 108407 w 216813"/>
                  <a:gd name="connsiteY1" fmla="*/ 0 h 216813"/>
                  <a:gd name="connsiteX2" fmla="*/ 0 w 216813"/>
                  <a:gd name="connsiteY2" fmla="*/ 108407 h 216813"/>
                  <a:gd name="connsiteX3" fmla="*/ 108407 w 216813"/>
                  <a:gd name="connsiteY3" fmla="*/ 216814 h 216813"/>
                  <a:gd name="connsiteX4" fmla="*/ 216814 w 216813"/>
                  <a:gd name="connsiteY4" fmla="*/ 108407 h 216813"/>
                  <a:gd name="connsiteX5" fmla="*/ 203246 w 216813"/>
                  <a:gd name="connsiteY5" fmla="*/ 55855 h 216813"/>
                  <a:gd name="connsiteX6" fmla="*/ 187813 w 216813"/>
                  <a:gd name="connsiteY6" fmla="*/ 51441 h 216813"/>
                  <a:gd name="connsiteX7" fmla="*/ 183398 w 216813"/>
                  <a:gd name="connsiteY7" fmla="*/ 66873 h 216813"/>
                  <a:gd name="connsiteX8" fmla="*/ 194113 w 216813"/>
                  <a:gd name="connsiteY8" fmla="*/ 108405 h 216813"/>
                  <a:gd name="connsiteX9" fmla="*/ 108408 w 216813"/>
                  <a:gd name="connsiteY9" fmla="*/ 194110 h 216813"/>
                  <a:gd name="connsiteX10" fmla="*/ 22703 w 216813"/>
                  <a:gd name="connsiteY10" fmla="*/ 108405 h 216813"/>
                  <a:gd name="connsiteX11" fmla="*/ 108408 w 216813"/>
                  <a:gd name="connsiteY11" fmla="*/ 22700 h 216813"/>
                  <a:gd name="connsiteX12" fmla="*/ 149875 w 216813"/>
                  <a:gd name="connsiteY12" fmla="*/ 33381 h 216813"/>
                  <a:gd name="connsiteX13" fmla="*/ 165305 w 216813"/>
                  <a:gd name="connsiteY13" fmla="*/ 28954 h 216813"/>
                  <a:gd name="connsiteX14" fmla="*/ 160878 w 216813"/>
                  <a:gd name="connsiteY14" fmla="*/ 13524 h 2168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16813" h="216813">
                    <a:moveTo>
                      <a:pt x="160878" y="13524"/>
                    </a:moveTo>
                    <a:cubicBezTo>
                      <a:pt x="144910" y="4677"/>
                      <a:pt x="126765" y="0"/>
                      <a:pt x="108407" y="0"/>
                    </a:cubicBezTo>
                    <a:cubicBezTo>
                      <a:pt x="48630" y="0"/>
                      <a:pt x="0" y="48630"/>
                      <a:pt x="0" y="108407"/>
                    </a:cubicBezTo>
                    <a:cubicBezTo>
                      <a:pt x="0" y="168182"/>
                      <a:pt x="48632" y="216814"/>
                      <a:pt x="108407" y="216814"/>
                    </a:cubicBezTo>
                    <a:cubicBezTo>
                      <a:pt x="168182" y="216814"/>
                      <a:pt x="216814" y="168182"/>
                      <a:pt x="216814" y="108407"/>
                    </a:cubicBezTo>
                    <a:cubicBezTo>
                      <a:pt x="216814" y="90018"/>
                      <a:pt x="212122" y="71846"/>
                      <a:pt x="203246" y="55855"/>
                    </a:cubicBezTo>
                    <a:cubicBezTo>
                      <a:pt x="200204" y="50375"/>
                      <a:pt x="193293" y="48399"/>
                      <a:pt x="187813" y="51441"/>
                    </a:cubicBezTo>
                    <a:cubicBezTo>
                      <a:pt x="182331" y="54484"/>
                      <a:pt x="180355" y="61393"/>
                      <a:pt x="183398" y="66873"/>
                    </a:cubicBezTo>
                    <a:cubicBezTo>
                      <a:pt x="190407" y="79501"/>
                      <a:pt x="194113" y="93863"/>
                      <a:pt x="194113" y="108405"/>
                    </a:cubicBezTo>
                    <a:cubicBezTo>
                      <a:pt x="194113" y="155664"/>
                      <a:pt x="155666" y="194110"/>
                      <a:pt x="108408" y="194110"/>
                    </a:cubicBezTo>
                    <a:cubicBezTo>
                      <a:pt x="61149" y="194110"/>
                      <a:pt x="22703" y="155664"/>
                      <a:pt x="22703" y="108405"/>
                    </a:cubicBezTo>
                    <a:cubicBezTo>
                      <a:pt x="22703" y="61146"/>
                      <a:pt x="61151" y="22700"/>
                      <a:pt x="108408" y="22700"/>
                    </a:cubicBezTo>
                    <a:cubicBezTo>
                      <a:pt x="122927" y="22700"/>
                      <a:pt x="137267" y="26393"/>
                      <a:pt x="149875" y="33381"/>
                    </a:cubicBezTo>
                    <a:cubicBezTo>
                      <a:pt x="155359" y="36418"/>
                      <a:pt x="162267" y="34437"/>
                      <a:pt x="165305" y="28954"/>
                    </a:cubicBezTo>
                    <a:cubicBezTo>
                      <a:pt x="168344" y="23471"/>
                      <a:pt x="166361" y="16563"/>
                      <a:pt x="160878" y="13524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28" name="Freeform: Shape 2827">
                <a:extLst>
                  <a:ext uri="{FF2B5EF4-FFF2-40B4-BE49-F238E27FC236}">
                    <a16:creationId xmlns:a16="http://schemas.microsoft.com/office/drawing/2014/main" id="{4F662E32-ADCC-4B6A-88EA-CF0590BE8EAF}"/>
                  </a:ext>
                </a:extLst>
              </p:cNvPr>
              <p:cNvSpPr/>
              <p:nvPr/>
            </p:nvSpPr>
            <p:spPr>
              <a:xfrm>
                <a:off x="1104059" y="6350965"/>
                <a:ext cx="192550" cy="192550"/>
              </a:xfrm>
              <a:custGeom>
                <a:avLst/>
                <a:gdLst>
                  <a:gd name="connsiteX0" fmla="*/ 137559 w 192550"/>
                  <a:gd name="connsiteY0" fmla="*/ 9279 h 192550"/>
                  <a:gd name="connsiteX1" fmla="*/ 96275 w 192550"/>
                  <a:gd name="connsiteY1" fmla="*/ 0 h 192550"/>
                  <a:gd name="connsiteX2" fmla="*/ 0 w 192550"/>
                  <a:gd name="connsiteY2" fmla="*/ 96275 h 192550"/>
                  <a:gd name="connsiteX3" fmla="*/ 96275 w 192550"/>
                  <a:gd name="connsiteY3" fmla="*/ 192550 h 192550"/>
                  <a:gd name="connsiteX4" fmla="*/ 192550 w 192550"/>
                  <a:gd name="connsiteY4" fmla="*/ 96275 h 192550"/>
                  <a:gd name="connsiteX5" fmla="*/ 178790 w 192550"/>
                  <a:gd name="connsiteY5" fmla="*/ 46652 h 192550"/>
                  <a:gd name="connsiteX6" fmla="*/ 163210 w 192550"/>
                  <a:gd name="connsiteY6" fmla="*/ 42787 h 192550"/>
                  <a:gd name="connsiteX7" fmla="*/ 159347 w 192550"/>
                  <a:gd name="connsiteY7" fmla="*/ 58368 h 192550"/>
                  <a:gd name="connsiteX8" fmla="*/ 169848 w 192550"/>
                  <a:gd name="connsiteY8" fmla="*/ 96275 h 192550"/>
                  <a:gd name="connsiteX9" fmla="*/ 96275 w 192550"/>
                  <a:gd name="connsiteY9" fmla="*/ 169848 h 192550"/>
                  <a:gd name="connsiteX10" fmla="*/ 22702 w 192550"/>
                  <a:gd name="connsiteY10" fmla="*/ 96275 h 192550"/>
                  <a:gd name="connsiteX11" fmla="*/ 96275 w 192550"/>
                  <a:gd name="connsiteY11" fmla="*/ 22702 h 192550"/>
                  <a:gd name="connsiteX12" fmla="*/ 127814 w 192550"/>
                  <a:gd name="connsiteY12" fmla="*/ 29782 h 192550"/>
                  <a:gd name="connsiteX13" fmla="*/ 142939 w 192550"/>
                  <a:gd name="connsiteY13" fmla="*/ 24403 h 192550"/>
                  <a:gd name="connsiteX14" fmla="*/ 137559 w 192550"/>
                  <a:gd name="connsiteY14" fmla="*/ 9279 h 192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92550" h="192550">
                    <a:moveTo>
                      <a:pt x="137559" y="9279"/>
                    </a:moveTo>
                    <a:cubicBezTo>
                      <a:pt x="124605" y="3122"/>
                      <a:pt x="110715" y="0"/>
                      <a:pt x="96275" y="0"/>
                    </a:cubicBezTo>
                    <a:cubicBezTo>
                      <a:pt x="43189" y="0"/>
                      <a:pt x="0" y="43189"/>
                      <a:pt x="0" y="96275"/>
                    </a:cubicBezTo>
                    <a:cubicBezTo>
                      <a:pt x="0" y="149361"/>
                      <a:pt x="43189" y="192550"/>
                      <a:pt x="96275" y="192550"/>
                    </a:cubicBezTo>
                    <a:cubicBezTo>
                      <a:pt x="149362" y="192550"/>
                      <a:pt x="192550" y="149361"/>
                      <a:pt x="192550" y="96275"/>
                    </a:cubicBezTo>
                    <a:cubicBezTo>
                      <a:pt x="192550" y="78751"/>
                      <a:pt x="187792" y="61591"/>
                      <a:pt x="178790" y="46652"/>
                    </a:cubicBezTo>
                    <a:cubicBezTo>
                      <a:pt x="175554" y="41282"/>
                      <a:pt x="168580" y="39551"/>
                      <a:pt x="163210" y="42787"/>
                    </a:cubicBezTo>
                    <a:cubicBezTo>
                      <a:pt x="157841" y="46022"/>
                      <a:pt x="156111" y="52998"/>
                      <a:pt x="159347" y="58368"/>
                    </a:cubicBezTo>
                    <a:cubicBezTo>
                      <a:pt x="166218" y="69772"/>
                      <a:pt x="169848" y="82880"/>
                      <a:pt x="169848" y="96275"/>
                    </a:cubicBezTo>
                    <a:cubicBezTo>
                      <a:pt x="169848" y="136845"/>
                      <a:pt x="136843" y="169848"/>
                      <a:pt x="96275" y="169848"/>
                    </a:cubicBezTo>
                    <a:cubicBezTo>
                      <a:pt x="55707" y="169848"/>
                      <a:pt x="22702" y="136843"/>
                      <a:pt x="22702" y="96275"/>
                    </a:cubicBezTo>
                    <a:cubicBezTo>
                      <a:pt x="22702" y="55707"/>
                      <a:pt x="55707" y="22702"/>
                      <a:pt x="96275" y="22702"/>
                    </a:cubicBezTo>
                    <a:cubicBezTo>
                      <a:pt x="107317" y="22702"/>
                      <a:pt x="117929" y="25084"/>
                      <a:pt x="127814" y="29782"/>
                    </a:cubicBezTo>
                    <a:cubicBezTo>
                      <a:pt x="133479" y="32474"/>
                      <a:pt x="140248" y="30065"/>
                      <a:pt x="142939" y="24403"/>
                    </a:cubicBezTo>
                    <a:cubicBezTo>
                      <a:pt x="145629" y="18741"/>
                      <a:pt x="143221" y="11970"/>
                      <a:pt x="137559" y="9279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29" name="Freeform: Shape 2828">
                <a:extLst>
                  <a:ext uri="{FF2B5EF4-FFF2-40B4-BE49-F238E27FC236}">
                    <a16:creationId xmlns:a16="http://schemas.microsoft.com/office/drawing/2014/main" id="{B6EE6029-B161-4944-B2CC-F94E9CD9814F}"/>
                  </a:ext>
                </a:extLst>
              </p:cNvPr>
              <p:cNvSpPr/>
              <p:nvPr/>
            </p:nvSpPr>
            <p:spPr>
              <a:xfrm>
                <a:off x="934211" y="6314569"/>
                <a:ext cx="71228" cy="71228"/>
              </a:xfrm>
              <a:custGeom>
                <a:avLst/>
                <a:gdLst>
                  <a:gd name="connsiteX0" fmla="*/ 11351 w 71228"/>
                  <a:gd name="connsiteY0" fmla="*/ 0 h 71228"/>
                  <a:gd name="connsiteX1" fmla="*/ 0 w 71228"/>
                  <a:gd name="connsiteY1" fmla="*/ 11351 h 71228"/>
                  <a:gd name="connsiteX2" fmla="*/ 11351 w 71228"/>
                  <a:gd name="connsiteY2" fmla="*/ 22702 h 71228"/>
                  <a:gd name="connsiteX3" fmla="*/ 48527 w 71228"/>
                  <a:gd name="connsiteY3" fmla="*/ 59878 h 71228"/>
                  <a:gd name="connsiteX4" fmla="*/ 59878 w 71228"/>
                  <a:gd name="connsiteY4" fmla="*/ 71229 h 71228"/>
                  <a:gd name="connsiteX5" fmla="*/ 71229 w 71228"/>
                  <a:gd name="connsiteY5" fmla="*/ 59878 h 71228"/>
                  <a:gd name="connsiteX6" fmla="*/ 11351 w 71228"/>
                  <a:gd name="connsiteY6" fmla="*/ 0 h 712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1228" h="71228">
                    <a:moveTo>
                      <a:pt x="11351" y="0"/>
                    </a:moveTo>
                    <a:cubicBezTo>
                      <a:pt x="5082" y="0"/>
                      <a:pt x="0" y="5082"/>
                      <a:pt x="0" y="11351"/>
                    </a:cubicBezTo>
                    <a:cubicBezTo>
                      <a:pt x="0" y="17620"/>
                      <a:pt x="5082" y="22702"/>
                      <a:pt x="11351" y="22702"/>
                    </a:cubicBezTo>
                    <a:cubicBezTo>
                      <a:pt x="31851" y="22702"/>
                      <a:pt x="48527" y="39380"/>
                      <a:pt x="48527" y="59878"/>
                    </a:cubicBezTo>
                    <a:cubicBezTo>
                      <a:pt x="48527" y="66147"/>
                      <a:pt x="53609" y="71229"/>
                      <a:pt x="59878" y="71229"/>
                    </a:cubicBezTo>
                    <a:cubicBezTo>
                      <a:pt x="66147" y="71229"/>
                      <a:pt x="71229" y="66147"/>
                      <a:pt x="71229" y="59878"/>
                    </a:cubicBezTo>
                    <a:cubicBezTo>
                      <a:pt x="71229" y="26861"/>
                      <a:pt x="44368" y="0"/>
                      <a:pt x="11351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30" name="Freeform: Shape 2829">
                <a:extLst>
                  <a:ext uri="{FF2B5EF4-FFF2-40B4-BE49-F238E27FC236}">
                    <a16:creationId xmlns:a16="http://schemas.microsoft.com/office/drawing/2014/main" id="{4E5E7A01-B54E-4028-A10D-EA9898431654}"/>
                  </a:ext>
                </a:extLst>
              </p:cNvPr>
              <p:cNvSpPr/>
              <p:nvPr/>
            </p:nvSpPr>
            <p:spPr>
              <a:xfrm>
                <a:off x="1188982" y="6399492"/>
                <a:ext cx="59097" cy="59097"/>
              </a:xfrm>
              <a:custGeom>
                <a:avLst/>
                <a:gdLst>
                  <a:gd name="connsiteX0" fmla="*/ 11351 w 59097"/>
                  <a:gd name="connsiteY0" fmla="*/ 0 h 59097"/>
                  <a:gd name="connsiteX1" fmla="*/ 0 w 59097"/>
                  <a:gd name="connsiteY1" fmla="*/ 11351 h 59097"/>
                  <a:gd name="connsiteX2" fmla="*/ 11351 w 59097"/>
                  <a:gd name="connsiteY2" fmla="*/ 22702 h 59097"/>
                  <a:gd name="connsiteX3" fmla="*/ 36395 w 59097"/>
                  <a:gd name="connsiteY3" fmla="*/ 47746 h 59097"/>
                  <a:gd name="connsiteX4" fmla="*/ 47746 w 59097"/>
                  <a:gd name="connsiteY4" fmla="*/ 59097 h 59097"/>
                  <a:gd name="connsiteX5" fmla="*/ 59097 w 59097"/>
                  <a:gd name="connsiteY5" fmla="*/ 47746 h 59097"/>
                  <a:gd name="connsiteX6" fmla="*/ 11351 w 59097"/>
                  <a:gd name="connsiteY6" fmla="*/ 0 h 59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9097" h="59097">
                    <a:moveTo>
                      <a:pt x="11351" y="0"/>
                    </a:moveTo>
                    <a:cubicBezTo>
                      <a:pt x="5082" y="0"/>
                      <a:pt x="0" y="5082"/>
                      <a:pt x="0" y="11351"/>
                    </a:cubicBezTo>
                    <a:cubicBezTo>
                      <a:pt x="0" y="17620"/>
                      <a:pt x="5082" y="22702"/>
                      <a:pt x="11351" y="22702"/>
                    </a:cubicBezTo>
                    <a:cubicBezTo>
                      <a:pt x="25161" y="22702"/>
                      <a:pt x="36395" y="33936"/>
                      <a:pt x="36395" y="47746"/>
                    </a:cubicBezTo>
                    <a:cubicBezTo>
                      <a:pt x="36395" y="54015"/>
                      <a:pt x="41478" y="59097"/>
                      <a:pt x="47746" y="59097"/>
                    </a:cubicBezTo>
                    <a:cubicBezTo>
                      <a:pt x="54015" y="59097"/>
                      <a:pt x="59097" y="54015"/>
                      <a:pt x="59097" y="47746"/>
                    </a:cubicBezTo>
                    <a:cubicBezTo>
                      <a:pt x="59099" y="21420"/>
                      <a:pt x="37679" y="0"/>
                      <a:pt x="11351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2831" name="Graphic 1637">
            <a:extLst>
              <a:ext uri="{FF2B5EF4-FFF2-40B4-BE49-F238E27FC236}">
                <a16:creationId xmlns:a16="http://schemas.microsoft.com/office/drawing/2014/main" id="{8AFB8AF9-318D-49E7-8904-A89F7698380C}"/>
              </a:ext>
            </a:extLst>
          </p:cNvPr>
          <p:cNvGrpSpPr/>
          <p:nvPr/>
        </p:nvGrpSpPr>
        <p:grpSpPr>
          <a:xfrm>
            <a:off x="212311" y="5991673"/>
            <a:ext cx="350265" cy="774887"/>
            <a:chOff x="212311" y="5991673"/>
            <a:chExt cx="350265" cy="774887"/>
          </a:xfrm>
          <a:solidFill>
            <a:srgbClr val="FFFFFF"/>
          </a:solidFill>
        </p:grpSpPr>
        <p:grpSp>
          <p:nvGrpSpPr>
            <p:cNvPr id="2832" name="Graphic 1637">
              <a:extLst>
                <a:ext uri="{FF2B5EF4-FFF2-40B4-BE49-F238E27FC236}">
                  <a16:creationId xmlns:a16="http://schemas.microsoft.com/office/drawing/2014/main" id="{8AFB8AF9-318D-49E7-8904-A89F7698380C}"/>
                </a:ext>
              </a:extLst>
            </p:cNvPr>
            <p:cNvGrpSpPr/>
            <p:nvPr/>
          </p:nvGrpSpPr>
          <p:grpSpPr>
            <a:xfrm>
              <a:off x="223662" y="6003022"/>
              <a:ext cx="327563" cy="752187"/>
              <a:chOff x="223662" y="6003022"/>
              <a:chExt cx="327563" cy="752187"/>
            </a:xfrm>
            <a:solidFill>
              <a:srgbClr val="FFFFFF"/>
            </a:solidFill>
          </p:grpSpPr>
          <p:sp>
            <p:nvSpPr>
              <p:cNvPr id="2833" name="Freeform: Shape 2832">
                <a:extLst>
                  <a:ext uri="{FF2B5EF4-FFF2-40B4-BE49-F238E27FC236}">
                    <a16:creationId xmlns:a16="http://schemas.microsoft.com/office/drawing/2014/main" id="{9ABB9802-4866-4715-9A46-FD934F87F8E3}"/>
                  </a:ext>
                </a:extLst>
              </p:cNvPr>
              <p:cNvSpPr/>
              <p:nvPr/>
            </p:nvSpPr>
            <p:spPr>
              <a:xfrm>
                <a:off x="223662" y="6160740"/>
                <a:ext cx="206243" cy="594469"/>
              </a:xfrm>
              <a:custGeom>
                <a:avLst/>
                <a:gdLst>
                  <a:gd name="connsiteX0" fmla="*/ 181979 w 206243"/>
                  <a:gd name="connsiteY0" fmla="*/ 118850 h 594469"/>
                  <a:gd name="connsiteX1" fmla="*/ 205812 w 206243"/>
                  <a:gd name="connsiteY1" fmla="*/ 13017 h 594469"/>
                  <a:gd name="connsiteX2" fmla="*/ 193669 w 206243"/>
                  <a:gd name="connsiteY2" fmla="*/ 0 h 594469"/>
                  <a:gd name="connsiteX3" fmla="*/ 36006 w 206243"/>
                  <a:gd name="connsiteY3" fmla="*/ 0 h 594469"/>
                  <a:gd name="connsiteX4" fmla="*/ 23937 w 206243"/>
                  <a:gd name="connsiteY4" fmla="*/ 11428 h 594469"/>
                  <a:gd name="connsiteX5" fmla="*/ 0 w 206243"/>
                  <a:gd name="connsiteY5" fmla="*/ 118851 h 594469"/>
                  <a:gd name="connsiteX6" fmla="*/ 24264 w 206243"/>
                  <a:gd name="connsiteY6" fmla="*/ 237743 h 594469"/>
                  <a:gd name="connsiteX7" fmla="*/ 0 w 206243"/>
                  <a:gd name="connsiteY7" fmla="*/ 356597 h 594469"/>
                  <a:gd name="connsiteX8" fmla="*/ 24264 w 206243"/>
                  <a:gd name="connsiteY8" fmla="*/ 475533 h 594469"/>
                  <a:gd name="connsiteX9" fmla="*/ 428 w 206243"/>
                  <a:gd name="connsiteY9" fmla="*/ 581452 h 594469"/>
                  <a:gd name="connsiteX10" fmla="*/ 12572 w 206243"/>
                  <a:gd name="connsiteY10" fmla="*/ 594469 h 594469"/>
                  <a:gd name="connsiteX11" fmla="*/ 170236 w 206243"/>
                  <a:gd name="connsiteY11" fmla="*/ 594469 h 594469"/>
                  <a:gd name="connsiteX12" fmla="*/ 182306 w 206243"/>
                  <a:gd name="connsiteY12" fmla="*/ 583041 h 594469"/>
                  <a:gd name="connsiteX13" fmla="*/ 206244 w 206243"/>
                  <a:gd name="connsiteY13" fmla="*/ 475533 h 594469"/>
                  <a:gd name="connsiteX14" fmla="*/ 181980 w 206243"/>
                  <a:gd name="connsiteY14" fmla="*/ 356597 h 594469"/>
                  <a:gd name="connsiteX15" fmla="*/ 206244 w 206243"/>
                  <a:gd name="connsiteY15" fmla="*/ 237743 h 594469"/>
                  <a:gd name="connsiteX16" fmla="*/ 181979 w 206243"/>
                  <a:gd name="connsiteY16" fmla="*/ 118850 h 5944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206243" h="594469">
                    <a:moveTo>
                      <a:pt x="181979" y="118850"/>
                    </a:moveTo>
                    <a:cubicBezTo>
                      <a:pt x="181979" y="64114"/>
                      <a:pt x="202565" y="59795"/>
                      <a:pt x="205812" y="13017"/>
                    </a:cubicBezTo>
                    <a:cubicBezTo>
                      <a:pt x="206298" y="6022"/>
                      <a:pt x="200682" y="0"/>
                      <a:pt x="193669" y="0"/>
                    </a:cubicBezTo>
                    <a:lnTo>
                      <a:pt x="36006" y="0"/>
                    </a:lnTo>
                    <a:cubicBezTo>
                      <a:pt x="29614" y="0"/>
                      <a:pt x="24318" y="5046"/>
                      <a:pt x="23937" y="11428"/>
                    </a:cubicBezTo>
                    <a:cubicBezTo>
                      <a:pt x="21049" y="59706"/>
                      <a:pt x="0" y="63501"/>
                      <a:pt x="0" y="118851"/>
                    </a:cubicBezTo>
                    <a:cubicBezTo>
                      <a:pt x="0" y="178296"/>
                      <a:pt x="24264" y="178296"/>
                      <a:pt x="24264" y="237743"/>
                    </a:cubicBezTo>
                    <a:cubicBezTo>
                      <a:pt x="24264" y="297170"/>
                      <a:pt x="0" y="297170"/>
                      <a:pt x="0" y="356597"/>
                    </a:cubicBezTo>
                    <a:cubicBezTo>
                      <a:pt x="0" y="416065"/>
                      <a:pt x="24264" y="416065"/>
                      <a:pt x="24264" y="475533"/>
                    </a:cubicBezTo>
                    <a:cubicBezTo>
                      <a:pt x="24264" y="530311"/>
                      <a:pt x="3676" y="534632"/>
                      <a:pt x="428" y="581452"/>
                    </a:cubicBezTo>
                    <a:cubicBezTo>
                      <a:pt x="-58" y="588447"/>
                      <a:pt x="5559" y="594469"/>
                      <a:pt x="12572" y="594469"/>
                    </a:cubicBezTo>
                    <a:lnTo>
                      <a:pt x="170236" y="594469"/>
                    </a:lnTo>
                    <a:cubicBezTo>
                      <a:pt x="176629" y="594469"/>
                      <a:pt x="181924" y="589422"/>
                      <a:pt x="182306" y="583041"/>
                    </a:cubicBezTo>
                    <a:cubicBezTo>
                      <a:pt x="185192" y="534721"/>
                      <a:pt x="206244" y="530926"/>
                      <a:pt x="206244" y="475533"/>
                    </a:cubicBezTo>
                    <a:cubicBezTo>
                      <a:pt x="206244" y="416065"/>
                      <a:pt x="181980" y="416065"/>
                      <a:pt x="181980" y="356597"/>
                    </a:cubicBezTo>
                    <a:cubicBezTo>
                      <a:pt x="181980" y="297170"/>
                      <a:pt x="206244" y="297170"/>
                      <a:pt x="206244" y="237743"/>
                    </a:cubicBezTo>
                    <a:cubicBezTo>
                      <a:pt x="206242" y="178296"/>
                      <a:pt x="181979" y="178296"/>
                      <a:pt x="181979" y="11885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34" name="Freeform: Shape 2833">
                <a:extLst>
                  <a:ext uri="{FF2B5EF4-FFF2-40B4-BE49-F238E27FC236}">
                    <a16:creationId xmlns:a16="http://schemas.microsoft.com/office/drawing/2014/main" id="{459E6B9D-5CEA-461B-8295-F3D4644C78A6}"/>
                  </a:ext>
                </a:extLst>
              </p:cNvPr>
              <p:cNvSpPr/>
              <p:nvPr/>
            </p:nvSpPr>
            <p:spPr>
              <a:xfrm>
                <a:off x="320715" y="6160740"/>
                <a:ext cx="109186" cy="461017"/>
              </a:xfrm>
              <a:custGeom>
                <a:avLst/>
                <a:gdLst>
                  <a:gd name="connsiteX0" fmla="*/ 84926 w 109186"/>
                  <a:gd name="connsiteY0" fmla="*/ 118850 h 461017"/>
                  <a:gd name="connsiteX1" fmla="*/ 108759 w 109186"/>
                  <a:gd name="connsiteY1" fmla="*/ 13017 h 461017"/>
                  <a:gd name="connsiteX2" fmla="*/ 96616 w 109186"/>
                  <a:gd name="connsiteY2" fmla="*/ 0 h 461017"/>
                  <a:gd name="connsiteX3" fmla="*/ 4012 w 109186"/>
                  <a:gd name="connsiteY3" fmla="*/ 0 h 461017"/>
                  <a:gd name="connsiteX4" fmla="*/ 13933 w 109186"/>
                  <a:gd name="connsiteY4" fmla="*/ 29750 h 461017"/>
                  <a:gd name="connsiteX5" fmla="*/ 24265 w 109186"/>
                  <a:gd name="connsiteY5" fmla="*/ 80027 h 461017"/>
                  <a:gd name="connsiteX6" fmla="*/ 13933 w 109186"/>
                  <a:gd name="connsiteY6" fmla="*/ 130281 h 461017"/>
                  <a:gd name="connsiteX7" fmla="*/ 0 w 109186"/>
                  <a:gd name="connsiteY7" fmla="*/ 198881 h 461017"/>
                  <a:gd name="connsiteX8" fmla="*/ 13930 w 109186"/>
                  <a:gd name="connsiteY8" fmla="*/ 267516 h 461017"/>
                  <a:gd name="connsiteX9" fmla="*/ 24264 w 109186"/>
                  <a:gd name="connsiteY9" fmla="*/ 317818 h 461017"/>
                  <a:gd name="connsiteX10" fmla="*/ 13930 w 109186"/>
                  <a:gd name="connsiteY10" fmla="*/ 368119 h 461017"/>
                  <a:gd name="connsiteX11" fmla="*/ 487 w 109186"/>
                  <a:gd name="connsiteY11" fmla="*/ 422059 h 461017"/>
                  <a:gd name="connsiteX12" fmla="*/ 10213 w 109186"/>
                  <a:gd name="connsiteY12" fmla="*/ 449423 h 461017"/>
                  <a:gd name="connsiteX13" fmla="*/ 36836 w 109186"/>
                  <a:gd name="connsiteY13" fmla="*/ 461018 h 461017"/>
                  <a:gd name="connsiteX14" fmla="*/ 108579 w 109186"/>
                  <a:gd name="connsiteY14" fmla="*/ 461018 h 461017"/>
                  <a:gd name="connsiteX15" fmla="*/ 84923 w 109186"/>
                  <a:gd name="connsiteY15" fmla="*/ 356597 h 461017"/>
                  <a:gd name="connsiteX16" fmla="*/ 109186 w 109186"/>
                  <a:gd name="connsiteY16" fmla="*/ 237743 h 461017"/>
                  <a:gd name="connsiteX17" fmla="*/ 84926 w 109186"/>
                  <a:gd name="connsiteY17" fmla="*/ 118850 h 4610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09186" h="461017">
                    <a:moveTo>
                      <a:pt x="84926" y="118850"/>
                    </a:moveTo>
                    <a:cubicBezTo>
                      <a:pt x="84926" y="64113"/>
                      <a:pt x="105512" y="59795"/>
                      <a:pt x="108759" y="13017"/>
                    </a:cubicBezTo>
                    <a:cubicBezTo>
                      <a:pt x="109245" y="6021"/>
                      <a:pt x="103629" y="0"/>
                      <a:pt x="96616" y="0"/>
                    </a:cubicBezTo>
                    <a:lnTo>
                      <a:pt x="4012" y="0"/>
                    </a:lnTo>
                    <a:cubicBezTo>
                      <a:pt x="6736" y="11943"/>
                      <a:pt x="10441" y="21197"/>
                      <a:pt x="13933" y="29750"/>
                    </a:cubicBezTo>
                    <a:cubicBezTo>
                      <a:pt x="19705" y="43893"/>
                      <a:pt x="24265" y="55065"/>
                      <a:pt x="24265" y="80027"/>
                    </a:cubicBezTo>
                    <a:cubicBezTo>
                      <a:pt x="24265" y="104977"/>
                      <a:pt x="19707" y="116144"/>
                      <a:pt x="13933" y="130281"/>
                    </a:cubicBezTo>
                    <a:cubicBezTo>
                      <a:pt x="7402" y="146275"/>
                      <a:pt x="0" y="164403"/>
                      <a:pt x="0" y="198881"/>
                    </a:cubicBezTo>
                    <a:cubicBezTo>
                      <a:pt x="0" y="233374"/>
                      <a:pt x="7401" y="251513"/>
                      <a:pt x="13930" y="267516"/>
                    </a:cubicBezTo>
                    <a:cubicBezTo>
                      <a:pt x="19704" y="281667"/>
                      <a:pt x="24264" y="292843"/>
                      <a:pt x="24264" y="317818"/>
                    </a:cubicBezTo>
                    <a:cubicBezTo>
                      <a:pt x="24264" y="342792"/>
                      <a:pt x="19704" y="353969"/>
                      <a:pt x="13930" y="368119"/>
                    </a:cubicBezTo>
                    <a:cubicBezTo>
                      <a:pt x="8451" y="381548"/>
                      <a:pt x="2240" y="396769"/>
                      <a:pt x="487" y="422059"/>
                    </a:cubicBezTo>
                    <a:cubicBezTo>
                      <a:pt x="-207" y="432081"/>
                      <a:pt x="3337" y="442054"/>
                      <a:pt x="10213" y="449423"/>
                    </a:cubicBezTo>
                    <a:cubicBezTo>
                      <a:pt x="17088" y="456792"/>
                      <a:pt x="26793" y="461018"/>
                      <a:pt x="36836" y="461018"/>
                    </a:cubicBezTo>
                    <a:lnTo>
                      <a:pt x="108579" y="461018"/>
                    </a:lnTo>
                    <a:cubicBezTo>
                      <a:pt x="104971" y="415726"/>
                      <a:pt x="84923" y="410730"/>
                      <a:pt x="84923" y="356597"/>
                    </a:cubicBezTo>
                    <a:cubicBezTo>
                      <a:pt x="84923" y="297170"/>
                      <a:pt x="109186" y="297170"/>
                      <a:pt x="109186" y="237743"/>
                    </a:cubicBezTo>
                    <a:cubicBezTo>
                      <a:pt x="109189" y="178296"/>
                      <a:pt x="84926" y="178296"/>
                      <a:pt x="84926" y="11885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35" name="Freeform: Shape 2834">
                <a:extLst>
                  <a:ext uri="{FF2B5EF4-FFF2-40B4-BE49-F238E27FC236}">
                    <a16:creationId xmlns:a16="http://schemas.microsoft.com/office/drawing/2014/main" id="{1209699A-C758-4A4B-A72F-51CF534200EC}"/>
                  </a:ext>
                </a:extLst>
              </p:cNvPr>
              <p:cNvSpPr/>
              <p:nvPr/>
            </p:nvSpPr>
            <p:spPr>
              <a:xfrm>
                <a:off x="308584" y="6160740"/>
                <a:ext cx="121319" cy="594466"/>
              </a:xfrm>
              <a:custGeom>
                <a:avLst/>
                <a:gdLst>
                  <a:gd name="connsiteX0" fmla="*/ 24264 w 121319"/>
                  <a:gd name="connsiteY0" fmla="*/ 237742 h 594466"/>
                  <a:gd name="connsiteX1" fmla="*/ 0 w 121319"/>
                  <a:gd name="connsiteY1" fmla="*/ 356596 h 594466"/>
                  <a:gd name="connsiteX2" fmla="*/ 24264 w 121319"/>
                  <a:gd name="connsiteY2" fmla="*/ 475532 h 594466"/>
                  <a:gd name="connsiteX3" fmla="*/ 0 w 121319"/>
                  <a:gd name="connsiteY3" fmla="*/ 594466 h 594466"/>
                  <a:gd name="connsiteX4" fmla="*/ 85316 w 121319"/>
                  <a:gd name="connsiteY4" fmla="*/ 594466 h 594466"/>
                  <a:gd name="connsiteX5" fmla="*/ 97383 w 121319"/>
                  <a:gd name="connsiteY5" fmla="*/ 583040 h 594466"/>
                  <a:gd name="connsiteX6" fmla="*/ 121320 w 121319"/>
                  <a:gd name="connsiteY6" fmla="*/ 475532 h 594466"/>
                  <a:gd name="connsiteX7" fmla="*/ 97056 w 121319"/>
                  <a:gd name="connsiteY7" fmla="*/ 356596 h 594466"/>
                  <a:gd name="connsiteX8" fmla="*/ 121320 w 121319"/>
                  <a:gd name="connsiteY8" fmla="*/ 237742 h 594466"/>
                  <a:gd name="connsiteX9" fmla="*/ 97056 w 121319"/>
                  <a:gd name="connsiteY9" fmla="*/ 118850 h 594466"/>
                  <a:gd name="connsiteX10" fmla="*/ 120890 w 121319"/>
                  <a:gd name="connsiteY10" fmla="*/ 13017 h 594466"/>
                  <a:gd name="connsiteX11" fmla="*/ 108746 w 121319"/>
                  <a:gd name="connsiteY11" fmla="*/ 0 h 594466"/>
                  <a:gd name="connsiteX12" fmla="*/ 24264 w 121319"/>
                  <a:gd name="connsiteY12" fmla="*/ 0 h 594466"/>
                  <a:gd name="connsiteX13" fmla="*/ 0 w 121319"/>
                  <a:gd name="connsiteY13" fmla="*/ 118851 h 594466"/>
                  <a:gd name="connsiteX14" fmla="*/ 24264 w 121319"/>
                  <a:gd name="connsiteY14" fmla="*/ 237742 h 5944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21319" h="594466">
                    <a:moveTo>
                      <a:pt x="24264" y="237742"/>
                    </a:moveTo>
                    <a:cubicBezTo>
                      <a:pt x="24264" y="297169"/>
                      <a:pt x="0" y="297169"/>
                      <a:pt x="0" y="356596"/>
                    </a:cubicBezTo>
                    <a:cubicBezTo>
                      <a:pt x="0" y="416064"/>
                      <a:pt x="24264" y="416064"/>
                      <a:pt x="24264" y="475532"/>
                    </a:cubicBezTo>
                    <a:cubicBezTo>
                      <a:pt x="24264" y="534998"/>
                      <a:pt x="0" y="535000"/>
                      <a:pt x="0" y="594466"/>
                    </a:cubicBezTo>
                    <a:lnTo>
                      <a:pt x="85316" y="594466"/>
                    </a:lnTo>
                    <a:cubicBezTo>
                      <a:pt x="91706" y="594465"/>
                      <a:pt x="97002" y="589419"/>
                      <a:pt x="97383" y="583040"/>
                    </a:cubicBezTo>
                    <a:cubicBezTo>
                      <a:pt x="100269" y="534720"/>
                      <a:pt x="121320" y="530924"/>
                      <a:pt x="121320" y="475532"/>
                    </a:cubicBezTo>
                    <a:cubicBezTo>
                      <a:pt x="121320" y="416064"/>
                      <a:pt x="97056" y="416064"/>
                      <a:pt x="97056" y="356596"/>
                    </a:cubicBezTo>
                    <a:cubicBezTo>
                      <a:pt x="97056" y="297169"/>
                      <a:pt x="121320" y="297169"/>
                      <a:pt x="121320" y="237742"/>
                    </a:cubicBezTo>
                    <a:cubicBezTo>
                      <a:pt x="121320" y="178295"/>
                      <a:pt x="97056" y="178295"/>
                      <a:pt x="97056" y="118850"/>
                    </a:cubicBezTo>
                    <a:cubicBezTo>
                      <a:pt x="97056" y="64113"/>
                      <a:pt x="117642" y="59795"/>
                      <a:pt x="120890" y="13017"/>
                    </a:cubicBezTo>
                    <a:cubicBezTo>
                      <a:pt x="121376" y="6021"/>
                      <a:pt x="115759" y="0"/>
                      <a:pt x="108746" y="0"/>
                    </a:cubicBezTo>
                    <a:lnTo>
                      <a:pt x="24264" y="0"/>
                    </a:lnTo>
                    <a:cubicBezTo>
                      <a:pt x="24264" y="59426"/>
                      <a:pt x="0" y="59426"/>
                      <a:pt x="0" y="118851"/>
                    </a:cubicBezTo>
                    <a:cubicBezTo>
                      <a:pt x="0" y="178296"/>
                      <a:pt x="24264" y="178296"/>
                      <a:pt x="24264" y="237742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36" name="Freeform: Shape 2835">
                <a:extLst>
                  <a:ext uri="{FF2B5EF4-FFF2-40B4-BE49-F238E27FC236}">
                    <a16:creationId xmlns:a16="http://schemas.microsoft.com/office/drawing/2014/main" id="{FD98C2F8-88D0-40A7-93D5-4EB5BD01C5F1}"/>
                  </a:ext>
                </a:extLst>
              </p:cNvPr>
              <p:cNvSpPr/>
              <p:nvPr/>
            </p:nvSpPr>
            <p:spPr>
              <a:xfrm>
                <a:off x="321508" y="6160740"/>
                <a:ext cx="108393" cy="461017"/>
              </a:xfrm>
              <a:custGeom>
                <a:avLst/>
                <a:gdLst>
                  <a:gd name="connsiteX0" fmla="*/ 84133 w 108393"/>
                  <a:gd name="connsiteY0" fmla="*/ 118850 h 461017"/>
                  <a:gd name="connsiteX1" fmla="*/ 107966 w 108393"/>
                  <a:gd name="connsiteY1" fmla="*/ 13017 h 461017"/>
                  <a:gd name="connsiteX2" fmla="*/ 95822 w 108393"/>
                  <a:gd name="connsiteY2" fmla="*/ 0 h 461017"/>
                  <a:gd name="connsiteX3" fmla="*/ 11340 w 108393"/>
                  <a:gd name="connsiteY3" fmla="*/ 0 h 461017"/>
                  <a:gd name="connsiteX4" fmla="*/ 10025 w 108393"/>
                  <a:gd name="connsiteY4" fmla="*/ 21913 h 461017"/>
                  <a:gd name="connsiteX5" fmla="*/ 13140 w 108393"/>
                  <a:gd name="connsiteY5" fmla="*/ 29750 h 461017"/>
                  <a:gd name="connsiteX6" fmla="*/ 23472 w 108393"/>
                  <a:gd name="connsiteY6" fmla="*/ 80027 h 461017"/>
                  <a:gd name="connsiteX7" fmla="*/ 13140 w 108393"/>
                  <a:gd name="connsiteY7" fmla="*/ 130281 h 461017"/>
                  <a:gd name="connsiteX8" fmla="*/ 0 w 108393"/>
                  <a:gd name="connsiteY8" fmla="*/ 180291 h 461017"/>
                  <a:gd name="connsiteX9" fmla="*/ 11339 w 108393"/>
                  <a:gd name="connsiteY9" fmla="*/ 237743 h 461017"/>
                  <a:gd name="connsiteX10" fmla="*/ 10018 w 108393"/>
                  <a:gd name="connsiteY10" fmla="*/ 259703 h 461017"/>
                  <a:gd name="connsiteX11" fmla="*/ 13135 w 108393"/>
                  <a:gd name="connsiteY11" fmla="*/ 267516 h 461017"/>
                  <a:gd name="connsiteX12" fmla="*/ 23469 w 108393"/>
                  <a:gd name="connsiteY12" fmla="*/ 317818 h 461017"/>
                  <a:gd name="connsiteX13" fmla="*/ 13135 w 108393"/>
                  <a:gd name="connsiteY13" fmla="*/ 368119 h 461017"/>
                  <a:gd name="connsiteX14" fmla="*/ 17 w 108393"/>
                  <a:gd name="connsiteY14" fmla="*/ 418074 h 461017"/>
                  <a:gd name="connsiteX15" fmla="*/ 9420 w 108393"/>
                  <a:gd name="connsiteY15" fmla="*/ 449423 h 461017"/>
                  <a:gd name="connsiteX16" fmla="*/ 9420 w 108393"/>
                  <a:gd name="connsiteY16" fmla="*/ 449423 h 461017"/>
                  <a:gd name="connsiteX17" fmla="*/ 36043 w 108393"/>
                  <a:gd name="connsiteY17" fmla="*/ 461018 h 461017"/>
                  <a:gd name="connsiteX18" fmla="*/ 107786 w 108393"/>
                  <a:gd name="connsiteY18" fmla="*/ 461018 h 461017"/>
                  <a:gd name="connsiteX19" fmla="*/ 84130 w 108393"/>
                  <a:gd name="connsiteY19" fmla="*/ 356597 h 461017"/>
                  <a:gd name="connsiteX20" fmla="*/ 108393 w 108393"/>
                  <a:gd name="connsiteY20" fmla="*/ 237743 h 461017"/>
                  <a:gd name="connsiteX21" fmla="*/ 84133 w 108393"/>
                  <a:gd name="connsiteY21" fmla="*/ 118850 h 4610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108393" h="461017">
                    <a:moveTo>
                      <a:pt x="84133" y="118850"/>
                    </a:moveTo>
                    <a:cubicBezTo>
                      <a:pt x="84133" y="64113"/>
                      <a:pt x="104719" y="59795"/>
                      <a:pt x="107966" y="13017"/>
                    </a:cubicBezTo>
                    <a:cubicBezTo>
                      <a:pt x="108452" y="6021"/>
                      <a:pt x="102836" y="0"/>
                      <a:pt x="95822" y="0"/>
                    </a:cubicBezTo>
                    <a:lnTo>
                      <a:pt x="11340" y="0"/>
                    </a:lnTo>
                    <a:cubicBezTo>
                      <a:pt x="11340" y="8381"/>
                      <a:pt x="10854" y="15563"/>
                      <a:pt x="10025" y="21913"/>
                    </a:cubicBezTo>
                    <a:cubicBezTo>
                      <a:pt x="11077" y="24628"/>
                      <a:pt x="12098" y="27201"/>
                      <a:pt x="13140" y="29750"/>
                    </a:cubicBezTo>
                    <a:cubicBezTo>
                      <a:pt x="18912" y="43893"/>
                      <a:pt x="23472" y="55065"/>
                      <a:pt x="23472" y="80027"/>
                    </a:cubicBezTo>
                    <a:cubicBezTo>
                      <a:pt x="23472" y="104977"/>
                      <a:pt x="18914" y="116144"/>
                      <a:pt x="13140" y="130281"/>
                    </a:cubicBezTo>
                    <a:cubicBezTo>
                      <a:pt x="7897" y="143121"/>
                      <a:pt x="2086" y="157343"/>
                      <a:pt x="0" y="180291"/>
                    </a:cubicBezTo>
                    <a:cubicBezTo>
                      <a:pt x="5762" y="194474"/>
                      <a:pt x="11339" y="209443"/>
                      <a:pt x="11339" y="237743"/>
                    </a:cubicBezTo>
                    <a:cubicBezTo>
                      <a:pt x="11339" y="246131"/>
                      <a:pt x="10848" y="253348"/>
                      <a:pt x="10018" y="259703"/>
                    </a:cubicBezTo>
                    <a:cubicBezTo>
                      <a:pt x="11069" y="262422"/>
                      <a:pt x="12095" y="264964"/>
                      <a:pt x="13135" y="267516"/>
                    </a:cubicBezTo>
                    <a:cubicBezTo>
                      <a:pt x="18909" y="281667"/>
                      <a:pt x="23469" y="292843"/>
                      <a:pt x="23469" y="317818"/>
                    </a:cubicBezTo>
                    <a:cubicBezTo>
                      <a:pt x="23469" y="342792"/>
                      <a:pt x="18909" y="353969"/>
                      <a:pt x="13135" y="368119"/>
                    </a:cubicBezTo>
                    <a:cubicBezTo>
                      <a:pt x="7950" y="380828"/>
                      <a:pt x="2114" y="395140"/>
                      <a:pt x="17" y="418074"/>
                    </a:cubicBezTo>
                    <a:cubicBezTo>
                      <a:pt x="3676" y="427083"/>
                      <a:pt x="7310" y="436613"/>
                      <a:pt x="9420" y="449423"/>
                    </a:cubicBezTo>
                    <a:cubicBezTo>
                      <a:pt x="9444" y="449449"/>
                      <a:pt x="9395" y="449398"/>
                      <a:pt x="9420" y="449423"/>
                    </a:cubicBezTo>
                    <a:cubicBezTo>
                      <a:pt x="16295" y="456792"/>
                      <a:pt x="26000" y="461018"/>
                      <a:pt x="36043" y="461018"/>
                    </a:cubicBezTo>
                    <a:lnTo>
                      <a:pt x="107786" y="461018"/>
                    </a:lnTo>
                    <a:cubicBezTo>
                      <a:pt x="104178" y="415726"/>
                      <a:pt x="84130" y="410730"/>
                      <a:pt x="84130" y="356597"/>
                    </a:cubicBezTo>
                    <a:cubicBezTo>
                      <a:pt x="84130" y="297170"/>
                      <a:pt x="108393" y="297170"/>
                      <a:pt x="108393" y="237743"/>
                    </a:cubicBezTo>
                    <a:cubicBezTo>
                      <a:pt x="108396" y="178296"/>
                      <a:pt x="84133" y="178296"/>
                      <a:pt x="84133" y="11885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37" name="Freeform: Shape 2836">
                <a:extLst>
                  <a:ext uri="{FF2B5EF4-FFF2-40B4-BE49-F238E27FC236}">
                    <a16:creationId xmlns:a16="http://schemas.microsoft.com/office/drawing/2014/main" id="{4C448708-CD48-48CA-8EF2-58D4C8F849B9}"/>
                  </a:ext>
                </a:extLst>
              </p:cNvPr>
              <p:cNvSpPr/>
              <p:nvPr/>
            </p:nvSpPr>
            <p:spPr>
              <a:xfrm>
                <a:off x="223662" y="6160738"/>
                <a:ext cx="72790" cy="594467"/>
              </a:xfrm>
              <a:custGeom>
                <a:avLst/>
                <a:gdLst>
                  <a:gd name="connsiteX0" fmla="*/ 72791 w 72790"/>
                  <a:gd name="connsiteY0" fmla="*/ 475533 h 594467"/>
                  <a:gd name="connsiteX1" fmla="*/ 48527 w 72790"/>
                  <a:gd name="connsiteY1" fmla="*/ 356597 h 594467"/>
                  <a:gd name="connsiteX2" fmla="*/ 72791 w 72790"/>
                  <a:gd name="connsiteY2" fmla="*/ 237743 h 594467"/>
                  <a:gd name="connsiteX3" fmla="*/ 48527 w 72790"/>
                  <a:gd name="connsiteY3" fmla="*/ 118851 h 594467"/>
                  <a:gd name="connsiteX4" fmla="*/ 72791 w 72790"/>
                  <a:gd name="connsiteY4" fmla="*/ 0 h 594467"/>
                  <a:gd name="connsiteX5" fmla="*/ 36006 w 72790"/>
                  <a:gd name="connsiteY5" fmla="*/ 0 h 594467"/>
                  <a:gd name="connsiteX6" fmla="*/ 23937 w 72790"/>
                  <a:gd name="connsiteY6" fmla="*/ 11427 h 594467"/>
                  <a:gd name="connsiteX7" fmla="*/ 0 w 72790"/>
                  <a:gd name="connsiteY7" fmla="*/ 118850 h 594467"/>
                  <a:gd name="connsiteX8" fmla="*/ 24264 w 72790"/>
                  <a:gd name="connsiteY8" fmla="*/ 237742 h 594467"/>
                  <a:gd name="connsiteX9" fmla="*/ 0 w 72790"/>
                  <a:gd name="connsiteY9" fmla="*/ 356596 h 594467"/>
                  <a:gd name="connsiteX10" fmla="*/ 24264 w 72790"/>
                  <a:gd name="connsiteY10" fmla="*/ 475532 h 594467"/>
                  <a:gd name="connsiteX11" fmla="*/ 428 w 72790"/>
                  <a:gd name="connsiteY11" fmla="*/ 581451 h 594467"/>
                  <a:gd name="connsiteX12" fmla="*/ 12572 w 72790"/>
                  <a:gd name="connsiteY12" fmla="*/ 594468 h 594467"/>
                  <a:gd name="connsiteX13" fmla="*/ 48527 w 72790"/>
                  <a:gd name="connsiteY13" fmla="*/ 594468 h 594467"/>
                  <a:gd name="connsiteX14" fmla="*/ 72791 w 72790"/>
                  <a:gd name="connsiteY14" fmla="*/ 475533 h 59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72790" h="594467">
                    <a:moveTo>
                      <a:pt x="72791" y="475533"/>
                    </a:moveTo>
                    <a:cubicBezTo>
                      <a:pt x="72791" y="416065"/>
                      <a:pt x="48527" y="416065"/>
                      <a:pt x="48527" y="356597"/>
                    </a:cubicBezTo>
                    <a:cubicBezTo>
                      <a:pt x="48527" y="297170"/>
                      <a:pt x="72791" y="297170"/>
                      <a:pt x="72791" y="237743"/>
                    </a:cubicBezTo>
                    <a:cubicBezTo>
                      <a:pt x="72791" y="178296"/>
                      <a:pt x="48527" y="178296"/>
                      <a:pt x="48527" y="118851"/>
                    </a:cubicBezTo>
                    <a:cubicBezTo>
                      <a:pt x="48527" y="59426"/>
                      <a:pt x="72791" y="59426"/>
                      <a:pt x="72791" y="0"/>
                    </a:cubicBezTo>
                    <a:lnTo>
                      <a:pt x="36006" y="0"/>
                    </a:lnTo>
                    <a:cubicBezTo>
                      <a:pt x="29614" y="0"/>
                      <a:pt x="24318" y="5046"/>
                      <a:pt x="23937" y="11427"/>
                    </a:cubicBezTo>
                    <a:cubicBezTo>
                      <a:pt x="21049" y="59704"/>
                      <a:pt x="0" y="63500"/>
                      <a:pt x="0" y="118850"/>
                    </a:cubicBezTo>
                    <a:cubicBezTo>
                      <a:pt x="0" y="178295"/>
                      <a:pt x="24264" y="178295"/>
                      <a:pt x="24264" y="237742"/>
                    </a:cubicBezTo>
                    <a:cubicBezTo>
                      <a:pt x="24264" y="297169"/>
                      <a:pt x="0" y="297169"/>
                      <a:pt x="0" y="356596"/>
                    </a:cubicBezTo>
                    <a:cubicBezTo>
                      <a:pt x="0" y="416064"/>
                      <a:pt x="24264" y="416064"/>
                      <a:pt x="24264" y="475532"/>
                    </a:cubicBezTo>
                    <a:cubicBezTo>
                      <a:pt x="24264" y="530310"/>
                      <a:pt x="3675" y="534629"/>
                      <a:pt x="428" y="581451"/>
                    </a:cubicBezTo>
                    <a:cubicBezTo>
                      <a:pt x="-56" y="588447"/>
                      <a:pt x="5560" y="594468"/>
                      <a:pt x="12572" y="594468"/>
                    </a:cubicBezTo>
                    <a:lnTo>
                      <a:pt x="48527" y="594468"/>
                    </a:lnTo>
                    <a:cubicBezTo>
                      <a:pt x="48527" y="535001"/>
                      <a:pt x="72791" y="535001"/>
                      <a:pt x="72791" y="475533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38" name="Freeform: Shape 2837">
                <a:extLst>
                  <a:ext uri="{FF2B5EF4-FFF2-40B4-BE49-F238E27FC236}">
                    <a16:creationId xmlns:a16="http://schemas.microsoft.com/office/drawing/2014/main" id="{B8003AFC-FBA8-4D22-92D0-84940D0A8C0C}"/>
                  </a:ext>
                </a:extLst>
              </p:cNvPr>
              <p:cNvSpPr/>
              <p:nvPr/>
            </p:nvSpPr>
            <p:spPr>
              <a:xfrm>
                <a:off x="344981" y="6160740"/>
                <a:ext cx="84924" cy="594466"/>
              </a:xfrm>
              <a:custGeom>
                <a:avLst/>
                <a:gdLst>
                  <a:gd name="connsiteX0" fmla="*/ 24264 w 84924"/>
                  <a:gd name="connsiteY0" fmla="*/ 237742 h 594466"/>
                  <a:gd name="connsiteX1" fmla="*/ 0 w 84924"/>
                  <a:gd name="connsiteY1" fmla="*/ 356596 h 594466"/>
                  <a:gd name="connsiteX2" fmla="*/ 24264 w 84924"/>
                  <a:gd name="connsiteY2" fmla="*/ 475532 h 594466"/>
                  <a:gd name="connsiteX3" fmla="*/ 0 w 84924"/>
                  <a:gd name="connsiteY3" fmla="*/ 594466 h 594466"/>
                  <a:gd name="connsiteX4" fmla="*/ 48921 w 84924"/>
                  <a:gd name="connsiteY4" fmla="*/ 594466 h 594466"/>
                  <a:gd name="connsiteX5" fmla="*/ 60987 w 84924"/>
                  <a:gd name="connsiteY5" fmla="*/ 583040 h 594466"/>
                  <a:gd name="connsiteX6" fmla="*/ 84924 w 84924"/>
                  <a:gd name="connsiteY6" fmla="*/ 475532 h 594466"/>
                  <a:gd name="connsiteX7" fmla="*/ 60661 w 84924"/>
                  <a:gd name="connsiteY7" fmla="*/ 356596 h 594466"/>
                  <a:gd name="connsiteX8" fmla="*/ 84924 w 84924"/>
                  <a:gd name="connsiteY8" fmla="*/ 237742 h 594466"/>
                  <a:gd name="connsiteX9" fmla="*/ 60661 w 84924"/>
                  <a:gd name="connsiteY9" fmla="*/ 118850 h 594466"/>
                  <a:gd name="connsiteX10" fmla="*/ 84494 w 84924"/>
                  <a:gd name="connsiteY10" fmla="*/ 13017 h 594466"/>
                  <a:gd name="connsiteX11" fmla="*/ 72350 w 84924"/>
                  <a:gd name="connsiteY11" fmla="*/ 0 h 594466"/>
                  <a:gd name="connsiteX12" fmla="*/ 24264 w 84924"/>
                  <a:gd name="connsiteY12" fmla="*/ 0 h 594466"/>
                  <a:gd name="connsiteX13" fmla="*/ 0 w 84924"/>
                  <a:gd name="connsiteY13" fmla="*/ 118851 h 594466"/>
                  <a:gd name="connsiteX14" fmla="*/ 24264 w 84924"/>
                  <a:gd name="connsiteY14" fmla="*/ 237742 h 5944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84924" h="594466">
                    <a:moveTo>
                      <a:pt x="24264" y="237742"/>
                    </a:moveTo>
                    <a:cubicBezTo>
                      <a:pt x="24264" y="297169"/>
                      <a:pt x="0" y="297169"/>
                      <a:pt x="0" y="356596"/>
                    </a:cubicBezTo>
                    <a:cubicBezTo>
                      <a:pt x="0" y="416064"/>
                      <a:pt x="24264" y="416064"/>
                      <a:pt x="24264" y="475532"/>
                    </a:cubicBezTo>
                    <a:cubicBezTo>
                      <a:pt x="24264" y="534998"/>
                      <a:pt x="0" y="535000"/>
                      <a:pt x="0" y="594466"/>
                    </a:cubicBezTo>
                    <a:lnTo>
                      <a:pt x="48921" y="594466"/>
                    </a:lnTo>
                    <a:cubicBezTo>
                      <a:pt x="55311" y="594465"/>
                      <a:pt x="60606" y="589419"/>
                      <a:pt x="60987" y="583040"/>
                    </a:cubicBezTo>
                    <a:cubicBezTo>
                      <a:pt x="63874" y="534720"/>
                      <a:pt x="84924" y="530924"/>
                      <a:pt x="84924" y="475532"/>
                    </a:cubicBezTo>
                    <a:cubicBezTo>
                      <a:pt x="84924" y="416064"/>
                      <a:pt x="60661" y="416064"/>
                      <a:pt x="60661" y="356596"/>
                    </a:cubicBezTo>
                    <a:cubicBezTo>
                      <a:pt x="60661" y="297169"/>
                      <a:pt x="84924" y="297169"/>
                      <a:pt x="84924" y="237742"/>
                    </a:cubicBezTo>
                    <a:cubicBezTo>
                      <a:pt x="84924" y="178295"/>
                      <a:pt x="60661" y="178295"/>
                      <a:pt x="60661" y="118850"/>
                    </a:cubicBezTo>
                    <a:cubicBezTo>
                      <a:pt x="60661" y="64113"/>
                      <a:pt x="81247" y="59795"/>
                      <a:pt x="84494" y="13017"/>
                    </a:cubicBezTo>
                    <a:cubicBezTo>
                      <a:pt x="84980" y="6021"/>
                      <a:pt x="79364" y="0"/>
                      <a:pt x="72350" y="0"/>
                    </a:cubicBezTo>
                    <a:lnTo>
                      <a:pt x="24264" y="0"/>
                    </a:lnTo>
                    <a:cubicBezTo>
                      <a:pt x="24264" y="59426"/>
                      <a:pt x="0" y="59426"/>
                      <a:pt x="0" y="118851"/>
                    </a:cubicBezTo>
                    <a:cubicBezTo>
                      <a:pt x="0" y="178296"/>
                      <a:pt x="24264" y="178296"/>
                      <a:pt x="24264" y="237742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39" name="Freeform: Shape 2838">
                <a:extLst>
                  <a:ext uri="{FF2B5EF4-FFF2-40B4-BE49-F238E27FC236}">
                    <a16:creationId xmlns:a16="http://schemas.microsoft.com/office/drawing/2014/main" id="{40DC18E9-9D45-4E85-9CEE-014DF1BEAECF}"/>
                  </a:ext>
                </a:extLst>
              </p:cNvPr>
              <p:cNvSpPr/>
              <p:nvPr/>
            </p:nvSpPr>
            <p:spPr>
              <a:xfrm>
                <a:off x="344980" y="6160740"/>
                <a:ext cx="84924" cy="461017"/>
              </a:xfrm>
              <a:custGeom>
                <a:avLst/>
                <a:gdLst>
                  <a:gd name="connsiteX0" fmla="*/ 60661 w 84924"/>
                  <a:gd name="connsiteY0" fmla="*/ 118850 h 461017"/>
                  <a:gd name="connsiteX1" fmla="*/ 84494 w 84924"/>
                  <a:gd name="connsiteY1" fmla="*/ 13017 h 461017"/>
                  <a:gd name="connsiteX2" fmla="*/ 72350 w 84924"/>
                  <a:gd name="connsiteY2" fmla="*/ 0 h 461017"/>
                  <a:gd name="connsiteX3" fmla="*/ 24264 w 84924"/>
                  <a:gd name="connsiteY3" fmla="*/ 0 h 461017"/>
                  <a:gd name="connsiteX4" fmla="*/ 0 w 84924"/>
                  <a:gd name="connsiteY4" fmla="*/ 118851 h 461017"/>
                  <a:gd name="connsiteX5" fmla="*/ 24264 w 84924"/>
                  <a:gd name="connsiteY5" fmla="*/ 237743 h 461017"/>
                  <a:gd name="connsiteX6" fmla="*/ 0 w 84924"/>
                  <a:gd name="connsiteY6" fmla="*/ 356597 h 461017"/>
                  <a:gd name="connsiteX7" fmla="*/ 23657 w 84924"/>
                  <a:gd name="connsiteY7" fmla="*/ 461018 h 461017"/>
                  <a:gd name="connsiteX8" fmla="*/ 84394 w 84924"/>
                  <a:gd name="connsiteY8" fmla="*/ 461018 h 461017"/>
                  <a:gd name="connsiteX9" fmla="*/ 60661 w 84924"/>
                  <a:gd name="connsiteY9" fmla="*/ 356597 h 461017"/>
                  <a:gd name="connsiteX10" fmla="*/ 84924 w 84924"/>
                  <a:gd name="connsiteY10" fmla="*/ 237743 h 461017"/>
                  <a:gd name="connsiteX11" fmla="*/ 60661 w 84924"/>
                  <a:gd name="connsiteY11" fmla="*/ 118850 h 4610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84924" h="461017">
                    <a:moveTo>
                      <a:pt x="60661" y="118850"/>
                    </a:moveTo>
                    <a:cubicBezTo>
                      <a:pt x="60661" y="64113"/>
                      <a:pt x="81247" y="59795"/>
                      <a:pt x="84494" y="13017"/>
                    </a:cubicBezTo>
                    <a:cubicBezTo>
                      <a:pt x="84980" y="6021"/>
                      <a:pt x="79364" y="0"/>
                      <a:pt x="72350" y="0"/>
                    </a:cubicBezTo>
                    <a:lnTo>
                      <a:pt x="24264" y="0"/>
                    </a:lnTo>
                    <a:cubicBezTo>
                      <a:pt x="24264" y="59426"/>
                      <a:pt x="0" y="59426"/>
                      <a:pt x="0" y="118851"/>
                    </a:cubicBezTo>
                    <a:cubicBezTo>
                      <a:pt x="0" y="178296"/>
                      <a:pt x="24264" y="178296"/>
                      <a:pt x="24264" y="237743"/>
                    </a:cubicBezTo>
                    <a:cubicBezTo>
                      <a:pt x="24264" y="297170"/>
                      <a:pt x="0" y="297170"/>
                      <a:pt x="0" y="356597"/>
                    </a:cubicBezTo>
                    <a:cubicBezTo>
                      <a:pt x="0" y="410730"/>
                      <a:pt x="20049" y="415726"/>
                      <a:pt x="23657" y="461018"/>
                    </a:cubicBezTo>
                    <a:lnTo>
                      <a:pt x="84394" y="461018"/>
                    </a:lnTo>
                    <a:cubicBezTo>
                      <a:pt x="80786" y="415726"/>
                      <a:pt x="60661" y="410730"/>
                      <a:pt x="60661" y="356597"/>
                    </a:cubicBezTo>
                    <a:cubicBezTo>
                      <a:pt x="60661" y="297170"/>
                      <a:pt x="84924" y="297170"/>
                      <a:pt x="84924" y="237743"/>
                    </a:cubicBezTo>
                    <a:cubicBezTo>
                      <a:pt x="84924" y="178296"/>
                      <a:pt x="60661" y="178296"/>
                      <a:pt x="60661" y="11885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07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grpSp>
            <p:nvGrpSpPr>
              <p:cNvPr id="2840" name="Graphic 1637">
                <a:extLst>
                  <a:ext uri="{FF2B5EF4-FFF2-40B4-BE49-F238E27FC236}">
                    <a16:creationId xmlns:a16="http://schemas.microsoft.com/office/drawing/2014/main" id="{8AFB8AF9-318D-49E7-8904-A89F7698380C}"/>
                  </a:ext>
                </a:extLst>
              </p:cNvPr>
              <p:cNvGrpSpPr/>
              <p:nvPr/>
            </p:nvGrpSpPr>
            <p:grpSpPr>
              <a:xfrm>
                <a:off x="344981" y="6003022"/>
                <a:ext cx="206243" cy="594472"/>
                <a:chOff x="344981" y="6003022"/>
                <a:chExt cx="206243" cy="594472"/>
              </a:xfrm>
              <a:solidFill>
                <a:srgbClr val="FFFFFF"/>
              </a:solidFill>
            </p:grpSpPr>
            <p:sp>
              <p:nvSpPr>
                <p:cNvPr id="2841" name="Freeform: Shape 2840">
                  <a:extLst>
                    <a:ext uri="{FF2B5EF4-FFF2-40B4-BE49-F238E27FC236}">
                      <a16:creationId xmlns:a16="http://schemas.microsoft.com/office/drawing/2014/main" id="{E5B642A7-2C6C-4ACC-BBF3-A8F21BD0ECA0}"/>
                    </a:ext>
                  </a:extLst>
                </p:cNvPr>
                <p:cNvSpPr/>
                <p:nvPr/>
              </p:nvSpPr>
              <p:spPr>
                <a:xfrm>
                  <a:off x="344981" y="6003025"/>
                  <a:ext cx="206243" cy="594469"/>
                </a:xfrm>
                <a:custGeom>
                  <a:avLst/>
                  <a:gdLst>
                    <a:gd name="connsiteX0" fmla="*/ 181979 w 206243"/>
                    <a:gd name="connsiteY0" fmla="*/ 118850 h 594469"/>
                    <a:gd name="connsiteX1" fmla="*/ 205812 w 206243"/>
                    <a:gd name="connsiteY1" fmla="*/ 13017 h 594469"/>
                    <a:gd name="connsiteX2" fmla="*/ 193669 w 206243"/>
                    <a:gd name="connsiteY2" fmla="*/ 0 h 594469"/>
                    <a:gd name="connsiteX3" fmla="*/ 36006 w 206243"/>
                    <a:gd name="connsiteY3" fmla="*/ 0 h 594469"/>
                    <a:gd name="connsiteX4" fmla="*/ 23937 w 206243"/>
                    <a:gd name="connsiteY4" fmla="*/ 11428 h 594469"/>
                    <a:gd name="connsiteX5" fmla="*/ 0 w 206243"/>
                    <a:gd name="connsiteY5" fmla="*/ 118851 h 594469"/>
                    <a:gd name="connsiteX6" fmla="*/ 24264 w 206243"/>
                    <a:gd name="connsiteY6" fmla="*/ 237743 h 594469"/>
                    <a:gd name="connsiteX7" fmla="*/ 0 w 206243"/>
                    <a:gd name="connsiteY7" fmla="*/ 356597 h 594469"/>
                    <a:gd name="connsiteX8" fmla="*/ 24264 w 206243"/>
                    <a:gd name="connsiteY8" fmla="*/ 475533 h 594469"/>
                    <a:gd name="connsiteX9" fmla="*/ 428 w 206243"/>
                    <a:gd name="connsiteY9" fmla="*/ 581452 h 594469"/>
                    <a:gd name="connsiteX10" fmla="*/ 12572 w 206243"/>
                    <a:gd name="connsiteY10" fmla="*/ 594469 h 594469"/>
                    <a:gd name="connsiteX11" fmla="*/ 170236 w 206243"/>
                    <a:gd name="connsiteY11" fmla="*/ 594469 h 594469"/>
                    <a:gd name="connsiteX12" fmla="*/ 182306 w 206243"/>
                    <a:gd name="connsiteY12" fmla="*/ 583041 h 594469"/>
                    <a:gd name="connsiteX13" fmla="*/ 206244 w 206243"/>
                    <a:gd name="connsiteY13" fmla="*/ 475533 h 594469"/>
                    <a:gd name="connsiteX14" fmla="*/ 181980 w 206243"/>
                    <a:gd name="connsiteY14" fmla="*/ 356597 h 594469"/>
                    <a:gd name="connsiteX15" fmla="*/ 206244 w 206243"/>
                    <a:gd name="connsiteY15" fmla="*/ 237743 h 594469"/>
                    <a:gd name="connsiteX16" fmla="*/ 181979 w 206243"/>
                    <a:gd name="connsiteY16" fmla="*/ 118850 h 5944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206243" h="594469">
                      <a:moveTo>
                        <a:pt x="181979" y="118850"/>
                      </a:moveTo>
                      <a:cubicBezTo>
                        <a:pt x="181979" y="64114"/>
                        <a:pt x="202565" y="59795"/>
                        <a:pt x="205812" y="13017"/>
                      </a:cubicBezTo>
                      <a:cubicBezTo>
                        <a:pt x="206298" y="6022"/>
                        <a:pt x="200682" y="0"/>
                        <a:pt x="193669" y="0"/>
                      </a:cubicBezTo>
                      <a:lnTo>
                        <a:pt x="36006" y="0"/>
                      </a:lnTo>
                      <a:cubicBezTo>
                        <a:pt x="29614" y="0"/>
                        <a:pt x="24318" y="5046"/>
                        <a:pt x="23937" y="11428"/>
                      </a:cubicBezTo>
                      <a:cubicBezTo>
                        <a:pt x="21049" y="59706"/>
                        <a:pt x="0" y="63501"/>
                        <a:pt x="0" y="118851"/>
                      </a:cubicBezTo>
                      <a:cubicBezTo>
                        <a:pt x="0" y="178296"/>
                        <a:pt x="24264" y="178296"/>
                        <a:pt x="24264" y="237743"/>
                      </a:cubicBezTo>
                      <a:cubicBezTo>
                        <a:pt x="24264" y="297170"/>
                        <a:pt x="0" y="297170"/>
                        <a:pt x="0" y="356597"/>
                      </a:cubicBezTo>
                      <a:cubicBezTo>
                        <a:pt x="0" y="416065"/>
                        <a:pt x="24264" y="416065"/>
                        <a:pt x="24264" y="475533"/>
                      </a:cubicBezTo>
                      <a:cubicBezTo>
                        <a:pt x="24264" y="530311"/>
                        <a:pt x="3676" y="534632"/>
                        <a:pt x="428" y="581452"/>
                      </a:cubicBezTo>
                      <a:cubicBezTo>
                        <a:pt x="-58" y="588447"/>
                        <a:pt x="5559" y="594469"/>
                        <a:pt x="12572" y="594469"/>
                      </a:cubicBezTo>
                      <a:lnTo>
                        <a:pt x="170236" y="594469"/>
                      </a:lnTo>
                      <a:cubicBezTo>
                        <a:pt x="176629" y="594469"/>
                        <a:pt x="181924" y="589422"/>
                        <a:pt x="182306" y="583041"/>
                      </a:cubicBezTo>
                      <a:cubicBezTo>
                        <a:pt x="185192" y="534721"/>
                        <a:pt x="206244" y="530926"/>
                        <a:pt x="206244" y="475533"/>
                      </a:cubicBezTo>
                      <a:cubicBezTo>
                        <a:pt x="206244" y="416065"/>
                        <a:pt x="181980" y="416065"/>
                        <a:pt x="181980" y="356597"/>
                      </a:cubicBezTo>
                      <a:cubicBezTo>
                        <a:pt x="181980" y="297170"/>
                        <a:pt x="206244" y="297170"/>
                        <a:pt x="206244" y="237743"/>
                      </a:cubicBezTo>
                      <a:cubicBezTo>
                        <a:pt x="206244" y="178295"/>
                        <a:pt x="181979" y="178295"/>
                        <a:pt x="181979" y="11885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507" cap="flat">
                  <a:solidFill>
                    <a:schemeClr val="tx1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842" name="Freeform: Shape 2841">
                  <a:extLst>
                    <a:ext uri="{FF2B5EF4-FFF2-40B4-BE49-F238E27FC236}">
                      <a16:creationId xmlns:a16="http://schemas.microsoft.com/office/drawing/2014/main" id="{D4A97E4D-E0C5-4BCE-8ACE-7758CF3B6C91}"/>
                    </a:ext>
                  </a:extLst>
                </p:cNvPr>
                <p:cNvSpPr/>
                <p:nvPr/>
              </p:nvSpPr>
              <p:spPr>
                <a:xfrm>
                  <a:off x="429905" y="6003025"/>
                  <a:ext cx="121319" cy="594466"/>
                </a:xfrm>
                <a:custGeom>
                  <a:avLst/>
                  <a:gdLst>
                    <a:gd name="connsiteX0" fmla="*/ 24264 w 121319"/>
                    <a:gd name="connsiteY0" fmla="*/ 237742 h 594466"/>
                    <a:gd name="connsiteX1" fmla="*/ 0 w 121319"/>
                    <a:gd name="connsiteY1" fmla="*/ 356596 h 594466"/>
                    <a:gd name="connsiteX2" fmla="*/ 24264 w 121319"/>
                    <a:gd name="connsiteY2" fmla="*/ 475532 h 594466"/>
                    <a:gd name="connsiteX3" fmla="*/ 0 w 121319"/>
                    <a:gd name="connsiteY3" fmla="*/ 594466 h 594466"/>
                    <a:gd name="connsiteX4" fmla="*/ 85316 w 121319"/>
                    <a:gd name="connsiteY4" fmla="*/ 594466 h 594466"/>
                    <a:gd name="connsiteX5" fmla="*/ 97383 w 121319"/>
                    <a:gd name="connsiteY5" fmla="*/ 583040 h 594466"/>
                    <a:gd name="connsiteX6" fmla="*/ 121320 w 121319"/>
                    <a:gd name="connsiteY6" fmla="*/ 475532 h 594466"/>
                    <a:gd name="connsiteX7" fmla="*/ 97056 w 121319"/>
                    <a:gd name="connsiteY7" fmla="*/ 356596 h 594466"/>
                    <a:gd name="connsiteX8" fmla="*/ 121320 w 121319"/>
                    <a:gd name="connsiteY8" fmla="*/ 237742 h 594466"/>
                    <a:gd name="connsiteX9" fmla="*/ 97056 w 121319"/>
                    <a:gd name="connsiteY9" fmla="*/ 118850 h 594466"/>
                    <a:gd name="connsiteX10" fmla="*/ 120890 w 121319"/>
                    <a:gd name="connsiteY10" fmla="*/ 13017 h 594466"/>
                    <a:gd name="connsiteX11" fmla="*/ 108746 w 121319"/>
                    <a:gd name="connsiteY11" fmla="*/ 0 h 594466"/>
                    <a:gd name="connsiteX12" fmla="*/ 24264 w 121319"/>
                    <a:gd name="connsiteY12" fmla="*/ 0 h 594466"/>
                    <a:gd name="connsiteX13" fmla="*/ 0 w 121319"/>
                    <a:gd name="connsiteY13" fmla="*/ 118851 h 594466"/>
                    <a:gd name="connsiteX14" fmla="*/ 24264 w 121319"/>
                    <a:gd name="connsiteY14" fmla="*/ 237742 h 5944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121319" h="594466">
                      <a:moveTo>
                        <a:pt x="24264" y="237742"/>
                      </a:moveTo>
                      <a:cubicBezTo>
                        <a:pt x="24264" y="297169"/>
                        <a:pt x="0" y="297169"/>
                        <a:pt x="0" y="356596"/>
                      </a:cubicBezTo>
                      <a:cubicBezTo>
                        <a:pt x="0" y="416064"/>
                        <a:pt x="24264" y="416064"/>
                        <a:pt x="24264" y="475532"/>
                      </a:cubicBezTo>
                      <a:cubicBezTo>
                        <a:pt x="24264" y="534998"/>
                        <a:pt x="0" y="535000"/>
                        <a:pt x="0" y="594466"/>
                      </a:cubicBezTo>
                      <a:lnTo>
                        <a:pt x="85316" y="594466"/>
                      </a:lnTo>
                      <a:cubicBezTo>
                        <a:pt x="91706" y="594465"/>
                        <a:pt x="97001" y="589419"/>
                        <a:pt x="97383" y="583040"/>
                      </a:cubicBezTo>
                      <a:cubicBezTo>
                        <a:pt x="100269" y="534720"/>
                        <a:pt x="121320" y="530924"/>
                        <a:pt x="121320" y="475532"/>
                      </a:cubicBezTo>
                      <a:cubicBezTo>
                        <a:pt x="121320" y="416064"/>
                        <a:pt x="97056" y="416064"/>
                        <a:pt x="97056" y="356596"/>
                      </a:cubicBezTo>
                      <a:cubicBezTo>
                        <a:pt x="97056" y="297169"/>
                        <a:pt x="121320" y="297169"/>
                        <a:pt x="121320" y="237742"/>
                      </a:cubicBezTo>
                      <a:cubicBezTo>
                        <a:pt x="121320" y="178295"/>
                        <a:pt x="97056" y="178295"/>
                        <a:pt x="97056" y="118850"/>
                      </a:cubicBezTo>
                      <a:cubicBezTo>
                        <a:pt x="97056" y="64113"/>
                        <a:pt x="117642" y="59795"/>
                        <a:pt x="120890" y="13017"/>
                      </a:cubicBezTo>
                      <a:cubicBezTo>
                        <a:pt x="121376" y="6021"/>
                        <a:pt x="115759" y="0"/>
                        <a:pt x="108746" y="0"/>
                      </a:cubicBezTo>
                      <a:lnTo>
                        <a:pt x="24264" y="0"/>
                      </a:lnTo>
                      <a:cubicBezTo>
                        <a:pt x="24264" y="59426"/>
                        <a:pt x="0" y="59426"/>
                        <a:pt x="0" y="118851"/>
                      </a:cubicBezTo>
                      <a:cubicBezTo>
                        <a:pt x="-2" y="178295"/>
                        <a:pt x="24264" y="178295"/>
                        <a:pt x="24264" y="237742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507" cap="flat">
                  <a:solidFill>
                    <a:schemeClr val="tx1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843" name="Freeform: Shape 2842">
                  <a:extLst>
                    <a:ext uri="{FF2B5EF4-FFF2-40B4-BE49-F238E27FC236}">
                      <a16:creationId xmlns:a16="http://schemas.microsoft.com/office/drawing/2014/main" id="{9411091F-CC13-4562-90B7-28B50CBC54C1}"/>
                    </a:ext>
                  </a:extLst>
                </p:cNvPr>
                <p:cNvSpPr/>
                <p:nvPr/>
              </p:nvSpPr>
              <p:spPr>
                <a:xfrm>
                  <a:off x="344981" y="6003022"/>
                  <a:ext cx="72790" cy="594467"/>
                </a:xfrm>
                <a:custGeom>
                  <a:avLst/>
                  <a:gdLst>
                    <a:gd name="connsiteX0" fmla="*/ 72791 w 72790"/>
                    <a:gd name="connsiteY0" fmla="*/ 475533 h 594467"/>
                    <a:gd name="connsiteX1" fmla="*/ 48527 w 72790"/>
                    <a:gd name="connsiteY1" fmla="*/ 356597 h 594467"/>
                    <a:gd name="connsiteX2" fmla="*/ 72791 w 72790"/>
                    <a:gd name="connsiteY2" fmla="*/ 237743 h 594467"/>
                    <a:gd name="connsiteX3" fmla="*/ 48527 w 72790"/>
                    <a:gd name="connsiteY3" fmla="*/ 118851 h 594467"/>
                    <a:gd name="connsiteX4" fmla="*/ 72791 w 72790"/>
                    <a:gd name="connsiteY4" fmla="*/ 0 h 594467"/>
                    <a:gd name="connsiteX5" fmla="*/ 36006 w 72790"/>
                    <a:gd name="connsiteY5" fmla="*/ 0 h 594467"/>
                    <a:gd name="connsiteX6" fmla="*/ 23937 w 72790"/>
                    <a:gd name="connsiteY6" fmla="*/ 11427 h 594467"/>
                    <a:gd name="connsiteX7" fmla="*/ 0 w 72790"/>
                    <a:gd name="connsiteY7" fmla="*/ 118850 h 594467"/>
                    <a:gd name="connsiteX8" fmla="*/ 24264 w 72790"/>
                    <a:gd name="connsiteY8" fmla="*/ 237742 h 594467"/>
                    <a:gd name="connsiteX9" fmla="*/ 0 w 72790"/>
                    <a:gd name="connsiteY9" fmla="*/ 356596 h 594467"/>
                    <a:gd name="connsiteX10" fmla="*/ 24264 w 72790"/>
                    <a:gd name="connsiteY10" fmla="*/ 475532 h 594467"/>
                    <a:gd name="connsiteX11" fmla="*/ 428 w 72790"/>
                    <a:gd name="connsiteY11" fmla="*/ 581451 h 594467"/>
                    <a:gd name="connsiteX12" fmla="*/ 12572 w 72790"/>
                    <a:gd name="connsiteY12" fmla="*/ 594468 h 594467"/>
                    <a:gd name="connsiteX13" fmla="*/ 48527 w 72790"/>
                    <a:gd name="connsiteY13" fmla="*/ 594468 h 594467"/>
                    <a:gd name="connsiteX14" fmla="*/ 72791 w 72790"/>
                    <a:gd name="connsiteY14" fmla="*/ 475533 h 5944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72790" h="594467">
                      <a:moveTo>
                        <a:pt x="72791" y="475533"/>
                      </a:moveTo>
                      <a:cubicBezTo>
                        <a:pt x="72791" y="416065"/>
                        <a:pt x="48527" y="416065"/>
                        <a:pt x="48527" y="356597"/>
                      </a:cubicBezTo>
                      <a:cubicBezTo>
                        <a:pt x="48527" y="297170"/>
                        <a:pt x="72791" y="297170"/>
                        <a:pt x="72791" y="237743"/>
                      </a:cubicBezTo>
                      <a:cubicBezTo>
                        <a:pt x="72791" y="178296"/>
                        <a:pt x="48527" y="178296"/>
                        <a:pt x="48527" y="118851"/>
                      </a:cubicBezTo>
                      <a:cubicBezTo>
                        <a:pt x="48527" y="59426"/>
                        <a:pt x="72791" y="59426"/>
                        <a:pt x="72791" y="0"/>
                      </a:cubicBezTo>
                      <a:lnTo>
                        <a:pt x="36006" y="0"/>
                      </a:lnTo>
                      <a:cubicBezTo>
                        <a:pt x="29614" y="0"/>
                        <a:pt x="24318" y="5046"/>
                        <a:pt x="23937" y="11427"/>
                      </a:cubicBezTo>
                      <a:cubicBezTo>
                        <a:pt x="21049" y="59704"/>
                        <a:pt x="0" y="63500"/>
                        <a:pt x="0" y="118850"/>
                      </a:cubicBezTo>
                      <a:cubicBezTo>
                        <a:pt x="0" y="178295"/>
                        <a:pt x="24264" y="178295"/>
                        <a:pt x="24264" y="237742"/>
                      </a:cubicBezTo>
                      <a:cubicBezTo>
                        <a:pt x="24264" y="297169"/>
                        <a:pt x="0" y="297169"/>
                        <a:pt x="0" y="356596"/>
                      </a:cubicBezTo>
                      <a:cubicBezTo>
                        <a:pt x="0" y="416064"/>
                        <a:pt x="24264" y="416064"/>
                        <a:pt x="24264" y="475532"/>
                      </a:cubicBezTo>
                      <a:cubicBezTo>
                        <a:pt x="24264" y="530310"/>
                        <a:pt x="3675" y="534629"/>
                        <a:pt x="428" y="581451"/>
                      </a:cubicBezTo>
                      <a:cubicBezTo>
                        <a:pt x="-56" y="588447"/>
                        <a:pt x="5560" y="594468"/>
                        <a:pt x="12572" y="594468"/>
                      </a:cubicBezTo>
                      <a:lnTo>
                        <a:pt x="48527" y="594468"/>
                      </a:lnTo>
                      <a:cubicBezTo>
                        <a:pt x="48527" y="535001"/>
                        <a:pt x="72791" y="535001"/>
                        <a:pt x="72791" y="475533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507" cap="flat">
                  <a:solidFill>
                    <a:schemeClr val="tx1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844" name="Freeform: Shape 2843">
                  <a:extLst>
                    <a:ext uri="{FF2B5EF4-FFF2-40B4-BE49-F238E27FC236}">
                      <a16:creationId xmlns:a16="http://schemas.microsoft.com/office/drawing/2014/main" id="{26A54DB4-35AA-4E20-BDCD-5A44D8B5F027}"/>
                    </a:ext>
                  </a:extLst>
                </p:cNvPr>
                <p:cNvSpPr/>
                <p:nvPr/>
              </p:nvSpPr>
              <p:spPr>
                <a:xfrm>
                  <a:off x="466301" y="6003025"/>
                  <a:ext cx="84924" cy="594466"/>
                </a:xfrm>
                <a:custGeom>
                  <a:avLst/>
                  <a:gdLst>
                    <a:gd name="connsiteX0" fmla="*/ 24264 w 84924"/>
                    <a:gd name="connsiteY0" fmla="*/ 237742 h 594466"/>
                    <a:gd name="connsiteX1" fmla="*/ 0 w 84924"/>
                    <a:gd name="connsiteY1" fmla="*/ 356596 h 594466"/>
                    <a:gd name="connsiteX2" fmla="*/ 24264 w 84924"/>
                    <a:gd name="connsiteY2" fmla="*/ 475532 h 594466"/>
                    <a:gd name="connsiteX3" fmla="*/ 0 w 84924"/>
                    <a:gd name="connsiteY3" fmla="*/ 594466 h 594466"/>
                    <a:gd name="connsiteX4" fmla="*/ 48921 w 84924"/>
                    <a:gd name="connsiteY4" fmla="*/ 594466 h 594466"/>
                    <a:gd name="connsiteX5" fmla="*/ 60987 w 84924"/>
                    <a:gd name="connsiteY5" fmla="*/ 583040 h 594466"/>
                    <a:gd name="connsiteX6" fmla="*/ 84924 w 84924"/>
                    <a:gd name="connsiteY6" fmla="*/ 475532 h 594466"/>
                    <a:gd name="connsiteX7" fmla="*/ 60661 w 84924"/>
                    <a:gd name="connsiteY7" fmla="*/ 356596 h 594466"/>
                    <a:gd name="connsiteX8" fmla="*/ 84924 w 84924"/>
                    <a:gd name="connsiteY8" fmla="*/ 237742 h 594466"/>
                    <a:gd name="connsiteX9" fmla="*/ 60661 w 84924"/>
                    <a:gd name="connsiteY9" fmla="*/ 118850 h 594466"/>
                    <a:gd name="connsiteX10" fmla="*/ 84494 w 84924"/>
                    <a:gd name="connsiteY10" fmla="*/ 13017 h 594466"/>
                    <a:gd name="connsiteX11" fmla="*/ 72350 w 84924"/>
                    <a:gd name="connsiteY11" fmla="*/ 0 h 594466"/>
                    <a:gd name="connsiteX12" fmla="*/ 24264 w 84924"/>
                    <a:gd name="connsiteY12" fmla="*/ 0 h 594466"/>
                    <a:gd name="connsiteX13" fmla="*/ 0 w 84924"/>
                    <a:gd name="connsiteY13" fmla="*/ 118851 h 594466"/>
                    <a:gd name="connsiteX14" fmla="*/ 24264 w 84924"/>
                    <a:gd name="connsiteY14" fmla="*/ 237742 h 5944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84924" h="594466">
                      <a:moveTo>
                        <a:pt x="24264" y="237742"/>
                      </a:moveTo>
                      <a:cubicBezTo>
                        <a:pt x="24264" y="297169"/>
                        <a:pt x="0" y="297169"/>
                        <a:pt x="0" y="356596"/>
                      </a:cubicBezTo>
                      <a:cubicBezTo>
                        <a:pt x="0" y="416064"/>
                        <a:pt x="24264" y="416064"/>
                        <a:pt x="24264" y="475532"/>
                      </a:cubicBezTo>
                      <a:cubicBezTo>
                        <a:pt x="24264" y="534998"/>
                        <a:pt x="0" y="535000"/>
                        <a:pt x="0" y="594466"/>
                      </a:cubicBezTo>
                      <a:lnTo>
                        <a:pt x="48921" y="594466"/>
                      </a:lnTo>
                      <a:cubicBezTo>
                        <a:pt x="55311" y="594465"/>
                        <a:pt x="60606" y="589419"/>
                        <a:pt x="60987" y="583040"/>
                      </a:cubicBezTo>
                      <a:cubicBezTo>
                        <a:pt x="63874" y="534720"/>
                        <a:pt x="84924" y="530924"/>
                        <a:pt x="84924" y="475532"/>
                      </a:cubicBezTo>
                      <a:cubicBezTo>
                        <a:pt x="84924" y="416064"/>
                        <a:pt x="60661" y="416064"/>
                        <a:pt x="60661" y="356596"/>
                      </a:cubicBezTo>
                      <a:cubicBezTo>
                        <a:pt x="60661" y="297169"/>
                        <a:pt x="84924" y="297169"/>
                        <a:pt x="84924" y="237742"/>
                      </a:cubicBezTo>
                      <a:cubicBezTo>
                        <a:pt x="84924" y="178295"/>
                        <a:pt x="60661" y="178295"/>
                        <a:pt x="60661" y="118850"/>
                      </a:cubicBezTo>
                      <a:cubicBezTo>
                        <a:pt x="60661" y="64113"/>
                        <a:pt x="81246" y="59795"/>
                        <a:pt x="84494" y="13017"/>
                      </a:cubicBezTo>
                      <a:cubicBezTo>
                        <a:pt x="84980" y="6021"/>
                        <a:pt x="79364" y="0"/>
                        <a:pt x="72350" y="0"/>
                      </a:cubicBezTo>
                      <a:lnTo>
                        <a:pt x="24264" y="0"/>
                      </a:lnTo>
                      <a:cubicBezTo>
                        <a:pt x="24264" y="59426"/>
                        <a:pt x="0" y="59426"/>
                        <a:pt x="0" y="118851"/>
                      </a:cubicBezTo>
                      <a:cubicBezTo>
                        <a:pt x="0" y="178295"/>
                        <a:pt x="24264" y="178295"/>
                        <a:pt x="24264" y="237742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507" cap="flat">
                  <a:solidFill>
                    <a:schemeClr val="tx1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845" name="Freeform: Shape 2844">
              <a:extLst>
                <a:ext uri="{FF2B5EF4-FFF2-40B4-BE49-F238E27FC236}">
                  <a16:creationId xmlns:a16="http://schemas.microsoft.com/office/drawing/2014/main" id="{7137798A-0028-4AE4-BF5B-894D886D52C8}"/>
                </a:ext>
              </a:extLst>
            </p:cNvPr>
            <p:cNvSpPr/>
            <p:nvPr/>
          </p:nvSpPr>
          <p:spPr>
            <a:xfrm>
              <a:off x="212311" y="5991673"/>
              <a:ext cx="350265" cy="774887"/>
            </a:xfrm>
            <a:custGeom>
              <a:avLst/>
              <a:gdLst>
                <a:gd name="connsiteX0" fmla="*/ 350265 w 350265"/>
                <a:gd name="connsiteY0" fmla="*/ 249094 h 774887"/>
                <a:gd name="connsiteX1" fmla="*/ 337292 w 350265"/>
                <a:gd name="connsiteY1" fmla="*/ 185358 h 774887"/>
                <a:gd name="connsiteX2" fmla="*/ 326002 w 350265"/>
                <a:gd name="connsiteY2" fmla="*/ 130202 h 774887"/>
                <a:gd name="connsiteX3" fmla="*/ 337290 w 350265"/>
                <a:gd name="connsiteY3" fmla="*/ 75067 h 774887"/>
                <a:gd name="connsiteX4" fmla="*/ 350265 w 350265"/>
                <a:gd name="connsiteY4" fmla="*/ 11351 h 774887"/>
                <a:gd name="connsiteX5" fmla="*/ 338914 w 350265"/>
                <a:gd name="connsiteY5" fmla="*/ 0 h 774887"/>
                <a:gd name="connsiteX6" fmla="*/ 156934 w 350265"/>
                <a:gd name="connsiteY6" fmla="*/ 0 h 774887"/>
                <a:gd name="connsiteX7" fmla="*/ 145583 w 350265"/>
                <a:gd name="connsiteY7" fmla="*/ 11351 h 774887"/>
                <a:gd name="connsiteX8" fmla="*/ 134294 w 350265"/>
                <a:gd name="connsiteY8" fmla="*/ 66486 h 774887"/>
                <a:gd name="connsiteX9" fmla="*/ 121320 w 350265"/>
                <a:gd name="connsiteY9" fmla="*/ 130202 h 774887"/>
                <a:gd name="connsiteX10" fmla="*/ 123310 w 350265"/>
                <a:gd name="connsiteY10" fmla="*/ 157718 h 774887"/>
                <a:gd name="connsiteX11" fmla="*/ 35614 w 350265"/>
                <a:gd name="connsiteY11" fmla="*/ 157718 h 774887"/>
                <a:gd name="connsiteX12" fmla="*/ 24264 w 350265"/>
                <a:gd name="connsiteY12" fmla="*/ 169069 h 774887"/>
                <a:gd name="connsiteX13" fmla="*/ 12975 w 350265"/>
                <a:gd name="connsiteY13" fmla="*/ 224202 h 774887"/>
                <a:gd name="connsiteX14" fmla="*/ 0 w 350265"/>
                <a:gd name="connsiteY14" fmla="*/ 287920 h 774887"/>
                <a:gd name="connsiteX15" fmla="*/ 12973 w 350265"/>
                <a:gd name="connsiteY15" fmla="*/ 351654 h 774887"/>
                <a:gd name="connsiteX16" fmla="*/ 24264 w 350265"/>
                <a:gd name="connsiteY16" fmla="*/ 406811 h 774887"/>
                <a:gd name="connsiteX17" fmla="*/ 12975 w 350265"/>
                <a:gd name="connsiteY17" fmla="*/ 461947 h 774887"/>
                <a:gd name="connsiteX18" fmla="*/ 0 w 350265"/>
                <a:gd name="connsiteY18" fmla="*/ 525666 h 774887"/>
                <a:gd name="connsiteX19" fmla="*/ 12973 w 350265"/>
                <a:gd name="connsiteY19" fmla="*/ 589422 h 774887"/>
                <a:gd name="connsiteX20" fmla="*/ 24264 w 350265"/>
                <a:gd name="connsiteY20" fmla="*/ 644602 h 774887"/>
                <a:gd name="connsiteX21" fmla="*/ 12973 w 350265"/>
                <a:gd name="connsiteY21" fmla="*/ 699781 h 774887"/>
                <a:gd name="connsiteX22" fmla="*/ 0 w 350265"/>
                <a:gd name="connsiteY22" fmla="*/ 763537 h 774887"/>
                <a:gd name="connsiteX23" fmla="*/ 11351 w 350265"/>
                <a:gd name="connsiteY23" fmla="*/ 774888 h 774887"/>
                <a:gd name="connsiteX24" fmla="*/ 193331 w 350265"/>
                <a:gd name="connsiteY24" fmla="*/ 774888 h 774887"/>
                <a:gd name="connsiteX25" fmla="*/ 204682 w 350265"/>
                <a:gd name="connsiteY25" fmla="*/ 763537 h 774887"/>
                <a:gd name="connsiteX26" fmla="*/ 215972 w 350265"/>
                <a:gd name="connsiteY26" fmla="*/ 708356 h 774887"/>
                <a:gd name="connsiteX27" fmla="*/ 228946 w 350265"/>
                <a:gd name="connsiteY27" fmla="*/ 644601 h 774887"/>
                <a:gd name="connsiteX28" fmla="*/ 217595 w 350265"/>
                <a:gd name="connsiteY28" fmla="*/ 633250 h 774887"/>
                <a:gd name="connsiteX29" fmla="*/ 206244 w 350265"/>
                <a:gd name="connsiteY29" fmla="*/ 644601 h 774887"/>
                <a:gd name="connsiteX30" fmla="*/ 194953 w 350265"/>
                <a:gd name="connsiteY30" fmla="*/ 699780 h 774887"/>
                <a:gd name="connsiteX31" fmla="*/ 182280 w 350265"/>
                <a:gd name="connsiteY31" fmla="*/ 752184 h 774887"/>
                <a:gd name="connsiteX32" fmla="*/ 144380 w 350265"/>
                <a:gd name="connsiteY32" fmla="*/ 752184 h 774887"/>
                <a:gd name="connsiteX33" fmla="*/ 155312 w 350265"/>
                <a:gd name="connsiteY33" fmla="*/ 708355 h 774887"/>
                <a:gd name="connsiteX34" fmla="*/ 168285 w 350265"/>
                <a:gd name="connsiteY34" fmla="*/ 644599 h 774887"/>
                <a:gd name="connsiteX35" fmla="*/ 166296 w 350265"/>
                <a:gd name="connsiteY35" fmla="*/ 617170 h 774887"/>
                <a:gd name="connsiteX36" fmla="*/ 314651 w 350265"/>
                <a:gd name="connsiteY36" fmla="*/ 617170 h 774887"/>
                <a:gd name="connsiteX37" fmla="*/ 326002 w 350265"/>
                <a:gd name="connsiteY37" fmla="*/ 605819 h 774887"/>
                <a:gd name="connsiteX38" fmla="*/ 337292 w 350265"/>
                <a:gd name="connsiteY38" fmla="*/ 550640 h 774887"/>
                <a:gd name="connsiteX39" fmla="*/ 350265 w 350265"/>
                <a:gd name="connsiteY39" fmla="*/ 486884 h 774887"/>
                <a:gd name="connsiteX40" fmla="*/ 337292 w 350265"/>
                <a:gd name="connsiteY40" fmla="*/ 423127 h 774887"/>
                <a:gd name="connsiteX41" fmla="*/ 326002 w 350265"/>
                <a:gd name="connsiteY41" fmla="*/ 367948 h 774887"/>
                <a:gd name="connsiteX42" fmla="*/ 337290 w 350265"/>
                <a:gd name="connsiteY42" fmla="*/ 312812 h 774887"/>
                <a:gd name="connsiteX43" fmla="*/ 350265 w 350265"/>
                <a:gd name="connsiteY43" fmla="*/ 249094 h 774887"/>
                <a:gd name="connsiteX44" fmla="*/ 145583 w 350265"/>
                <a:gd name="connsiteY44" fmla="*/ 644599 h 774887"/>
                <a:gd name="connsiteX45" fmla="*/ 134293 w 350265"/>
                <a:gd name="connsiteY45" fmla="*/ 699780 h 774887"/>
                <a:gd name="connsiteX46" fmla="*/ 121621 w 350265"/>
                <a:gd name="connsiteY46" fmla="*/ 752184 h 774887"/>
                <a:gd name="connsiteX47" fmla="*/ 71589 w 350265"/>
                <a:gd name="connsiteY47" fmla="*/ 752184 h 774887"/>
                <a:gd name="connsiteX48" fmla="*/ 82521 w 350265"/>
                <a:gd name="connsiteY48" fmla="*/ 708355 h 774887"/>
                <a:gd name="connsiteX49" fmla="*/ 94096 w 350265"/>
                <a:gd name="connsiteY49" fmla="*/ 667946 h 774887"/>
                <a:gd name="connsiteX50" fmla="*/ 84302 w 350265"/>
                <a:gd name="connsiteY50" fmla="*/ 655227 h 774887"/>
                <a:gd name="connsiteX51" fmla="*/ 71583 w 350265"/>
                <a:gd name="connsiteY51" fmla="*/ 665020 h 774887"/>
                <a:gd name="connsiteX52" fmla="*/ 61501 w 350265"/>
                <a:gd name="connsiteY52" fmla="*/ 699780 h 774887"/>
                <a:gd name="connsiteX53" fmla="*/ 48828 w 350265"/>
                <a:gd name="connsiteY53" fmla="*/ 752184 h 774887"/>
                <a:gd name="connsiteX54" fmla="*/ 23045 w 350265"/>
                <a:gd name="connsiteY54" fmla="*/ 752184 h 774887"/>
                <a:gd name="connsiteX55" fmla="*/ 33992 w 350265"/>
                <a:gd name="connsiteY55" fmla="*/ 708355 h 774887"/>
                <a:gd name="connsiteX56" fmla="*/ 46965 w 350265"/>
                <a:gd name="connsiteY56" fmla="*/ 644599 h 774887"/>
                <a:gd name="connsiteX57" fmla="*/ 33992 w 350265"/>
                <a:gd name="connsiteY57" fmla="*/ 580844 h 774887"/>
                <a:gd name="connsiteX58" fmla="*/ 22702 w 350265"/>
                <a:gd name="connsiteY58" fmla="*/ 525665 h 774887"/>
                <a:gd name="connsiteX59" fmla="*/ 33991 w 350265"/>
                <a:gd name="connsiteY59" fmla="*/ 470527 h 774887"/>
                <a:gd name="connsiteX60" fmla="*/ 46965 w 350265"/>
                <a:gd name="connsiteY60" fmla="*/ 406809 h 774887"/>
                <a:gd name="connsiteX61" fmla="*/ 33992 w 350265"/>
                <a:gd name="connsiteY61" fmla="*/ 343075 h 774887"/>
                <a:gd name="connsiteX62" fmla="*/ 22702 w 350265"/>
                <a:gd name="connsiteY62" fmla="*/ 287919 h 774887"/>
                <a:gd name="connsiteX63" fmla="*/ 33991 w 350265"/>
                <a:gd name="connsiteY63" fmla="*/ 232784 h 774887"/>
                <a:gd name="connsiteX64" fmla="*/ 46664 w 350265"/>
                <a:gd name="connsiteY64" fmla="*/ 180420 h 774887"/>
                <a:gd name="connsiteX65" fmla="*/ 72431 w 350265"/>
                <a:gd name="connsiteY65" fmla="*/ 180420 h 774887"/>
                <a:gd name="connsiteX66" fmla="*/ 61502 w 350265"/>
                <a:gd name="connsiteY66" fmla="*/ 224202 h 774887"/>
                <a:gd name="connsiteX67" fmla="*/ 48527 w 350265"/>
                <a:gd name="connsiteY67" fmla="*/ 287919 h 774887"/>
                <a:gd name="connsiteX68" fmla="*/ 61501 w 350265"/>
                <a:gd name="connsiteY68" fmla="*/ 351654 h 774887"/>
                <a:gd name="connsiteX69" fmla="*/ 72791 w 350265"/>
                <a:gd name="connsiteY69" fmla="*/ 406811 h 774887"/>
                <a:gd name="connsiteX70" fmla="*/ 61502 w 350265"/>
                <a:gd name="connsiteY70" fmla="*/ 461947 h 774887"/>
                <a:gd name="connsiteX71" fmla="*/ 48527 w 350265"/>
                <a:gd name="connsiteY71" fmla="*/ 525665 h 774887"/>
                <a:gd name="connsiteX72" fmla="*/ 61501 w 350265"/>
                <a:gd name="connsiteY72" fmla="*/ 589420 h 774887"/>
                <a:gd name="connsiteX73" fmla="*/ 70937 w 350265"/>
                <a:gd name="connsiteY73" fmla="*/ 619830 h 774887"/>
                <a:gd name="connsiteX74" fmla="*/ 82117 w 350265"/>
                <a:gd name="connsiteY74" fmla="*/ 629304 h 774887"/>
                <a:gd name="connsiteX75" fmla="*/ 84009 w 350265"/>
                <a:gd name="connsiteY75" fmla="*/ 629147 h 774887"/>
                <a:gd name="connsiteX76" fmla="*/ 93325 w 350265"/>
                <a:gd name="connsiteY76" fmla="*/ 616075 h 774887"/>
                <a:gd name="connsiteX77" fmla="*/ 82521 w 350265"/>
                <a:gd name="connsiteY77" fmla="*/ 580844 h 774887"/>
                <a:gd name="connsiteX78" fmla="*/ 71230 w 350265"/>
                <a:gd name="connsiteY78" fmla="*/ 525665 h 774887"/>
                <a:gd name="connsiteX79" fmla="*/ 82519 w 350265"/>
                <a:gd name="connsiteY79" fmla="*/ 470528 h 774887"/>
                <a:gd name="connsiteX80" fmla="*/ 95494 w 350265"/>
                <a:gd name="connsiteY80" fmla="*/ 406811 h 774887"/>
                <a:gd name="connsiteX81" fmla="*/ 82521 w 350265"/>
                <a:gd name="connsiteY81" fmla="*/ 343076 h 774887"/>
                <a:gd name="connsiteX82" fmla="*/ 71230 w 350265"/>
                <a:gd name="connsiteY82" fmla="*/ 287920 h 774887"/>
                <a:gd name="connsiteX83" fmla="*/ 82519 w 350265"/>
                <a:gd name="connsiteY83" fmla="*/ 232785 h 774887"/>
                <a:gd name="connsiteX84" fmla="*/ 95193 w 350265"/>
                <a:gd name="connsiteY84" fmla="*/ 180420 h 774887"/>
                <a:gd name="connsiteX85" fmla="*/ 129059 w 350265"/>
                <a:gd name="connsiteY85" fmla="*/ 180420 h 774887"/>
                <a:gd name="connsiteX86" fmla="*/ 134294 w 350265"/>
                <a:gd name="connsiteY86" fmla="*/ 193938 h 774887"/>
                <a:gd name="connsiteX87" fmla="*/ 145585 w 350265"/>
                <a:gd name="connsiteY87" fmla="*/ 249096 h 774887"/>
                <a:gd name="connsiteX88" fmla="*/ 134296 w 350265"/>
                <a:gd name="connsiteY88" fmla="*/ 304231 h 774887"/>
                <a:gd name="connsiteX89" fmla="*/ 121321 w 350265"/>
                <a:gd name="connsiteY89" fmla="*/ 367950 h 774887"/>
                <a:gd name="connsiteX90" fmla="*/ 134294 w 350265"/>
                <a:gd name="connsiteY90" fmla="*/ 431705 h 774887"/>
                <a:gd name="connsiteX91" fmla="*/ 145585 w 350265"/>
                <a:gd name="connsiteY91" fmla="*/ 486886 h 774887"/>
                <a:gd name="connsiteX92" fmla="*/ 134294 w 350265"/>
                <a:gd name="connsiteY92" fmla="*/ 542065 h 774887"/>
                <a:gd name="connsiteX93" fmla="*/ 121321 w 350265"/>
                <a:gd name="connsiteY93" fmla="*/ 605820 h 774887"/>
                <a:gd name="connsiteX94" fmla="*/ 132672 w 350265"/>
                <a:gd name="connsiteY94" fmla="*/ 617171 h 774887"/>
                <a:gd name="connsiteX95" fmla="*/ 143245 w 350265"/>
                <a:gd name="connsiteY95" fmla="*/ 617171 h 774887"/>
                <a:gd name="connsiteX96" fmla="*/ 145583 w 350265"/>
                <a:gd name="connsiteY96" fmla="*/ 644599 h 774887"/>
                <a:gd name="connsiteX97" fmla="*/ 316273 w 350265"/>
                <a:gd name="connsiteY97" fmla="*/ 304229 h 774887"/>
                <a:gd name="connsiteX98" fmla="*/ 303298 w 350265"/>
                <a:gd name="connsiteY98" fmla="*/ 367948 h 774887"/>
                <a:gd name="connsiteX99" fmla="*/ 316272 w 350265"/>
                <a:gd name="connsiteY99" fmla="*/ 431704 h 774887"/>
                <a:gd name="connsiteX100" fmla="*/ 327562 w 350265"/>
                <a:gd name="connsiteY100" fmla="*/ 486884 h 774887"/>
                <a:gd name="connsiteX101" fmla="*/ 316272 w 350265"/>
                <a:gd name="connsiteY101" fmla="*/ 542063 h 774887"/>
                <a:gd name="connsiteX102" fmla="*/ 303598 w 350265"/>
                <a:gd name="connsiteY102" fmla="*/ 594468 h 774887"/>
                <a:gd name="connsiteX103" fmla="*/ 265700 w 350265"/>
                <a:gd name="connsiteY103" fmla="*/ 594468 h 774887"/>
                <a:gd name="connsiteX104" fmla="*/ 276631 w 350265"/>
                <a:gd name="connsiteY104" fmla="*/ 550640 h 774887"/>
                <a:gd name="connsiteX105" fmla="*/ 289605 w 350265"/>
                <a:gd name="connsiteY105" fmla="*/ 486883 h 774887"/>
                <a:gd name="connsiteX106" fmla="*/ 276631 w 350265"/>
                <a:gd name="connsiteY106" fmla="*/ 423127 h 774887"/>
                <a:gd name="connsiteX107" fmla="*/ 265341 w 350265"/>
                <a:gd name="connsiteY107" fmla="*/ 367947 h 774887"/>
                <a:gd name="connsiteX108" fmla="*/ 276630 w 350265"/>
                <a:gd name="connsiteY108" fmla="*/ 312810 h 774887"/>
                <a:gd name="connsiteX109" fmla="*/ 289605 w 350265"/>
                <a:gd name="connsiteY109" fmla="*/ 249093 h 774887"/>
                <a:gd name="connsiteX110" fmla="*/ 276631 w 350265"/>
                <a:gd name="connsiteY110" fmla="*/ 185357 h 774887"/>
                <a:gd name="connsiteX111" fmla="*/ 265341 w 350265"/>
                <a:gd name="connsiteY111" fmla="*/ 130201 h 774887"/>
                <a:gd name="connsiteX112" fmla="*/ 268513 w 350265"/>
                <a:gd name="connsiteY112" fmla="*/ 98846 h 774887"/>
                <a:gd name="connsiteX113" fmla="*/ 260026 w 350265"/>
                <a:gd name="connsiteY113" fmla="*/ 85222 h 774887"/>
                <a:gd name="connsiteX114" fmla="*/ 246402 w 350265"/>
                <a:gd name="connsiteY114" fmla="*/ 93710 h 774887"/>
                <a:gd name="connsiteX115" fmla="*/ 242641 w 350265"/>
                <a:gd name="connsiteY115" fmla="*/ 130202 h 774887"/>
                <a:gd name="connsiteX116" fmla="*/ 255614 w 350265"/>
                <a:gd name="connsiteY116" fmla="*/ 193938 h 774887"/>
                <a:gd name="connsiteX117" fmla="*/ 266904 w 350265"/>
                <a:gd name="connsiteY117" fmla="*/ 249094 h 774887"/>
                <a:gd name="connsiteX118" fmla="*/ 255615 w 350265"/>
                <a:gd name="connsiteY118" fmla="*/ 304231 h 774887"/>
                <a:gd name="connsiteX119" fmla="*/ 242641 w 350265"/>
                <a:gd name="connsiteY119" fmla="*/ 367948 h 774887"/>
                <a:gd name="connsiteX120" fmla="*/ 255614 w 350265"/>
                <a:gd name="connsiteY120" fmla="*/ 431705 h 774887"/>
                <a:gd name="connsiteX121" fmla="*/ 266904 w 350265"/>
                <a:gd name="connsiteY121" fmla="*/ 486884 h 774887"/>
                <a:gd name="connsiteX122" fmla="*/ 255614 w 350265"/>
                <a:gd name="connsiteY122" fmla="*/ 542065 h 774887"/>
                <a:gd name="connsiteX123" fmla="*/ 242942 w 350265"/>
                <a:gd name="connsiteY123" fmla="*/ 594469 h 774887"/>
                <a:gd name="connsiteX124" fmla="*/ 192910 w 350265"/>
                <a:gd name="connsiteY124" fmla="*/ 594469 h 774887"/>
                <a:gd name="connsiteX125" fmla="*/ 203842 w 350265"/>
                <a:gd name="connsiteY125" fmla="*/ 550641 h 774887"/>
                <a:gd name="connsiteX126" fmla="*/ 215417 w 350265"/>
                <a:gd name="connsiteY126" fmla="*/ 510231 h 774887"/>
                <a:gd name="connsiteX127" fmla="*/ 205623 w 350265"/>
                <a:gd name="connsiteY127" fmla="*/ 497512 h 774887"/>
                <a:gd name="connsiteX128" fmla="*/ 192904 w 350265"/>
                <a:gd name="connsiteY128" fmla="*/ 507305 h 774887"/>
                <a:gd name="connsiteX129" fmla="*/ 182822 w 350265"/>
                <a:gd name="connsiteY129" fmla="*/ 542066 h 774887"/>
                <a:gd name="connsiteX130" fmla="*/ 170150 w 350265"/>
                <a:gd name="connsiteY130" fmla="*/ 594471 h 774887"/>
                <a:gd name="connsiteX131" fmla="*/ 144366 w 350265"/>
                <a:gd name="connsiteY131" fmla="*/ 594471 h 774887"/>
                <a:gd name="connsiteX132" fmla="*/ 155313 w 350265"/>
                <a:gd name="connsiteY132" fmla="*/ 550643 h 774887"/>
                <a:gd name="connsiteX133" fmla="*/ 168286 w 350265"/>
                <a:gd name="connsiteY133" fmla="*/ 486887 h 774887"/>
                <a:gd name="connsiteX134" fmla="*/ 155313 w 350265"/>
                <a:gd name="connsiteY134" fmla="*/ 423130 h 774887"/>
                <a:gd name="connsiteX135" fmla="*/ 144023 w 350265"/>
                <a:gd name="connsiteY135" fmla="*/ 367951 h 774887"/>
                <a:gd name="connsiteX136" fmla="*/ 155312 w 350265"/>
                <a:gd name="connsiteY136" fmla="*/ 312815 h 774887"/>
                <a:gd name="connsiteX137" fmla="*/ 168286 w 350265"/>
                <a:gd name="connsiteY137" fmla="*/ 249099 h 774887"/>
                <a:gd name="connsiteX138" fmla="*/ 155313 w 350265"/>
                <a:gd name="connsiteY138" fmla="*/ 185363 h 774887"/>
                <a:gd name="connsiteX139" fmla="*/ 144023 w 350265"/>
                <a:gd name="connsiteY139" fmla="*/ 130207 h 774887"/>
                <a:gd name="connsiteX140" fmla="*/ 155312 w 350265"/>
                <a:gd name="connsiteY140" fmla="*/ 75072 h 774887"/>
                <a:gd name="connsiteX141" fmla="*/ 167985 w 350265"/>
                <a:gd name="connsiteY141" fmla="*/ 22706 h 774887"/>
                <a:gd name="connsiteX142" fmla="*/ 193753 w 350265"/>
                <a:gd name="connsiteY142" fmla="*/ 22706 h 774887"/>
                <a:gd name="connsiteX143" fmla="*/ 182825 w 350265"/>
                <a:gd name="connsiteY143" fmla="*/ 66490 h 774887"/>
                <a:gd name="connsiteX144" fmla="*/ 169850 w 350265"/>
                <a:gd name="connsiteY144" fmla="*/ 130207 h 774887"/>
                <a:gd name="connsiteX145" fmla="*/ 182823 w 350265"/>
                <a:gd name="connsiteY145" fmla="*/ 193942 h 774887"/>
                <a:gd name="connsiteX146" fmla="*/ 194113 w 350265"/>
                <a:gd name="connsiteY146" fmla="*/ 249099 h 774887"/>
                <a:gd name="connsiteX147" fmla="*/ 182825 w 350265"/>
                <a:gd name="connsiteY147" fmla="*/ 304235 h 774887"/>
                <a:gd name="connsiteX148" fmla="*/ 169850 w 350265"/>
                <a:gd name="connsiteY148" fmla="*/ 367953 h 774887"/>
                <a:gd name="connsiteX149" fmla="*/ 182823 w 350265"/>
                <a:gd name="connsiteY149" fmla="*/ 431710 h 774887"/>
                <a:gd name="connsiteX150" fmla="*/ 192259 w 350265"/>
                <a:gd name="connsiteY150" fmla="*/ 462120 h 774887"/>
                <a:gd name="connsiteX151" fmla="*/ 203439 w 350265"/>
                <a:gd name="connsiteY151" fmla="*/ 471594 h 774887"/>
                <a:gd name="connsiteX152" fmla="*/ 205331 w 350265"/>
                <a:gd name="connsiteY152" fmla="*/ 471436 h 774887"/>
                <a:gd name="connsiteX153" fmla="*/ 214648 w 350265"/>
                <a:gd name="connsiteY153" fmla="*/ 458365 h 774887"/>
                <a:gd name="connsiteX154" fmla="*/ 203843 w 350265"/>
                <a:gd name="connsiteY154" fmla="*/ 423135 h 774887"/>
                <a:gd name="connsiteX155" fmla="*/ 192553 w 350265"/>
                <a:gd name="connsiteY155" fmla="*/ 367954 h 774887"/>
                <a:gd name="connsiteX156" fmla="*/ 203842 w 350265"/>
                <a:gd name="connsiteY156" fmla="*/ 312818 h 774887"/>
                <a:gd name="connsiteX157" fmla="*/ 216817 w 350265"/>
                <a:gd name="connsiteY157" fmla="*/ 249100 h 774887"/>
                <a:gd name="connsiteX158" fmla="*/ 203843 w 350265"/>
                <a:gd name="connsiteY158" fmla="*/ 185364 h 774887"/>
                <a:gd name="connsiteX159" fmla="*/ 192553 w 350265"/>
                <a:gd name="connsiteY159" fmla="*/ 130208 h 774887"/>
                <a:gd name="connsiteX160" fmla="*/ 203842 w 350265"/>
                <a:gd name="connsiteY160" fmla="*/ 75075 h 774887"/>
                <a:gd name="connsiteX161" fmla="*/ 216516 w 350265"/>
                <a:gd name="connsiteY161" fmla="*/ 22709 h 774887"/>
                <a:gd name="connsiteX162" fmla="*/ 266553 w 350265"/>
                <a:gd name="connsiteY162" fmla="*/ 22709 h 774887"/>
                <a:gd name="connsiteX163" fmla="*/ 263192 w 350265"/>
                <a:gd name="connsiteY163" fmla="*/ 44946 h 774887"/>
                <a:gd name="connsiteX164" fmla="*/ 271381 w 350265"/>
                <a:gd name="connsiteY164" fmla="*/ 58754 h 774887"/>
                <a:gd name="connsiteX165" fmla="*/ 274198 w 350265"/>
                <a:gd name="connsiteY165" fmla="*/ 59109 h 774887"/>
                <a:gd name="connsiteX166" fmla="*/ 285187 w 350265"/>
                <a:gd name="connsiteY166" fmla="*/ 50564 h 774887"/>
                <a:gd name="connsiteX167" fmla="*/ 289303 w 350265"/>
                <a:gd name="connsiteY167" fmla="*/ 22709 h 774887"/>
                <a:gd name="connsiteX168" fmla="*/ 327221 w 350265"/>
                <a:gd name="connsiteY168" fmla="*/ 22709 h 774887"/>
                <a:gd name="connsiteX169" fmla="*/ 316278 w 350265"/>
                <a:gd name="connsiteY169" fmla="*/ 66493 h 774887"/>
                <a:gd name="connsiteX170" fmla="*/ 303303 w 350265"/>
                <a:gd name="connsiteY170" fmla="*/ 130210 h 774887"/>
                <a:gd name="connsiteX171" fmla="*/ 316276 w 350265"/>
                <a:gd name="connsiteY171" fmla="*/ 193945 h 774887"/>
                <a:gd name="connsiteX172" fmla="*/ 327566 w 350265"/>
                <a:gd name="connsiteY172" fmla="*/ 249103 h 774887"/>
                <a:gd name="connsiteX173" fmla="*/ 316273 w 350265"/>
                <a:gd name="connsiteY173" fmla="*/ 304229 h 774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</a:cxnLst>
              <a:rect l="l" t="t" r="r" b="b"/>
              <a:pathLst>
                <a:path w="350265" h="774887">
                  <a:moveTo>
                    <a:pt x="350265" y="249094"/>
                  </a:moveTo>
                  <a:cubicBezTo>
                    <a:pt x="350265" y="217144"/>
                    <a:pt x="343669" y="200985"/>
                    <a:pt x="337292" y="185358"/>
                  </a:cubicBezTo>
                  <a:cubicBezTo>
                    <a:pt x="331486" y="171133"/>
                    <a:pt x="326002" y="157698"/>
                    <a:pt x="326002" y="130202"/>
                  </a:cubicBezTo>
                  <a:cubicBezTo>
                    <a:pt x="326002" y="102718"/>
                    <a:pt x="331486" y="89287"/>
                    <a:pt x="337290" y="75067"/>
                  </a:cubicBezTo>
                  <a:cubicBezTo>
                    <a:pt x="343669" y="59445"/>
                    <a:pt x="350265" y="43292"/>
                    <a:pt x="350265" y="11351"/>
                  </a:cubicBezTo>
                  <a:cubicBezTo>
                    <a:pt x="350265" y="5082"/>
                    <a:pt x="345183" y="0"/>
                    <a:pt x="338914" y="0"/>
                  </a:cubicBezTo>
                  <a:lnTo>
                    <a:pt x="156934" y="0"/>
                  </a:lnTo>
                  <a:cubicBezTo>
                    <a:pt x="150665" y="0"/>
                    <a:pt x="145583" y="5082"/>
                    <a:pt x="145583" y="11351"/>
                  </a:cubicBezTo>
                  <a:cubicBezTo>
                    <a:pt x="145583" y="38835"/>
                    <a:pt x="140098" y="52265"/>
                    <a:pt x="134294" y="66486"/>
                  </a:cubicBezTo>
                  <a:cubicBezTo>
                    <a:pt x="127915" y="82108"/>
                    <a:pt x="121320" y="98261"/>
                    <a:pt x="121320" y="130202"/>
                  </a:cubicBezTo>
                  <a:cubicBezTo>
                    <a:pt x="121320" y="140976"/>
                    <a:pt x="122072" y="149950"/>
                    <a:pt x="123310" y="157718"/>
                  </a:cubicBezTo>
                  <a:lnTo>
                    <a:pt x="35614" y="157718"/>
                  </a:lnTo>
                  <a:cubicBezTo>
                    <a:pt x="29346" y="157718"/>
                    <a:pt x="24264" y="162799"/>
                    <a:pt x="24264" y="169069"/>
                  </a:cubicBezTo>
                  <a:cubicBezTo>
                    <a:pt x="24264" y="196553"/>
                    <a:pt x="18779" y="209984"/>
                    <a:pt x="12975" y="224202"/>
                  </a:cubicBezTo>
                  <a:cubicBezTo>
                    <a:pt x="6596" y="239824"/>
                    <a:pt x="0" y="255979"/>
                    <a:pt x="0" y="287920"/>
                  </a:cubicBezTo>
                  <a:cubicBezTo>
                    <a:pt x="0" y="319871"/>
                    <a:pt x="6596" y="336028"/>
                    <a:pt x="12973" y="351654"/>
                  </a:cubicBezTo>
                  <a:cubicBezTo>
                    <a:pt x="18779" y="365879"/>
                    <a:pt x="24264" y="379316"/>
                    <a:pt x="24264" y="406811"/>
                  </a:cubicBezTo>
                  <a:cubicBezTo>
                    <a:pt x="24264" y="434296"/>
                    <a:pt x="18779" y="447727"/>
                    <a:pt x="12975" y="461947"/>
                  </a:cubicBezTo>
                  <a:cubicBezTo>
                    <a:pt x="6596" y="477569"/>
                    <a:pt x="0" y="493723"/>
                    <a:pt x="0" y="525666"/>
                  </a:cubicBezTo>
                  <a:cubicBezTo>
                    <a:pt x="0" y="557626"/>
                    <a:pt x="6596" y="573791"/>
                    <a:pt x="12973" y="589422"/>
                  </a:cubicBezTo>
                  <a:cubicBezTo>
                    <a:pt x="18779" y="603653"/>
                    <a:pt x="24264" y="617094"/>
                    <a:pt x="24264" y="644602"/>
                  </a:cubicBezTo>
                  <a:cubicBezTo>
                    <a:pt x="24264" y="672109"/>
                    <a:pt x="18779" y="685552"/>
                    <a:pt x="12973" y="699781"/>
                  </a:cubicBezTo>
                  <a:cubicBezTo>
                    <a:pt x="6596" y="715414"/>
                    <a:pt x="0" y="731577"/>
                    <a:pt x="0" y="763537"/>
                  </a:cubicBezTo>
                  <a:cubicBezTo>
                    <a:pt x="0" y="769805"/>
                    <a:pt x="5082" y="774888"/>
                    <a:pt x="11351" y="774888"/>
                  </a:cubicBezTo>
                  <a:lnTo>
                    <a:pt x="193331" y="774888"/>
                  </a:lnTo>
                  <a:cubicBezTo>
                    <a:pt x="199600" y="774888"/>
                    <a:pt x="204682" y="769805"/>
                    <a:pt x="204682" y="763537"/>
                  </a:cubicBezTo>
                  <a:cubicBezTo>
                    <a:pt x="204682" y="736030"/>
                    <a:pt x="210167" y="722587"/>
                    <a:pt x="215972" y="708356"/>
                  </a:cubicBezTo>
                  <a:cubicBezTo>
                    <a:pt x="222350" y="692725"/>
                    <a:pt x="228946" y="676560"/>
                    <a:pt x="228946" y="644601"/>
                  </a:cubicBezTo>
                  <a:cubicBezTo>
                    <a:pt x="228946" y="638332"/>
                    <a:pt x="223863" y="633250"/>
                    <a:pt x="217595" y="633250"/>
                  </a:cubicBezTo>
                  <a:cubicBezTo>
                    <a:pt x="211326" y="633250"/>
                    <a:pt x="206244" y="638332"/>
                    <a:pt x="206244" y="644601"/>
                  </a:cubicBezTo>
                  <a:cubicBezTo>
                    <a:pt x="206244" y="672108"/>
                    <a:pt x="200759" y="685550"/>
                    <a:pt x="194953" y="699780"/>
                  </a:cubicBezTo>
                  <a:cubicBezTo>
                    <a:pt x="189378" y="713443"/>
                    <a:pt x="183637" y="727515"/>
                    <a:pt x="182280" y="752184"/>
                  </a:cubicBezTo>
                  <a:lnTo>
                    <a:pt x="144380" y="752184"/>
                  </a:lnTo>
                  <a:cubicBezTo>
                    <a:pt x="145671" y="732046"/>
                    <a:pt x="150367" y="720471"/>
                    <a:pt x="155312" y="708355"/>
                  </a:cubicBezTo>
                  <a:cubicBezTo>
                    <a:pt x="161689" y="692724"/>
                    <a:pt x="168285" y="676559"/>
                    <a:pt x="168285" y="644599"/>
                  </a:cubicBezTo>
                  <a:cubicBezTo>
                    <a:pt x="168285" y="634559"/>
                    <a:pt x="167640" y="625578"/>
                    <a:pt x="166296" y="617170"/>
                  </a:cubicBezTo>
                  <a:lnTo>
                    <a:pt x="314651" y="617170"/>
                  </a:lnTo>
                  <a:cubicBezTo>
                    <a:pt x="320919" y="617170"/>
                    <a:pt x="326002" y="612089"/>
                    <a:pt x="326002" y="605819"/>
                  </a:cubicBezTo>
                  <a:cubicBezTo>
                    <a:pt x="326002" y="578312"/>
                    <a:pt x="331486" y="564869"/>
                    <a:pt x="337292" y="550640"/>
                  </a:cubicBezTo>
                  <a:cubicBezTo>
                    <a:pt x="343669" y="535007"/>
                    <a:pt x="350265" y="518845"/>
                    <a:pt x="350265" y="486884"/>
                  </a:cubicBezTo>
                  <a:cubicBezTo>
                    <a:pt x="350265" y="454923"/>
                    <a:pt x="343669" y="438760"/>
                    <a:pt x="337292" y="423127"/>
                  </a:cubicBezTo>
                  <a:cubicBezTo>
                    <a:pt x="331485" y="408896"/>
                    <a:pt x="326002" y="395455"/>
                    <a:pt x="326002" y="367948"/>
                  </a:cubicBezTo>
                  <a:cubicBezTo>
                    <a:pt x="326002" y="340463"/>
                    <a:pt x="331486" y="327031"/>
                    <a:pt x="337290" y="312812"/>
                  </a:cubicBezTo>
                  <a:cubicBezTo>
                    <a:pt x="343669" y="297188"/>
                    <a:pt x="350265" y="281034"/>
                    <a:pt x="350265" y="249094"/>
                  </a:cubicBezTo>
                  <a:close/>
                  <a:moveTo>
                    <a:pt x="145583" y="644599"/>
                  </a:moveTo>
                  <a:cubicBezTo>
                    <a:pt x="145583" y="672106"/>
                    <a:pt x="140098" y="685549"/>
                    <a:pt x="134293" y="699780"/>
                  </a:cubicBezTo>
                  <a:cubicBezTo>
                    <a:pt x="128719" y="713443"/>
                    <a:pt x="122978" y="727514"/>
                    <a:pt x="121621" y="752184"/>
                  </a:cubicBezTo>
                  <a:lnTo>
                    <a:pt x="71589" y="752184"/>
                  </a:lnTo>
                  <a:cubicBezTo>
                    <a:pt x="72880" y="732046"/>
                    <a:pt x="77576" y="720471"/>
                    <a:pt x="82521" y="708355"/>
                  </a:cubicBezTo>
                  <a:cubicBezTo>
                    <a:pt x="87082" y="697176"/>
                    <a:pt x="91798" y="685617"/>
                    <a:pt x="94096" y="667946"/>
                  </a:cubicBezTo>
                  <a:cubicBezTo>
                    <a:pt x="94904" y="661728"/>
                    <a:pt x="90519" y="656033"/>
                    <a:pt x="84302" y="655227"/>
                  </a:cubicBezTo>
                  <a:cubicBezTo>
                    <a:pt x="78086" y="654419"/>
                    <a:pt x="72390" y="658803"/>
                    <a:pt x="71583" y="665020"/>
                  </a:cubicBezTo>
                  <a:cubicBezTo>
                    <a:pt x="69666" y="679769"/>
                    <a:pt x="65700" y="689490"/>
                    <a:pt x="61501" y="699780"/>
                  </a:cubicBezTo>
                  <a:cubicBezTo>
                    <a:pt x="55925" y="713443"/>
                    <a:pt x="50184" y="727514"/>
                    <a:pt x="48828" y="752184"/>
                  </a:cubicBezTo>
                  <a:lnTo>
                    <a:pt x="23045" y="752184"/>
                  </a:lnTo>
                  <a:cubicBezTo>
                    <a:pt x="24333" y="732027"/>
                    <a:pt x="29046" y="720478"/>
                    <a:pt x="33992" y="708355"/>
                  </a:cubicBezTo>
                  <a:cubicBezTo>
                    <a:pt x="40370" y="692724"/>
                    <a:pt x="46965" y="676559"/>
                    <a:pt x="46965" y="644599"/>
                  </a:cubicBezTo>
                  <a:cubicBezTo>
                    <a:pt x="46965" y="612638"/>
                    <a:pt x="40370" y="596475"/>
                    <a:pt x="33992" y="580844"/>
                  </a:cubicBezTo>
                  <a:cubicBezTo>
                    <a:pt x="28185" y="566613"/>
                    <a:pt x="22702" y="553170"/>
                    <a:pt x="22702" y="525665"/>
                  </a:cubicBezTo>
                  <a:cubicBezTo>
                    <a:pt x="22702" y="498179"/>
                    <a:pt x="28186" y="484747"/>
                    <a:pt x="33991" y="470527"/>
                  </a:cubicBezTo>
                  <a:cubicBezTo>
                    <a:pt x="40370" y="454905"/>
                    <a:pt x="46965" y="438752"/>
                    <a:pt x="46965" y="406809"/>
                  </a:cubicBezTo>
                  <a:cubicBezTo>
                    <a:pt x="46965" y="374859"/>
                    <a:pt x="40370" y="358701"/>
                    <a:pt x="33992" y="343075"/>
                  </a:cubicBezTo>
                  <a:cubicBezTo>
                    <a:pt x="28186" y="328850"/>
                    <a:pt x="22702" y="315413"/>
                    <a:pt x="22702" y="287919"/>
                  </a:cubicBezTo>
                  <a:cubicBezTo>
                    <a:pt x="22702" y="260434"/>
                    <a:pt x="28186" y="247002"/>
                    <a:pt x="33991" y="232784"/>
                  </a:cubicBezTo>
                  <a:cubicBezTo>
                    <a:pt x="39566" y="219131"/>
                    <a:pt x="45307" y="205071"/>
                    <a:pt x="46664" y="180420"/>
                  </a:cubicBezTo>
                  <a:lnTo>
                    <a:pt x="72431" y="180420"/>
                  </a:lnTo>
                  <a:cubicBezTo>
                    <a:pt x="71138" y="200535"/>
                    <a:pt x="66443" y="212099"/>
                    <a:pt x="61502" y="224202"/>
                  </a:cubicBezTo>
                  <a:cubicBezTo>
                    <a:pt x="55123" y="239824"/>
                    <a:pt x="48527" y="255979"/>
                    <a:pt x="48527" y="287919"/>
                  </a:cubicBezTo>
                  <a:cubicBezTo>
                    <a:pt x="48527" y="319869"/>
                    <a:pt x="55123" y="336028"/>
                    <a:pt x="61501" y="351654"/>
                  </a:cubicBezTo>
                  <a:cubicBezTo>
                    <a:pt x="67306" y="365879"/>
                    <a:pt x="72791" y="379316"/>
                    <a:pt x="72791" y="406811"/>
                  </a:cubicBezTo>
                  <a:cubicBezTo>
                    <a:pt x="72791" y="434296"/>
                    <a:pt x="67306" y="447727"/>
                    <a:pt x="61502" y="461947"/>
                  </a:cubicBezTo>
                  <a:cubicBezTo>
                    <a:pt x="55123" y="477569"/>
                    <a:pt x="48527" y="493723"/>
                    <a:pt x="48527" y="525665"/>
                  </a:cubicBezTo>
                  <a:cubicBezTo>
                    <a:pt x="48527" y="557624"/>
                    <a:pt x="55123" y="573790"/>
                    <a:pt x="61501" y="589420"/>
                  </a:cubicBezTo>
                  <a:cubicBezTo>
                    <a:pt x="65286" y="598698"/>
                    <a:pt x="68862" y="607462"/>
                    <a:pt x="70937" y="619830"/>
                  </a:cubicBezTo>
                  <a:cubicBezTo>
                    <a:pt x="71868" y="625377"/>
                    <a:pt x="76674" y="629304"/>
                    <a:pt x="82117" y="629304"/>
                  </a:cubicBezTo>
                  <a:cubicBezTo>
                    <a:pt x="82740" y="629304"/>
                    <a:pt x="83373" y="629253"/>
                    <a:pt x="84009" y="629147"/>
                  </a:cubicBezTo>
                  <a:cubicBezTo>
                    <a:pt x="90191" y="628110"/>
                    <a:pt x="94362" y="622258"/>
                    <a:pt x="93325" y="616075"/>
                  </a:cubicBezTo>
                  <a:cubicBezTo>
                    <a:pt x="90834" y="601221"/>
                    <a:pt x="86609" y="590861"/>
                    <a:pt x="82521" y="580844"/>
                  </a:cubicBezTo>
                  <a:cubicBezTo>
                    <a:pt x="76715" y="566614"/>
                    <a:pt x="71230" y="553172"/>
                    <a:pt x="71230" y="525665"/>
                  </a:cubicBezTo>
                  <a:cubicBezTo>
                    <a:pt x="71230" y="498179"/>
                    <a:pt x="76715" y="484749"/>
                    <a:pt x="82519" y="470528"/>
                  </a:cubicBezTo>
                  <a:cubicBezTo>
                    <a:pt x="88898" y="454907"/>
                    <a:pt x="95494" y="438752"/>
                    <a:pt x="95494" y="406811"/>
                  </a:cubicBezTo>
                  <a:cubicBezTo>
                    <a:pt x="95494" y="374862"/>
                    <a:pt x="88898" y="358703"/>
                    <a:pt x="82521" y="343076"/>
                  </a:cubicBezTo>
                  <a:cubicBezTo>
                    <a:pt x="76715" y="328851"/>
                    <a:pt x="71230" y="315415"/>
                    <a:pt x="71230" y="287920"/>
                  </a:cubicBezTo>
                  <a:cubicBezTo>
                    <a:pt x="71230" y="260436"/>
                    <a:pt x="76715" y="247006"/>
                    <a:pt x="82519" y="232785"/>
                  </a:cubicBezTo>
                  <a:cubicBezTo>
                    <a:pt x="88095" y="219132"/>
                    <a:pt x="93835" y="205071"/>
                    <a:pt x="95193" y="180420"/>
                  </a:cubicBezTo>
                  <a:lnTo>
                    <a:pt x="129059" y="180420"/>
                  </a:lnTo>
                  <a:cubicBezTo>
                    <a:pt x="130723" y="185187"/>
                    <a:pt x="132518" y="189584"/>
                    <a:pt x="134294" y="193938"/>
                  </a:cubicBezTo>
                  <a:cubicBezTo>
                    <a:pt x="140100" y="208163"/>
                    <a:pt x="145585" y="221599"/>
                    <a:pt x="145585" y="249096"/>
                  </a:cubicBezTo>
                  <a:cubicBezTo>
                    <a:pt x="145585" y="276580"/>
                    <a:pt x="140100" y="290012"/>
                    <a:pt x="134296" y="304231"/>
                  </a:cubicBezTo>
                  <a:cubicBezTo>
                    <a:pt x="127917" y="319852"/>
                    <a:pt x="121321" y="336007"/>
                    <a:pt x="121321" y="367950"/>
                  </a:cubicBezTo>
                  <a:cubicBezTo>
                    <a:pt x="121321" y="399911"/>
                    <a:pt x="127917" y="416074"/>
                    <a:pt x="134294" y="431705"/>
                  </a:cubicBezTo>
                  <a:cubicBezTo>
                    <a:pt x="140100" y="445936"/>
                    <a:pt x="145585" y="459379"/>
                    <a:pt x="145585" y="486886"/>
                  </a:cubicBezTo>
                  <a:cubicBezTo>
                    <a:pt x="145585" y="514393"/>
                    <a:pt x="140100" y="527834"/>
                    <a:pt x="134294" y="542065"/>
                  </a:cubicBezTo>
                  <a:cubicBezTo>
                    <a:pt x="127917" y="557695"/>
                    <a:pt x="121321" y="573861"/>
                    <a:pt x="121321" y="605820"/>
                  </a:cubicBezTo>
                  <a:cubicBezTo>
                    <a:pt x="121321" y="612090"/>
                    <a:pt x="126403" y="617171"/>
                    <a:pt x="132672" y="617171"/>
                  </a:cubicBezTo>
                  <a:lnTo>
                    <a:pt x="143245" y="617171"/>
                  </a:lnTo>
                  <a:cubicBezTo>
                    <a:pt x="144826" y="625392"/>
                    <a:pt x="145583" y="634305"/>
                    <a:pt x="145583" y="644599"/>
                  </a:cubicBezTo>
                  <a:close/>
                  <a:moveTo>
                    <a:pt x="316273" y="304229"/>
                  </a:moveTo>
                  <a:cubicBezTo>
                    <a:pt x="309894" y="319851"/>
                    <a:pt x="303298" y="336005"/>
                    <a:pt x="303298" y="367948"/>
                  </a:cubicBezTo>
                  <a:cubicBezTo>
                    <a:pt x="303298" y="399909"/>
                    <a:pt x="309894" y="416073"/>
                    <a:pt x="316272" y="431704"/>
                  </a:cubicBezTo>
                  <a:cubicBezTo>
                    <a:pt x="322077" y="445935"/>
                    <a:pt x="327562" y="459377"/>
                    <a:pt x="327562" y="486884"/>
                  </a:cubicBezTo>
                  <a:cubicBezTo>
                    <a:pt x="327562" y="514391"/>
                    <a:pt x="322077" y="527832"/>
                    <a:pt x="316272" y="542063"/>
                  </a:cubicBezTo>
                  <a:cubicBezTo>
                    <a:pt x="310696" y="555726"/>
                    <a:pt x="304955" y="569797"/>
                    <a:pt x="303598" y="594468"/>
                  </a:cubicBezTo>
                  <a:lnTo>
                    <a:pt x="265700" y="594468"/>
                  </a:lnTo>
                  <a:cubicBezTo>
                    <a:pt x="266991" y="574330"/>
                    <a:pt x="271687" y="562755"/>
                    <a:pt x="276631" y="550640"/>
                  </a:cubicBezTo>
                  <a:cubicBezTo>
                    <a:pt x="283009" y="535007"/>
                    <a:pt x="289605" y="518844"/>
                    <a:pt x="289605" y="486883"/>
                  </a:cubicBezTo>
                  <a:cubicBezTo>
                    <a:pt x="289605" y="454923"/>
                    <a:pt x="283009" y="438758"/>
                    <a:pt x="276631" y="423127"/>
                  </a:cubicBezTo>
                  <a:cubicBezTo>
                    <a:pt x="270824" y="408896"/>
                    <a:pt x="265341" y="395455"/>
                    <a:pt x="265341" y="367947"/>
                  </a:cubicBezTo>
                  <a:cubicBezTo>
                    <a:pt x="265341" y="340461"/>
                    <a:pt x="270826" y="327031"/>
                    <a:pt x="276630" y="312810"/>
                  </a:cubicBezTo>
                  <a:cubicBezTo>
                    <a:pt x="283009" y="297188"/>
                    <a:pt x="289605" y="281034"/>
                    <a:pt x="289605" y="249093"/>
                  </a:cubicBezTo>
                  <a:cubicBezTo>
                    <a:pt x="289605" y="217142"/>
                    <a:pt x="283009" y="200983"/>
                    <a:pt x="276631" y="185357"/>
                  </a:cubicBezTo>
                  <a:cubicBezTo>
                    <a:pt x="270826" y="171133"/>
                    <a:pt x="265341" y="157697"/>
                    <a:pt x="265341" y="130201"/>
                  </a:cubicBezTo>
                  <a:cubicBezTo>
                    <a:pt x="265341" y="118290"/>
                    <a:pt x="266379" y="108035"/>
                    <a:pt x="268513" y="98846"/>
                  </a:cubicBezTo>
                  <a:cubicBezTo>
                    <a:pt x="269933" y="92740"/>
                    <a:pt x="266132" y="86640"/>
                    <a:pt x="260026" y="85222"/>
                  </a:cubicBezTo>
                  <a:cubicBezTo>
                    <a:pt x="253920" y="83803"/>
                    <a:pt x="247818" y="87603"/>
                    <a:pt x="246402" y="93710"/>
                  </a:cubicBezTo>
                  <a:cubicBezTo>
                    <a:pt x="243871" y="104604"/>
                    <a:pt x="242641" y="116539"/>
                    <a:pt x="242641" y="130202"/>
                  </a:cubicBezTo>
                  <a:cubicBezTo>
                    <a:pt x="242641" y="162152"/>
                    <a:pt x="249236" y="178312"/>
                    <a:pt x="255614" y="193938"/>
                  </a:cubicBezTo>
                  <a:cubicBezTo>
                    <a:pt x="261420" y="208161"/>
                    <a:pt x="266904" y="221598"/>
                    <a:pt x="266904" y="249094"/>
                  </a:cubicBezTo>
                  <a:cubicBezTo>
                    <a:pt x="266904" y="276580"/>
                    <a:pt x="261420" y="290012"/>
                    <a:pt x="255615" y="304231"/>
                  </a:cubicBezTo>
                  <a:cubicBezTo>
                    <a:pt x="249236" y="319852"/>
                    <a:pt x="242641" y="336007"/>
                    <a:pt x="242641" y="367948"/>
                  </a:cubicBezTo>
                  <a:cubicBezTo>
                    <a:pt x="242641" y="399909"/>
                    <a:pt x="249236" y="416073"/>
                    <a:pt x="255614" y="431705"/>
                  </a:cubicBezTo>
                  <a:cubicBezTo>
                    <a:pt x="261421" y="445935"/>
                    <a:pt x="266904" y="459377"/>
                    <a:pt x="266904" y="486884"/>
                  </a:cubicBezTo>
                  <a:cubicBezTo>
                    <a:pt x="266904" y="514393"/>
                    <a:pt x="261420" y="527834"/>
                    <a:pt x="255614" y="542065"/>
                  </a:cubicBezTo>
                  <a:cubicBezTo>
                    <a:pt x="250040" y="555728"/>
                    <a:pt x="244299" y="569799"/>
                    <a:pt x="242942" y="594469"/>
                  </a:cubicBezTo>
                  <a:lnTo>
                    <a:pt x="192910" y="594469"/>
                  </a:lnTo>
                  <a:cubicBezTo>
                    <a:pt x="194201" y="574331"/>
                    <a:pt x="198898" y="562756"/>
                    <a:pt x="203842" y="550641"/>
                  </a:cubicBezTo>
                  <a:cubicBezTo>
                    <a:pt x="208403" y="539463"/>
                    <a:pt x="213119" y="527903"/>
                    <a:pt x="215417" y="510231"/>
                  </a:cubicBezTo>
                  <a:cubicBezTo>
                    <a:pt x="216225" y="504015"/>
                    <a:pt x="211841" y="498320"/>
                    <a:pt x="205623" y="497512"/>
                  </a:cubicBezTo>
                  <a:cubicBezTo>
                    <a:pt x="199401" y="496708"/>
                    <a:pt x="193711" y="501088"/>
                    <a:pt x="192904" y="507305"/>
                  </a:cubicBezTo>
                  <a:cubicBezTo>
                    <a:pt x="190987" y="522055"/>
                    <a:pt x="187021" y="531775"/>
                    <a:pt x="182822" y="542066"/>
                  </a:cubicBezTo>
                  <a:cubicBezTo>
                    <a:pt x="177246" y="555730"/>
                    <a:pt x="171506" y="569800"/>
                    <a:pt x="170150" y="594471"/>
                  </a:cubicBezTo>
                  <a:lnTo>
                    <a:pt x="144366" y="594471"/>
                  </a:lnTo>
                  <a:cubicBezTo>
                    <a:pt x="145654" y="574313"/>
                    <a:pt x="150367" y="562764"/>
                    <a:pt x="155313" y="550643"/>
                  </a:cubicBezTo>
                  <a:cubicBezTo>
                    <a:pt x="161691" y="535010"/>
                    <a:pt x="168286" y="518848"/>
                    <a:pt x="168286" y="486887"/>
                  </a:cubicBezTo>
                  <a:cubicBezTo>
                    <a:pt x="168286" y="454926"/>
                    <a:pt x="161691" y="438763"/>
                    <a:pt x="155313" y="423130"/>
                  </a:cubicBezTo>
                  <a:cubicBezTo>
                    <a:pt x="149506" y="408899"/>
                    <a:pt x="144023" y="395458"/>
                    <a:pt x="144023" y="367951"/>
                  </a:cubicBezTo>
                  <a:cubicBezTo>
                    <a:pt x="144023" y="340466"/>
                    <a:pt x="149508" y="327034"/>
                    <a:pt x="155312" y="312815"/>
                  </a:cubicBezTo>
                  <a:cubicBezTo>
                    <a:pt x="161691" y="297193"/>
                    <a:pt x="168286" y="281038"/>
                    <a:pt x="168286" y="249099"/>
                  </a:cubicBezTo>
                  <a:cubicBezTo>
                    <a:pt x="168286" y="217148"/>
                    <a:pt x="161691" y="200989"/>
                    <a:pt x="155313" y="185363"/>
                  </a:cubicBezTo>
                  <a:cubicBezTo>
                    <a:pt x="149508" y="171138"/>
                    <a:pt x="144023" y="157703"/>
                    <a:pt x="144023" y="130207"/>
                  </a:cubicBezTo>
                  <a:cubicBezTo>
                    <a:pt x="144023" y="102722"/>
                    <a:pt x="149508" y="89292"/>
                    <a:pt x="155312" y="75072"/>
                  </a:cubicBezTo>
                  <a:cubicBezTo>
                    <a:pt x="160887" y="61419"/>
                    <a:pt x="166628" y="47359"/>
                    <a:pt x="167985" y="22706"/>
                  </a:cubicBezTo>
                  <a:lnTo>
                    <a:pt x="193753" y="22706"/>
                  </a:lnTo>
                  <a:cubicBezTo>
                    <a:pt x="192461" y="42822"/>
                    <a:pt x="187766" y="54386"/>
                    <a:pt x="182825" y="66490"/>
                  </a:cubicBezTo>
                  <a:cubicBezTo>
                    <a:pt x="176445" y="82112"/>
                    <a:pt x="169850" y="98265"/>
                    <a:pt x="169850" y="130207"/>
                  </a:cubicBezTo>
                  <a:cubicBezTo>
                    <a:pt x="169850" y="162157"/>
                    <a:pt x="176445" y="178316"/>
                    <a:pt x="182823" y="193942"/>
                  </a:cubicBezTo>
                  <a:cubicBezTo>
                    <a:pt x="188629" y="208166"/>
                    <a:pt x="194113" y="221602"/>
                    <a:pt x="194113" y="249099"/>
                  </a:cubicBezTo>
                  <a:cubicBezTo>
                    <a:pt x="194113" y="276584"/>
                    <a:pt x="188629" y="290016"/>
                    <a:pt x="182825" y="304235"/>
                  </a:cubicBezTo>
                  <a:cubicBezTo>
                    <a:pt x="176445" y="319857"/>
                    <a:pt x="169850" y="336011"/>
                    <a:pt x="169850" y="367953"/>
                  </a:cubicBezTo>
                  <a:cubicBezTo>
                    <a:pt x="169850" y="399914"/>
                    <a:pt x="176445" y="416077"/>
                    <a:pt x="182823" y="431710"/>
                  </a:cubicBezTo>
                  <a:cubicBezTo>
                    <a:pt x="186608" y="440987"/>
                    <a:pt x="190185" y="449750"/>
                    <a:pt x="192259" y="462120"/>
                  </a:cubicBezTo>
                  <a:cubicBezTo>
                    <a:pt x="193190" y="467666"/>
                    <a:pt x="197997" y="471594"/>
                    <a:pt x="203439" y="471594"/>
                  </a:cubicBezTo>
                  <a:cubicBezTo>
                    <a:pt x="204063" y="471594"/>
                    <a:pt x="204696" y="471542"/>
                    <a:pt x="205331" y="471436"/>
                  </a:cubicBezTo>
                  <a:cubicBezTo>
                    <a:pt x="211514" y="470400"/>
                    <a:pt x="215685" y="464547"/>
                    <a:pt x="214648" y="458365"/>
                  </a:cubicBezTo>
                  <a:cubicBezTo>
                    <a:pt x="212157" y="443510"/>
                    <a:pt x="207930" y="433151"/>
                    <a:pt x="203843" y="423135"/>
                  </a:cubicBezTo>
                  <a:cubicBezTo>
                    <a:pt x="198038" y="408904"/>
                    <a:pt x="192553" y="395463"/>
                    <a:pt x="192553" y="367954"/>
                  </a:cubicBezTo>
                  <a:cubicBezTo>
                    <a:pt x="192553" y="340469"/>
                    <a:pt x="198038" y="327038"/>
                    <a:pt x="203842" y="312818"/>
                  </a:cubicBezTo>
                  <a:cubicBezTo>
                    <a:pt x="210221" y="297196"/>
                    <a:pt x="216817" y="281041"/>
                    <a:pt x="216817" y="249100"/>
                  </a:cubicBezTo>
                  <a:cubicBezTo>
                    <a:pt x="216817" y="217150"/>
                    <a:pt x="210221" y="200991"/>
                    <a:pt x="203843" y="185364"/>
                  </a:cubicBezTo>
                  <a:cubicBezTo>
                    <a:pt x="198038" y="171141"/>
                    <a:pt x="192553" y="157704"/>
                    <a:pt x="192553" y="130208"/>
                  </a:cubicBezTo>
                  <a:cubicBezTo>
                    <a:pt x="192553" y="102724"/>
                    <a:pt x="198038" y="89294"/>
                    <a:pt x="203842" y="75075"/>
                  </a:cubicBezTo>
                  <a:cubicBezTo>
                    <a:pt x="209417" y="61422"/>
                    <a:pt x="215158" y="47360"/>
                    <a:pt x="216516" y="22709"/>
                  </a:cubicBezTo>
                  <a:lnTo>
                    <a:pt x="266553" y="22709"/>
                  </a:lnTo>
                  <a:cubicBezTo>
                    <a:pt x="266039" y="30820"/>
                    <a:pt x="264947" y="38072"/>
                    <a:pt x="263192" y="44946"/>
                  </a:cubicBezTo>
                  <a:cubicBezTo>
                    <a:pt x="261641" y="51020"/>
                    <a:pt x="265306" y="57202"/>
                    <a:pt x="271381" y="58754"/>
                  </a:cubicBezTo>
                  <a:cubicBezTo>
                    <a:pt x="272324" y="58994"/>
                    <a:pt x="273268" y="59109"/>
                    <a:pt x="274198" y="59109"/>
                  </a:cubicBezTo>
                  <a:cubicBezTo>
                    <a:pt x="279260" y="59109"/>
                    <a:pt x="283878" y="55696"/>
                    <a:pt x="285187" y="50564"/>
                  </a:cubicBezTo>
                  <a:cubicBezTo>
                    <a:pt x="287407" y="41874"/>
                    <a:pt x="288746" y="32827"/>
                    <a:pt x="289303" y="22709"/>
                  </a:cubicBezTo>
                  <a:lnTo>
                    <a:pt x="327221" y="22709"/>
                  </a:lnTo>
                  <a:cubicBezTo>
                    <a:pt x="325932" y="42846"/>
                    <a:pt x="321222" y="54383"/>
                    <a:pt x="316278" y="66493"/>
                  </a:cubicBezTo>
                  <a:cubicBezTo>
                    <a:pt x="309898" y="82115"/>
                    <a:pt x="303303" y="98268"/>
                    <a:pt x="303303" y="130210"/>
                  </a:cubicBezTo>
                  <a:cubicBezTo>
                    <a:pt x="303303" y="162160"/>
                    <a:pt x="309898" y="178319"/>
                    <a:pt x="316276" y="193945"/>
                  </a:cubicBezTo>
                  <a:cubicBezTo>
                    <a:pt x="322082" y="208170"/>
                    <a:pt x="327566" y="221607"/>
                    <a:pt x="327566" y="249103"/>
                  </a:cubicBezTo>
                  <a:cubicBezTo>
                    <a:pt x="327563" y="276578"/>
                    <a:pt x="322079" y="290010"/>
                    <a:pt x="316273" y="304229"/>
                  </a:cubicBezTo>
                  <a:close/>
                </a:path>
              </a:pathLst>
            </a:custGeom>
            <a:solidFill>
              <a:schemeClr val="bg1"/>
            </a:solidFill>
            <a:ln w="1507" cap="flat">
              <a:solidFill>
                <a:schemeClr val="tx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846" name="Graphic 1639">
            <a:extLst>
              <a:ext uri="{FF2B5EF4-FFF2-40B4-BE49-F238E27FC236}">
                <a16:creationId xmlns:a16="http://schemas.microsoft.com/office/drawing/2014/main" id="{47B82144-C356-4B72-BE0A-80DB90C67AC3}"/>
              </a:ext>
            </a:extLst>
          </p:cNvPr>
          <p:cNvGrpSpPr/>
          <p:nvPr/>
        </p:nvGrpSpPr>
        <p:grpSpPr>
          <a:xfrm>
            <a:off x="78630" y="2884733"/>
            <a:ext cx="1172876" cy="1172876"/>
            <a:chOff x="78630" y="2884733"/>
            <a:chExt cx="1172876" cy="1172876"/>
          </a:xfrm>
          <a:solidFill>
            <a:srgbClr val="000000"/>
          </a:solidFill>
        </p:grpSpPr>
        <p:sp>
          <p:nvSpPr>
            <p:cNvPr id="2847" name="Freeform: Shape 2846">
              <a:extLst>
                <a:ext uri="{FF2B5EF4-FFF2-40B4-BE49-F238E27FC236}">
                  <a16:creationId xmlns:a16="http://schemas.microsoft.com/office/drawing/2014/main" id="{6F9EFED2-6501-42C1-9880-D7540225C8C7}"/>
                </a:ext>
              </a:extLst>
            </p:cNvPr>
            <p:cNvSpPr/>
            <p:nvPr/>
          </p:nvSpPr>
          <p:spPr>
            <a:xfrm>
              <a:off x="78630" y="2884733"/>
              <a:ext cx="1172876" cy="1172876"/>
            </a:xfrm>
            <a:custGeom>
              <a:avLst/>
              <a:gdLst>
                <a:gd name="connsiteX0" fmla="*/ 586438 w 1172876"/>
                <a:gd name="connsiteY0" fmla="*/ 0 h 1172876"/>
                <a:gd name="connsiteX1" fmla="*/ 0 w 1172876"/>
                <a:gd name="connsiteY1" fmla="*/ 586438 h 1172876"/>
                <a:gd name="connsiteX2" fmla="*/ 586438 w 1172876"/>
                <a:gd name="connsiteY2" fmla="*/ 1172876 h 1172876"/>
                <a:gd name="connsiteX3" fmla="*/ 1172876 w 1172876"/>
                <a:gd name="connsiteY3" fmla="*/ 586438 h 1172876"/>
                <a:gd name="connsiteX4" fmla="*/ 586438 w 1172876"/>
                <a:gd name="connsiteY4" fmla="*/ 0 h 1172876"/>
                <a:gd name="connsiteX5" fmla="*/ 586438 w 1172876"/>
                <a:gd name="connsiteY5" fmla="*/ 1124007 h 1172876"/>
                <a:gd name="connsiteX6" fmla="*/ 48869 w 1172876"/>
                <a:gd name="connsiteY6" fmla="*/ 586438 h 1172876"/>
                <a:gd name="connsiteX7" fmla="*/ 586438 w 1172876"/>
                <a:gd name="connsiteY7" fmla="*/ 48869 h 1172876"/>
                <a:gd name="connsiteX8" fmla="*/ 1124007 w 1172876"/>
                <a:gd name="connsiteY8" fmla="*/ 586438 h 1172876"/>
                <a:gd name="connsiteX9" fmla="*/ 586438 w 1172876"/>
                <a:gd name="connsiteY9" fmla="*/ 1124007 h 1172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72876" h="1172876">
                  <a:moveTo>
                    <a:pt x="586438" y="0"/>
                  </a:moveTo>
                  <a:cubicBezTo>
                    <a:pt x="263056" y="0"/>
                    <a:pt x="0" y="263082"/>
                    <a:pt x="0" y="586438"/>
                  </a:cubicBezTo>
                  <a:cubicBezTo>
                    <a:pt x="0" y="909794"/>
                    <a:pt x="263056" y="1172876"/>
                    <a:pt x="586438" y="1172876"/>
                  </a:cubicBezTo>
                  <a:cubicBezTo>
                    <a:pt x="909820" y="1172876"/>
                    <a:pt x="1172876" y="909794"/>
                    <a:pt x="1172876" y="586438"/>
                  </a:cubicBezTo>
                  <a:cubicBezTo>
                    <a:pt x="1172876" y="263082"/>
                    <a:pt x="909820" y="0"/>
                    <a:pt x="586438" y="0"/>
                  </a:cubicBezTo>
                  <a:close/>
                  <a:moveTo>
                    <a:pt x="586438" y="1124007"/>
                  </a:moveTo>
                  <a:cubicBezTo>
                    <a:pt x="290021" y="1124007"/>
                    <a:pt x="48869" y="882855"/>
                    <a:pt x="48869" y="586438"/>
                  </a:cubicBezTo>
                  <a:cubicBezTo>
                    <a:pt x="48869" y="290021"/>
                    <a:pt x="290021" y="48869"/>
                    <a:pt x="586438" y="48869"/>
                  </a:cubicBezTo>
                  <a:cubicBezTo>
                    <a:pt x="882855" y="48869"/>
                    <a:pt x="1124007" y="290021"/>
                    <a:pt x="1124007" y="586438"/>
                  </a:cubicBezTo>
                  <a:cubicBezTo>
                    <a:pt x="1124007" y="882855"/>
                    <a:pt x="882855" y="1124007"/>
                    <a:pt x="586438" y="1124007"/>
                  </a:cubicBezTo>
                  <a:close/>
                </a:path>
              </a:pathLst>
            </a:custGeom>
            <a:solidFill>
              <a:srgbClr val="000000"/>
            </a:solidFill>
            <a:ln w="22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48" name="Freeform: Shape 2847">
              <a:extLst>
                <a:ext uri="{FF2B5EF4-FFF2-40B4-BE49-F238E27FC236}">
                  <a16:creationId xmlns:a16="http://schemas.microsoft.com/office/drawing/2014/main" id="{80A35A0B-365B-4B71-A24A-0011B457DF88}"/>
                </a:ext>
              </a:extLst>
            </p:cNvPr>
            <p:cNvSpPr/>
            <p:nvPr/>
          </p:nvSpPr>
          <p:spPr>
            <a:xfrm>
              <a:off x="225239" y="3031342"/>
              <a:ext cx="464264" cy="464264"/>
            </a:xfrm>
            <a:custGeom>
              <a:avLst/>
              <a:gdLst>
                <a:gd name="connsiteX0" fmla="*/ 464264 w 464264"/>
                <a:gd name="connsiteY0" fmla="*/ 24436 h 464264"/>
                <a:gd name="connsiteX1" fmla="*/ 439829 w 464264"/>
                <a:gd name="connsiteY1" fmla="*/ 0 h 464264"/>
                <a:gd name="connsiteX2" fmla="*/ 0 w 464264"/>
                <a:gd name="connsiteY2" fmla="*/ 439829 h 464264"/>
                <a:gd name="connsiteX3" fmla="*/ 24436 w 464264"/>
                <a:gd name="connsiteY3" fmla="*/ 464264 h 464264"/>
                <a:gd name="connsiteX4" fmla="*/ 48871 w 464264"/>
                <a:gd name="connsiteY4" fmla="*/ 439829 h 464264"/>
                <a:gd name="connsiteX5" fmla="*/ 439831 w 464264"/>
                <a:gd name="connsiteY5" fmla="*/ 48869 h 464264"/>
                <a:gd name="connsiteX6" fmla="*/ 464264 w 464264"/>
                <a:gd name="connsiteY6" fmla="*/ 24436 h 464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64264" h="464264">
                  <a:moveTo>
                    <a:pt x="464264" y="24436"/>
                  </a:moveTo>
                  <a:cubicBezTo>
                    <a:pt x="464264" y="10929"/>
                    <a:pt x="453335" y="0"/>
                    <a:pt x="439829" y="0"/>
                  </a:cubicBezTo>
                  <a:cubicBezTo>
                    <a:pt x="197293" y="0"/>
                    <a:pt x="0" y="197316"/>
                    <a:pt x="0" y="439829"/>
                  </a:cubicBezTo>
                  <a:cubicBezTo>
                    <a:pt x="0" y="453335"/>
                    <a:pt x="10929" y="464264"/>
                    <a:pt x="24436" y="464264"/>
                  </a:cubicBezTo>
                  <a:cubicBezTo>
                    <a:pt x="37942" y="464264"/>
                    <a:pt x="48871" y="453335"/>
                    <a:pt x="48871" y="439829"/>
                  </a:cubicBezTo>
                  <a:cubicBezTo>
                    <a:pt x="48871" y="224258"/>
                    <a:pt x="224260" y="48869"/>
                    <a:pt x="439831" y="48869"/>
                  </a:cubicBezTo>
                  <a:cubicBezTo>
                    <a:pt x="453335" y="48869"/>
                    <a:pt x="464264" y="37942"/>
                    <a:pt x="464264" y="24436"/>
                  </a:cubicBezTo>
                  <a:close/>
                </a:path>
              </a:pathLst>
            </a:custGeom>
            <a:solidFill>
              <a:srgbClr val="000000"/>
            </a:solidFill>
            <a:ln w="22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49" name="Freeform: Shape 2848">
              <a:extLst>
                <a:ext uri="{FF2B5EF4-FFF2-40B4-BE49-F238E27FC236}">
                  <a16:creationId xmlns:a16="http://schemas.microsoft.com/office/drawing/2014/main" id="{EF68F364-119A-4443-87E8-6C6B4E958445}"/>
                </a:ext>
              </a:extLst>
            </p:cNvPr>
            <p:cNvSpPr/>
            <p:nvPr/>
          </p:nvSpPr>
          <p:spPr>
            <a:xfrm>
              <a:off x="640630" y="3446735"/>
              <a:ext cx="464264" cy="464266"/>
            </a:xfrm>
            <a:custGeom>
              <a:avLst/>
              <a:gdLst>
                <a:gd name="connsiteX0" fmla="*/ 439831 w 464264"/>
                <a:gd name="connsiteY0" fmla="*/ 0 h 464266"/>
                <a:gd name="connsiteX1" fmla="*/ 415395 w 464264"/>
                <a:gd name="connsiteY1" fmla="*/ 24436 h 464266"/>
                <a:gd name="connsiteX2" fmla="*/ 24436 w 464264"/>
                <a:gd name="connsiteY2" fmla="*/ 415395 h 464266"/>
                <a:gd name="connsiteX3" fmla="*/ 0 w 464264"/>
                <a:gd name="connsiteY3" fmla="*/ 439831 h 464266"/>
                <a:gd name="connsiteX4" fmla="*/ 24436 w 464264"/>
                <a:gd name="connsiteY4" fmla="*/ 464267 h 464266"/>
                <a:gd name="connsiteX5" fmla="*/ 464264 w 464264"/>
                <a:gd name="connsiteY5" fmla="*/ 24438 h 464266"/>
                <a:gd name="connsiteX6" fmla="*/ 439831 w 464264"/>
                <a:gd name="connsiteY6" fmla="*/ 0 h 4642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64264" h="464266">
                  <a:moveTo>
                    <a:pt x="439831" y="0"/>
                  </a:moveTo>
                  <a:cubicBezTo>
                    <a:pt x="426324" y="0"/>
                    <a:pt x="415395" y="10929"/>
                    <a:pt x="415395" y="24436"/>
                  </a:cubicBezTo>
                  <a:cubicBezTo>
                    <a:pt x="415395" y="240007"/>
                    <a:pt x="240007" y="415395"/>
                    <a:pt x="24436" y="415395"/>
                  </a:cubicBezTo>
                  <a:cubicBezTo>
                    <a:pt x="10929" y="415395"/>
                    <a:pt x="0" y="426324"/>
                    <a:pt x="0" y="439831"/>
                  </a:cubicBezTo>
                  <a:cubicBezTo>
                    <a:pt x="0" y="453337"/>
                    <a:pt x="10929" y="464267"/>
                    <a:pt x="24436" y="464267"/>
                  </a:cubicBezTo>
                  <a:cubicBezTo>
                    <a:pt x="266971" y="464267"/>
                    <a:pt x="464264" y="266951"/>
                    <a:pt x="464264" y="24438"/>
                  </a:cubicBezTo>
                  <a:cubicBezTo>
                    <a:pt x="464266" y="10929"/>
                    <a:pt x="453337" y="0"/>
                    <a:pt x="439831" y="0"/>
                  </a:cubicBezTo>
                  <a:close/>
                </a:path>
              </a:pathLst>
            </a:custGeom>
            <a:solidFill>
              <a:srgbClr val="000000"/>
            </a:solidFill>
            <a:ln w="22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706308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182</Words>
  <Application>Microsoft Office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brittany washburn</dc:creator>
  <cp:lastModifiedBy>Cate Plovich</cp:lastModifiedBy>
  <cp:revision>20</cp:revision>
  <dcterms:created xsi:type="dcterms:W3CDTF">2019-12-03T16:54:46Z</dcterms:created>
  <dcterms:modified xsi:type="dcterms:W3CDTF">2023-02-15T20:56:47Z</dcterms:modified>
</cp:coreProperties>
</file>