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 Plovich" userId="186c4d68-f86e-400d-9c74-70a0b8d4d88e" providerId="ADAL" clId="{56D4A1B0-317F-4A0B-965B-4C2B01AA9CF5}"/>
    <pc:docChg chg="undo custSel addSld delSld">
      <pc:chgData name="Cate Plovich" userId="186c4d68-f86e-400d-9c74-70a0b8d4d88e" providerId="ADAL" clId="{56D4A1B0-317F-4A0B-965B-4C2B01AA9CF5}" dt="2023-02-22T17:48:15.564" v="49" actId="47"/>
      <pc:docMkLst>
        <pc:docMk/>
      </pc:docMkLst>
      <pc:sldChg chg="add del">
        <pc:chgData name="Cate Plovich" userId="186c4d68-f86e-400d-9c74-70a0b8d4d88e" providerId="ADAL" clId="{56D4A1B0-317F-4A0B-965B-4C2B01AA9CF5}" dt="2023-02-22T17:48:15.564" v="49" actId="47"/>
        <pc:sldMkLst>
          <pc:docMk/>
          <pc:sldMk cId="0" sldId="259"/>
        </pc:sldMkLst>
      </pc:sldChg>
      <pc:sldChg chg="del">
        <pc:chgData name="Cate Plovich" userId="186c4d68-f86e-400d-9c74-70a0b8d4d88e" providerId="ADAL" clId="{56D4A1B0-317F-4A0B-965B-4C2B01AA9CF5}" dt="2023-02-22T17:47:58.994" v="0" actId="47"/>
        <pc:sldMkLst>
          <pc:docMk/>
          <pc:sldMk cId="0" sldId="260"/>
        </pc:sldMkLst>
      </pc:sldChg>
      <pc:sldChg chg="del">
        <pc:chgData name="Cate Plovich" userId="186c4d68-f86e-400d-9c74-70a0b8d4d88e" providerId="ADAL" clId="{56D4A1B0-317F-4A0B-965B-4C2B01AA9CF5}" dt="2023-02-22T17:47:59.528" v="1" actId="47"/>
        <pc:sldMkLst>
          <pc:docMk/>
          <pc:sldMk cId="0" sldId="261"/>
        </pc:sldMkLst>
      </pc:sldChg>
      <pc:sldChg chg="del">
        <pc:chgData name="Cate Plovich" userId="186c4d68-f86e-400d-9c74-70a0b8d4d88e" providerId="ADAL" clId="{56D4A1B0-317F-4A0B-965B-4C2B01AA9CF5}" dt="2023-02-22T17:47:59.996" v="2" actId="47"/>
        <pc:sldMkLst>
          <pc:docMk/>
          <pc:sldMk cId="0" sldId="262"/>
        </pc:sldMkLst>
      </pc:sldChg>
      <pc:sldChg chg="del">
        <pc:chgData name="Cate Plovich" userId="186c4d68-f86e-400d-9c74-70a0b8d4d88e" providerId="ADAL" clId="{56D4A1B0-317F-4A0B-965B-4C2B01AA9CF5}" dt="2023-02-22T17:48:00.282" v="3" actId="47"/>
        <pc:sldMkLst>
          <pc:docMk/>
          <pc:sldMk cId="0" sldId="263"/>
        </pc:sldMkLst>
      </pc:sldChg>
      <pc:sldChg chg="del">
        <pc:chgData name="Cate Plovich" userId="186c4d68-f86e-400d-9c74-70a0b8d4d88e" providerId="ADAL" clId="{56D4A1B0-317F-4A0B-965B-4C2B01AA9CF5}" dt="2023-02-22T17:48:00.570" v="4" actId="47"/>
        <pc:sldMkLst>
          <pc:docMk/>
          <pc:sldMk cId="0" sldId="264"/>
        </pc:sldMkLst>
      </pc:sldChg>
      <pc:sldChg chg="del">
        <pc:chgData name="Cate Plovich" userId="186c4d68-f86e-400d-9c74-70a0b8d4d88e" providerId="ADAL" clId="{56D4A1B0-317F-4A0B-965B-4C2B01AA9CF5}" dt="2023-02-22T17:48:00.938" v="5" actId="47"/>
        <pc:sldMkLst>
          <pc:docMk/>
          <pc:sldMk cId="0" sldId="265"/>
        </pc:sldMkLst>
      </pc:sldChg>
      <pc:sldChg chg="del">
        <pc:chgData name="Cate Plovich" userId="186c4d68-f86e-400d-9c74-70a0b8d4d88e" providerId="ADAL" clId="{56D4A1B0-317F-4A0B-965B-4C2B01AA9CF5}" dt="2023-02-22T17:48:01.248" v="6" actId="47"/>
        <pc:sldMkLst>
          <pc:docMk/>
          <pc:sldMk cId="0" sldId="266"/>
        </pc:sldMkLst>
      </pc:sldChg>
      <pc:sldChg chg="del">
        <pc:chgData name="Cate Plovich" userId="186c4d68-f86e-400d-9c74-70a0b8d4d88e" providerId="ADAL" clId="{56D4A1B0-317F-4A0B-965B-4C2B01AA9CF5}" dt="2023-02-22T17:48:01.528" v="7" actId="47"/>
        <pc:sldMkLst>
          <pc:docMk/>
          <pc:sldMk cId="0" sldId="267"/>
        </pc:sldMkLst>
      </pc:sldChg>
      <pc:sldChg chg="del">
        <pc:chgData name="Cate Plovich" userId="186c4d68-f86e-400d-9c74-70a0b8d4d88e" providerId="ADAL" clId="{56D4A1B0-317F-4A0B-965B-4C2B01AA9CF5}" dt="2023-02-22T17:48:01.799" v="8" actId="47"/>
        <pc:sldMkLst>
          <pc:docMk/>
          <pc:sldMk cId="0" sldId="268"/>
        </pc:sldMkLst>
      </pc:sldChg>
      <pc:sldChg chg="del">
        <pc:chgData name="Cate Plovich" userId="186c4d68-f86e-400d-9c74-70a0b8d4d88e" providerId="ADAL" clId="{56D4A1B0-317F-4A0B-965B-4C2B01AA9CF5}" dt="2023-02-22T17:48:02.082" v="9" actId="47"/>
        <pc:sldMkLst>
          <pc:docMk/>
          <pc:sldMk cId="0" sldId="269"/>
        </pc:sldMkLst>
      </pc:sldChg>
      <pc:sldChg chg="del">
        <pc:chgData name="Cate Plovich" userId="186c4d68-f86e-400d-9c74-70a0b8d4d88e" providerId="ADAL" clId="{56D4A1B0-317F-4A0B-965B-4C2B01AA9CF5}" dt="2023-02-22T17:48:02.324" v="10" actId="47"/>
        <pc:sldMkLst>
          <pc:docMk/>
          <pc:sldMk cId="0" sldId="270"/>
        </pc:sldMkLst>
      </pc:sldChg>
      <pc:sldChg chg="del">
        <pc:chgData name="Cate Plovich" userId="186c4d68-f86e-400d-9c74-70a0b8d4d88e" providerId="ADAL" clId="{56D4A1B0-317F-4A0B-965B-4C2B01AA9CF5}" dt="2023-02-22T17:48:02.543" v="11" actId="47"/>
        <pc:sldMkLst>
          <pc:docMk/>
          <pc:sldMk cId="0" sldId="271"/>
        </pc:sldMkLst>
      </pc:sldChg>
      <pc:sldChg chg="del">
        <pc:chgData name="Cate Plovich" userId="186c4d68-f86e-400d-9c74-70a0b8d4d88e" providerId="ADAL" clId="{56D4A1B0-317F-4A0B-965B-4C2B01AA9CF5}" dt="2023-02-22T17:48:02.819" v="12" actId="47"/>
        <pc:sldMkLst>
          <pc:docMk/>
          <pc:sldMk cId="0" sldId="272"/>
        </pc:sldMkLst>
      </pc:sldChg>
      <pc:sldChg chg="del">
        <pc:chgData name="Cate Plovich" userId="186c4d68-f86e-400d-9c74-70a0b8d4d88e" providerId="ADAL" clId="{56D4A1B0-317F-4A0B-965B-4C2B01AA9CF5}" dt="2023-02-22T17:48:03.137" v="13" actId="47"/>
        <pc:sldMkLst>
          <pc:docMk/>
          <pc:sldMk cId="0" sldId="273"/>
        </pc:sldMkLst>
      </pc:sldChg>
      <pc:sldChg chg="del">
        <pc:chgData name="Cate Plovich" userId="186c4d68-f86e-400d-9c74-70a0b8d4d88e" providerId="ADAL" clId="{56D4A1B0-317F-4A0B-965B-4C2B01AA9CF5}" dt="2023-02-22T17:48:03.441" v="14" actId="47"/>
        <pc:sldMkLst>
          <pc:docMk/>
          <pc:sldMk cId="0" sldId="274"/>
        </pc:sldMkLst>
      </pc:sldChg>
      <pc:sldChg chg="del">
        <pc:chgData name="Cate Plovich" userId="186c4d68-f86e-400d-9c74-70a0b8d4d88e" providerId="ADAL" clId="{56D4A1B0-317F-4A0B-965B-4C2B01AA9CF5}" dt="2023-02-22T17:48:03.820" v="15" actId="47"/>
        <pc:sldMkLst>
          <pc:docMk/>
          <pc:sldMk cId="0" sldId="275"/>
        </pc:sldMkLst>
      </pc:sldChg>
      <pc:sldChg chg="del">
        <pc:chgData name="Cate Plovich" userId="186c4d68-f86e-400d-9c74-70a0b8d4d88e" providerId="ADAL" clId="{56D4A1B0-317F-4A0B-965B-4C2B01AA9CF5}" dt="2023-02-22T17:48:04.258" v="16" actId="47"/>
        <pc:sldMkLst>
          <pc:docMk/>
          <pc:sldMk cId="0" sldId="276"/>
        </pc:sldMkLst>
      </pc:sldChg>
      <pc:sldChg chg="del">
        <pc:chgData name="Cate Plovich" userId="186c4d68-f86e-400d-9c74-70a0b8d4d88e" providerId="ADAL" clId="{56D4A1B0-317F-4A0B-965B-4C2B01AA9CF5}" dt="2023-02-22T17:48:04.745" v="17" actId="47"/>
        <pc:sldMkLst>
          <pc:docMk/>
          <pc:sldMk cId="0" sldId="277"/>
        </pc:sldMkLst>
      </pc:sldChg>
      <pc:sldChg chg="del">
        <pc:chgData name="Cate Plovich" userId="186c4d68-f86e-400d-9c74-70a0b8d4d88e" providerId="ADAL" clId="{56D4A1B0-317F-4A0B-965B-4C2B01AA9CF5}" dt="2023-02-22T17:48:05.126" v="18" actId="47"/>
        <pc:sldMkLst>
          <pc:docMk/>
          <pc:sldMk cId="0" sldId="278"/>
        </pc:sldMkLst>
      </pc:sldChg>
      <pc:sldChg chg="del">
        <pc:chgData name="Cate Plovich" userId="186c4d68-f86e-400d-9c74-70a0b8d4d88e" providerId="ADAL" clId="{56D4A1B0-317F-4A0B-965B-4C2B01AA9CF5}" dt="2023-02-22T17:48:05.553" v="19" actId="47"/>
        <pc:sldMkLst>
          <pc:docMk/>
          <pc:sldMk cId="0" sldId="279"/>
        </pc:sldMkLst>
      </pc:sldChg>
      <pc:sldChg chg="del">
        <pc:chgData name="Cate Plovich" userId="186c4d68-f86e-400d-9c74-70a0b8d4d88e" providerId="ADAL" clId="{56D4A1B0-317F-4A0B-965B-4C2B01AA9CF5}" dt="2023-02-22T17:48:05.959" v="20" actId="47"/>
        <pc:sldMkLst>
          <pc:docMk/>
          <pc:sldMk cId="0" sldId="280"/>
        </pc:sldMkLst>
      </pc:sldChg>
      <pc:sldChg chg="del">
        <pc:chgData name="Cate Plovich" userId="186c4d68-f86e-400d-9c74-70a0b8d4d88e" providerId="ADAL" clId="{56D4A1B0-317F-4A0B-965B-4C2B01AA9CF5}" dt="2023-02-22T17:48:06.374" v="21" actId="47"/>
        <pc:sldMkLst>
          <pc:docMk/>
          <pc:sldMk cId="0" sldId="281"/>
        </pc:sldMkLst>
      </pc:sldChg>
      <pc:sldChg chg="del">
        <pc:chgData name="Cate Plovich" userId="186c4d68-f86e-400d-9c74-70a0b8d4d88e" providerId="ADAL" clId="{56D4A1B0-317F-4A0B-965B-4C2B01AA9CF5}" dt="2023-02-22T17:48:07.523" v="22" actId="47"/>
        <pc:sldMkLst>
          <pc:docMk/>
          <pc:sldMk cId="0" sldId="282"/>
        </pc:sldMkLst>
      </pc:sldChg>
      <pc:sldChg chg="del">
        <pc:chgData name="Cate Plovich" userId="186c4d68-f86e-400d-9c74-70a0b8d4d88e" providerId="ADAL" clId="{56D4A1B0-317F-4A0B-965B-4C2B01AA9CF5}" dt="2023-02-22T17:48:07.965" v="23" actId="47"/>
        <pc:sldMkLst>
          <pc:docMk/>
          <pc:sldMk cId="0" sldId="283"/>
        </pc:sldMkLst>
      </pc:sldChg>
      <pc:sldChg chg="del">
        <pc:chgData name="Cate Plovich" userId="186c4d68-f86e-400d-9c74-70a0b8d4d88e" providerId="ADAL" clId="{56D4A1B0-317F-4A0B-965B-4C2B01AA9CF5}" dt="2023-02-22T17:48:08.343" v="24" actId="47"/>
        <pc:sldMkLst>
          <pc:docMk/>
          <pc:sldMk cId="0" sldId="284"/>
        </pc:sldMkLst>
      </pc:sldChg>
      <pc:sldChg chg="del">
        <pc:chgData name="Cate Plovich" userId="186c4d68-f86e-400d-9c74-70a0b8d4d88e" providerId="ADAL" clId="{56D4A1B0-317F-4A0B-965B-4C2B01AA9CF5}" dt="2023-02-22T17:48:08.930" v="25" actId="47"/>
        <pc:sldMkLst>
          <pc:docMk/>
          <pc:sldMk cId="0" sldId="285"/>
        </pc:sldMkLst>
      </pc:sldChg>
      <pc:sldChg chg="del">
        <pc:chgData name="Cate Plovich" userId="186c4d68-f86e-400d-9c74-70a0b8d4d88e" providerId="ADAL" clId="{56D4A1B0-317F-4A0B-965B-4C2B01AA9CF5}" dt="2023-02-22T17:48:09.131" v="26" actId="47"/>
        <pc:sldMkLst>
          <pc:docMk/>
          <pc:sldMk cId="0" sldId="286"/>
        </pc:sldMkLst>
      </pc:sldChg>
      <pc:sldChg chg="del">
        <pc:chgData name="Cate Plovich" userId="186c4d68-f86e-400d-9c74-70a0b8d4d88e" providerId="ADAL" clId="{56D4A1B0-317F-4A0B-965B-4C2B01AA9CF5}" dt="2023-02-22T17:48:09.281" v="27" actId="47"/>
        <pc:sldMkLst>
          <pc:docMk/>
          <pc:sldMk cId="0" sldId="287"/>
        </pc:sldMkLst>
      </pc:sldChg>
      <pc:sldChg chg="del">
        <pc:chgData name="Cate Plovich" userId="186c4d68-f86e-400d-9c74-70a0b8d4d88e" providerId="ADAL" clId="{56D4A1B0-317F-4A0B-965B-4C2B01AA9CF5}" dt="2023-02-22T17:48:09.513" v="28" actId="47"/>
        <pc:sldMkLst>
          <pc:docMk/>
          <pc:sldMk cId="0" sldId="288"/>
        </pc:sldMkLst>
      </pc:sldChg>
      <pc:sldChg chg="del">
        <pc:chgData name="Cate Plovich" userId="186c4d68-f86e-400d-9c74-70a0b8d4d88e" providerId="ADAL" clId="{56D4A1B0-317F-4A0B-965B-4C2B01AA9CF5}" dt="2023-02-22T17:48:09.672" v="29" actId="47"/>
        <pc:sldMkLst>
          <pc:docMk/>
          <pc:sldMk cId="0" sldId="289"/>
        </pc:sldMkLst>
      </pc:sldChg>
      <pc:sldChg chg="del">
        <pc:chgData name="Cate Plovich" userId="186c4d68-f86e-400d-9c74-70a0b8d4d88e" providerId="ADAL" clId="{56D4A1B0-317F-4A0B-965B-4C2B01AA9CF5}" dt="2023-02-22T17:48:09.865" v="30" actId="47"/>
        <pc:sldMkLst>
          <pc:docMk/>
          <pc:sldMk cId="0" sldId="290"/>
        </pc:sldMkLst>
      </pc:sldChg>
      <pc:sldChg chg="del">
        <pc:chgData name="Cate Plovich" userId="186c4d68-f86e-400d-9c74-70a0b8d4d88e" providerId="ADAL" clId="{56D4A1B0-317F-4A0B-965B-4C2B01AA9CF5}" dt="2023-02-22T17:48:10.034" v="31" actId="47"/>
        <pc:sldMkLst>
          <pc:docMk/>
          <pc:sldMk cId="0" sldId="291"/>
        </pc:sldMkLst>
      </pc:sldChg>
      <pc:sldChg chg="del">
        <pc:chgData name="Cate Plovich" userId="186c4d68-f86e-400d-9c74-70a0b8d4d88e" providerId="ADAL" clId="{56D4A1B0-317F-4A0B-965B-4C2B01AA9CF5}" dt="2023-02-22T17:48:10.174" v="32" actId="47"/>
        <pc:sldMkLst>
          <pc:docMk/>
          <pc:sldMk cId="0" sldId="292"/>
        </pc:sldMkLst>
      </pc:sldChg>
      <pc:sldChg chg="del">
        <pc:chgData name="Cate Plovich" userId="186c4d68-f86e-400d-9c74-70a0b8d4d88e" providerId="ADAL" clId="{56D4A1B0-317F-4A0B-965B-4C2B01AA9CF5}" dt="2023-02-22T17:48:10.310" v="33" actId="47"/>
        <pc:sldMkLst>
          <pc:docMk/>
          <pc:sldMk cId="0" sldId="293"/>
        </pc:sldMkLst>
      </pc:sldChg>
      <pc:sldChg chg="del">
        <pc:chgData name="Cate Plovich" userId="186c4d68-f86e-400d-9c74-70a0b8d4d88e" providerId="ADAL" clId="{56D4A1B0-317F-4A0B-965B-4C2B01AA9CF5}" dt="2023-02-22T17:48:10.496" v="34" actId="47"/>
        <pc:sldMkLst>
          <pc:docMk/>
          <pc:sldMk cId="0" sldId="294"/>
        </pc:sldMkLst>
      </pc:sldChg>
      <pc:sldChg chg="del">
        <pc:chgData name="Cate Plovich" userId="186c4d68-f86e-400d-9c74-70a0b8d4d88e" providerId="ADAL" clId="{56D4A1B0-317F-4A0B-965B-4C2B01AA9CF5}" dt="2023-02-22T17:48:10.670" v="35" actId="47"/>
        <pc:sldMkLst>
          <pc:docMk/>
          <pc:sldMk cId="0" sldId="295"/>
        </pc:sldMkLst>
      </pc:sldChg>
      <pc:sldChg chg="del">
        <pc:chgData name="Cate Plovich" userId="186c4d68-f86e-400d-9c74-70a0b8d4d88e" providerId="ADAL" clId="{56D4A1B0-317F-4A0B-965B-4C2B01AA9CF5}" dt="2023-02-22T17:48:10.825" v="36" actId="47"/>
        <pc:sldMkLst>
          <pc:docMk/>
          <pc:sldMk cId="0" sldId="296"/>
        </pc:sldMkLst>
      </pc:sldChg>
      <pc:sldChg chg="del">
        <pc:chgData name="Cate Plovich" userId="186c4d68-f86e-400d-9c74-70a0b8d4d88e" providerId="ADAL" clId="{56D4A1B0-317F-4A0B-965B-4C2B01AA9CF5}" dt="2023-02-22T17:48:11.026" v="37" actId="47"/>
        <pc:sldMkLst>
          <pc:docMk/>
          <pc:sldMk cId="0" sldId="297"/>
        </pc:sldMkLst>
      </pc:sldChg>
      <pc:sldChg chg="del">
        <pc:chgData name="Cate Plovich" userId="186c4d68-f86e-400d-9c74-70a0b8d4d88e" providerId="ADAL" clId="{56D4A1B0-317F-4A0B-965B-4C2B01AA9CF5}" dt="2023-02-22T17:48:11.187" v="38" actId="47"/>
        <pc:sldMkLst>
          <pc:docMk/>
          <pc:sldMk cId="0" sldId="298"/>
        </pc:sldMkLst>
      </pc:sldChg>
      <pc:sldChg chg="del">
        <pc:chgData name="Cate Plovich" userId="186c4d68-f86e-400d-9c74-70a0b8d4d88e" providerId="ADAL" clId="{56D4A1B0-317F-4A0B-965B-4C2B01AA9CF5}" dt="2023-02-22T17:48:11.348" v="39" actId="47"/>
        <pc:sldMkLst>
          <pc:docMk/>
          <pc:sldMk cId="0" sldId="299"/>
        </pc:sldMkLst>
      </pc:sldChg>
      <pc:sldChg chg="del">
        <pc:chgData name="Cate Plovich" userId="186c4d68-f86e-400d-9c74-70a0b8d4d88e" providerId="ADAL" clId="{56D4A1B0-317F-4A0B-965B-4C2B01AA9CF5}" dt="2023-02-22T17:48:11.557" v="40" actId="47"/>
        <pc:sldMkLst>
          <pc:docMk/>
          <pc:sldMk cId="0" sldId="300"/>
        </pc:sldMkLst>
      </pc:sldChg>
      <pc:sldChg chg="del">
        <pc:chgData name="Cate Plovich" userId="186c4d68-f86e-400d-9c74-70a0b8d4d88e" providerId="ADAL" clId="{56D4A1B0-317F-4A0B-965B-4C2B01AA9CF5}" dt="2023-02-22T17:48:11.807" v="41" actId="47"/>
        <pc:sldMkLst>
          <pc:docMk/>
          <pc:sldMk cId="0" sldId="301"/>
        </pc:sldMkLst>
      </pc:sldChg>
      <pc:sldChg chg="del">
        <pc:chgData name="Cate Plovich" userId="186c4d68-f86e-400d-9c74-70a0b8d4d88e" providerId="ADAL" clId="{56D4A1B0-317F-4A0B-965B-4C2B01AA9CF5}" dt="2023-02-22T17:48:12.009" v="42" actId="47"/>
        <pc:sldMkLst>
          <pc:docMk/>
          <pc:sldMk cId="0" sldId="302"/>
        </pc:sldMkLst>
      </pc:sldChg>
      <pc:sldChg chg="del">
        <pc:chgData name="Cate Plovich" userId="186c4d68-f86e-400d-9c74-70a0b8d4d88e" providerId="ADAL" clId="{56D4A1B0-317F-4A0B-965B-4C2B01AA9CF5}" dt="2023-02-22T17:48:12.194" v="43" actId="47"/>
        <pc:sldMkLst>
          <pc:docMk/>
          <pc:sldMk cId="0" sldId="303"/>
        </pc:sldMkLst>
      </pc:sldChg>
      <pc:sldChg chg="del">
        <pc:chgData name="Cate Plovich" userId="186c4d68-f86e-400d-9c74-70a0b8d4d88e" providerId="ADAL" clId="{56D4A1B0-317F-4A0B-965B-4C2B01AA9CF5}" dt="2023-02-22T17:48:12.388" v="44" actId="47"/>
        <pc:sldMkLst>
          <pc:docMk/>
          <pc:sldMk cId="0" sldId="304"/>
        </pc:sldMkLst>
      </pc:sldChg>
      <pc:sldChg chg="del">
        <pc:chgData name="Cate Plovich" userId="186c4d68-f86e-400d-9c74-70a0b8d4d88e" providerId="ADAL" clId="{56D4A1B0-317F-4A0B-965B-4C2B01AA9CF5}" dt="2023-02-22T17:48:12.529" v="45" actId="47"/>
        <pc:sldMkLst>
          <pc:docMk/>
          <pc:sldMk cId="0" sldId="305"/>
        </pc:sldMkLst>
      </pc:sldChg>
      <pc:sldChg chg="del">
        <pc:chgData name="Cate Plovich" userId="186c4d68-f86e-400d-9c74-70a0b8d4d88e" providerId="ADAL" clId="{56D4A1B0-317F-4A0B-965B-4C2B01AA9CF5}" dt="2023-02-22T17:48:12.755" v="46" actId="47"/>
        <pc:sldMkLst>
          <pc:docMk/>
          <pc:sldMk cId="0" sldId="306"/>
        </pc:sldMkLst>
      </pc:sldChg>
      <pc:sldChg chg="del">
        <pc:chgData name="Cate Plovich" userId="186c4d68-f86e-400d-9c74-70a0b8d4d88e" providerId="ADAL" clId="{56D4A1B0-317F-4A0B-965B-4C2B01AA9CF5}" dt="2023-02-22T17:48:12.906" v="47" actId="47"/>
        <pc:sldMkLst>
          <pc:docMk/>
          <pc:sldMk cId="0" sldId="30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dff271971_0_19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dff271971_0_19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dff271971_0_20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dff271971_0_20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5dff271971_0_20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5dff271971_0_20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575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699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575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4560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6686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3547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6685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929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7631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14610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2096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27671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34650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4162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00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824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7700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6685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8811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5672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8810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6638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8761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6638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5623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7749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4609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7748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763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886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763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7748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9874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6734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9873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575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699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575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4560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6686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3547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6685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929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4"/>
          <p:cNvSpPr txBox="1"/>
          <p:nvPr/>
        </p:nvSpPr>
        <p:spPr>
          <a:xfrm>
            <a:off x="7631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4"/>
          <p:cNvSpPr txBox="1"/>
          <p:nvPr/>
        </p:nvSpPr>
        <p:spPr>
          <a:xfrm>
            <a:off x="14610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4"/>
          <p:cNvSpPr txBox="1"/>
          <p:nvPr/>
        </p:nvSpPr>
        <p:spPr>
          <a:xfrm>
            <a:off x="2096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4"/>
          <p:cNvSpPr txBox="1"/>
          <p:nvPr/>
        </p:nvSpPr>
        <p:spPr>
          <a:xfrm>
            <a:off x="27671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4"/>
          <p:cNvSpPr txBox="1"/>
          <p:nvPr/>
        </p:nvSpPr>
        <p:spPr>
          <a:xfrm>
            <a:off x="34650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4"/>
          <p:cNvSpPr txBox="1"/>
          <p:nvPr/>
        </p:nvSpPr>
        <p:spPr>
          <a:xfrm>
            <a:off x="4162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7" name="Google Shape;10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00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824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7700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6685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8811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5672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8810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6638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8761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6638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5623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7749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4609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7748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763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886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763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7748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9874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6734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9873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575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699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575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4560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6686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3547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6685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5"/>
          <p:cNvSpPr txBox="1"/>
          <p:nvPr/>
        </p:nvSpPr>
        <p:spPr>
          <a:xfrm>
            <a:off x="929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5"/>
          <p:cNvSpPr txBox="1"/>
          <p:nvPr/>
        </p:nvSpPr>
        <p:spPr>
          <a:xfrm>
            <a:off x="7631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5"/>
          <p:cNvSpPr txBox="1"/>
          <p:nvPr/>
        </p:nvSpPr>
        <p:spPr>
          <a:xfrm>
            <a:off x="14610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5"/>
          <p:cNvSpPr txBox="1"/>
          <p:nvPr/>
        </p:nvSpPr>
        <p:spPr>
          <a:xfrm>
            <a:off x="2096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5"/>
          <p:cNvSpPr txBox="1"/>
          <p:nvPr/>
        </p:nvSpPr>
        <p:spPr>
          <a:xfrm>
            <a:off x="27671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5"/>
          <p:cNvSpPr txBox="1"/>
          <p:nvPr/>
        </p:nvSpPr>
        <p:spPr>
          <a:xfrm>
            <a:off x="34650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5"/>
          <p:cNvSpPr txBox="1"/>
          <p:nvPr/>
        </p:nvSpPr>
        <p:spPr>
          <a:xfrm>
            <a:off x="4162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6" name="Google Shape;14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00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824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7700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6685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8811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5672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8810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6638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8761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6638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5623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7749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4609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7748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763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886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763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7748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9874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6734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9873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575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699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575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4560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6686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3547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6685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16"/>
          <p:cNvSpPr txBox="1"/>
          <p:nvPr/>
        </p:nvSpPr>
        <p:spPr>
          <a:xfrm>
            <a:off x="929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6"/>
          <p:cNvSpPr txBox="1"/>
          <p:nvPr/>
        </p:nvSpPr>
        <p:spPr>
          <a:xfrm>
            <a:off x="7631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6"/>
          <p:cNvSpPr txBox="1"/>
          <p:nvPr/>
        </p:nvSpPr>
        <p:spPr>
          <a:xfrm>
            <a:off x="14610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6"/>
          <p:cNvSpPr txBox="1"/>
          <p:nvPr/>
        </p:nvSpPr>
        <p:spPr>
          <a:xfrm>
            <a:off x="2096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6"/>
          <p:cNvSpPr txBox="1"/>
          <p:nvPr/>
        </p:nvSpPr>
        <p:spPr>
          <a:xfrm>
            <a:off x="27671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6"/>
          <p:cNvSpPr txBox="1"/>
          <p:nvPr/>
        </p:nvSpPr>
        <p:spPr>
          <a:xfrm>
            <a:off x="34650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6"/>
          <p:cNvSpPr txBox="1"/>
          <p:nvPr/>
        </p:nvSpPr>
        <p:spPr>
          <a:xfrm>
            <a:off x="4162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85" name="Google Shape;1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00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824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7700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6685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8811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5672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8810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6638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8761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6638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5623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7749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4609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7748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763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886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763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7748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9874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6734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9873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 Plovich</dc:creator>
  <cp:lastModifiedBy>Cate Plovich</cp:lastModifiedBy>
  <cp:revision>1</cp:revision>
  <dcterms:modified xsi:type="dcterms:W3CDTF">2023-02-22T17:48:17Z</dcterms:modified>
</cp:coreProperties>
</file>