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</p:sldIdLst>
  <p:sldSz cx="6400800" cy="457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380" y="84"/>
      </p:cViewPr>
      <p:guideLst>
        <p:guide orient="horz" pos="1440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169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030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41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14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92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38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96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73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1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33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86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749954" y="-92816"/>
            <a:ext cx="2900892" cy="5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333380" y="1490610"/>
            <a:ext cx="3874559" cy="138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33029" y="150443"/>
            <a:ext cx="3874559" cy="406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40055" y="1217083"/>
            <a:ext cx="2720340" cy="290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240405" y="1217083"/>
            <a:ext cx="2720340" cy="290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40889" y="1670050"/>
            <a:ext cx="2707838" cy="245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240405" y="1120775"/>
            <a:ext cx="2721174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240405" y="1670050"/>
            <a:ext cx="2721174" cy="245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721174" y="658285"/>
            <a:ext cx="3240405" cy="324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2pPr>
            <a:lvl3pPr marL="1371600" lvl="2" indent="-3302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4pPr>
            <a:lvl5pPr marL="2286000" lvl="4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5pPr>
            <a:lvl6pPr marL="2743200" lvl="5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40889" y="1371600"/>
            <a:ext cx="2064425" cy="254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Calibri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721174" y="658285"/>
            <a:ext cx="3240405" cy="324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40889" y="1371600"/>
            <a:ext cx="2064425" cy="254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71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32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6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4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5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771" y="937156"/>
            <a:ext cx="550017" cy="72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0759" y="1729104"/>
            <a:ext cx="550017" cy="72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2815" y="1722263"/>
            <a:ext cx="550017" cy="72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8715" y="2514211"/>
            <a:ext cx="550017" cy="72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0771" y="2507370"/>
            <a:ext cx="550017" cy="72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6888" y="3306159"/>
            <a:ext cx="550017" cy="72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87449" y="3318526"/>
            <a:ext cx="550017" cy="72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56888" y="944009"/>
            <a:ext cx="550017" cy="72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333" y="1730853"/>
            <a:ext cx="711925" cy="70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4898" y="1731441"/>
            <a:ext cx="715282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7768" y="2664853"/>
            <a:ext cx="715282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4690" y="2664853"/>
            <a:ext cx="711924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9655" y="886356"/>
            <a:ext cx="715282" cy="70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4898" y="886356"/>
            <a:ext cx="715282" cy="70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9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771" y="937157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0759" y="1729105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2815" y="1722264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8715" y="2514212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0771" y="2507371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6888" y="3306160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87449" y="3318527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27525" y="928210"/>
            <a:ext cx="550017" cy="72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771" y="937157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0759" y="1729105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2815" y="1722264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8715" y="2514212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0771" y="2507371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6888" y="3306160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87449" y="3318527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27525" y="928210"/>
            <a:ext cx="550017" cy="72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771" y="937157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0759" y="1729105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2815" y="1722264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8715" y="2514212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0771" y="2507371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6888" y="3306160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87449" y="3318527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27525" y="928210"/>
            <a:ext cx="550017" cy="72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771" y="937157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0759" y="1729105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2815" y="1722264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8715" y="2514212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0771" y="2507371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6888" y="3306160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87449" y="3318527"/>
            <a:ext cx="550017" cy="72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27525" y="928210"/>
            <a:ext cx="550017" cy="72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333" y="1730853"/>
            <a:ext cx="711925" cy="70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6577" y="1731441"/>
            <a:ext cx="711924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7768" y="2664853"/>
            <a:ext cx="715282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3011" y="2664853"/>
            <a:ext cx="715282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9655" y="886356"/>
            <a:ext cx="715282" cy="70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6577" y="886356"/>
            <a:ext cx="711924" cy="70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9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333" y="1729197"/>
            <a:ext cx="711925" cy="70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4898" y="1731441"/>
            <a:ext cx="715283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7768" y="2664853"/>
            <a:ext cx="715283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3011" y="2664853"/>
            <a:ext cx="715283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9655" y="886356"/>
            <a:ext cx="715282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4898" y="886356"/>
            <a:ext cx="715283" cy="70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67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333" y="1729197"/>
            <a:ext cx="711925" cy="70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4898" y="1731441"/>
            <a:ext cx="715283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7768" y="2664853"/>
            <a:ext cx="715283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3011" y="2664853"/>
            <a:ext cx="715283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9655" y="886356"/>
            <a:ext cx="715282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4898" y="886356"/>
            <a:ext cx="715283" cy="70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99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333" y="1730853"/>
            <a:ext cx="711925" cy="70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6577" y="1731441"/>
            <a:ext cx="711924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7768" y="2664853"/>
            <a:ext cx="715282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3011" y="2664853"/>
            <a:ext cx="715282" cy="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9655" y="886356"/>
            <a:ext cx="715282" cy="70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4898" y="886356"/>
            <a:ext cx="715282" cy="70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41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2023-01-27T15:42:44Z</dcterms:modified>
</cp:coreProperties>
</file>