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37" r:id="rId2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18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37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77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0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59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2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4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5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0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3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3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2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1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9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Spring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Summer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Fall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Winter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357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151</TotalTime>
  <Words>10</Words>
  <Application>Microsoft Office PowerPoint</Application>
  <PresentationFormat>Letter Paper (8.5x11 in)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HDOfficeLightV0</vt:lpstr>
      <vt:lpstr>Metropolitan</vt:lpstr>
      <vt:lpstr>Adding Pictures</vt:lpstr>
      <vt:lpstr>Spring</vt:lpstr>
      <vt:lpstr>Summer</vt:lpstr>
      <vt:lpstr>Fall</vt:lpstr>
      <vt:lpstr>Winter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Pictures</dc:title>
  <dc:creator>brittasully</dc:creator>
  <cp:lastModifiedBy>brittasully</cp:lastModifiedBy>
  <cp:revision>2</cp:revision>
  <dcterms:created xsi:type="dcterms:W3CDTF">2015-10-03T13:53:12Z</dcterms:created>
  <dcterms:modified xsi:type="dcterms:W3CDTF">2015-10-03T16:25:04Z</dcterms:modified>
</cp:coreProperties>
</file>