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61" r:id="rId2"/>
  </p:sldIdLst>
  <p:sldSz cx="6858000" cy="9144000" type="screen4x3"/>
  <p:notesSz cx="6858000" cy="9144000"/>
  <p:embeddedFontLst>
    <p:embeddedFont>
      <p:font typeface="Montserrat" panose="00000500000000000000" pitchFamily="2" charset="0"/>
      <p:regular r:id="rId4"/>
      <p:bold r:id="rId5"/>
      <p:italic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59" autoAdjust="0"/>
    <p:restoredTop sz="95770" autoAdjust="0"/>
  </p:normalViewPr>
  <p:slideViewPr>
    <p:cSldViewPr snapToGrid="0">
      <p:cViewPr varScale="1">
        <p:scale>
          <a:sx n="51" d="100"/>
          <a:sy n="51" d="100"/>
        </p:scale>
        <p:origin x="1344" y="13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43434" y="685800"/>
            <a:ext cx="2571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719541370f_0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719541370f_0_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33781" y="1323689"/>
            <a:ext cx="6390300" cy="36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33775" y="5038444"/>
            <a:ext cx="6390300" cy="140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33775" y="1966444"/>
            <a:ext cx="6390300" cy="349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33775" y="5603956"/>
            <a:ext cx="6390300" cy="23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33775" y="3823733"/>
            <a:ext cx="6390300" cy="14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33775" y="791156"/>
            <a:ext cx="6390300" cy="10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33775" y="2048844"/>
            <a:ext cx="6390300" cy="60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33775" y="791156"/>
            <a:ext cx="6390300" cy="10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33775" y="2048844"/>
            <a:ext cx="3000000" cy="60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3624300" y="2048844"/>
            <a:ext cx="3000000" cy="60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33775" y="791156"/>
            <a:ext cx="6390300" cy="10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33775" y="987733"/>
            <a:ext cx="2106000" cy="134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33775" y="2470400"/>
            <a:ext cx="2106000" cy="56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367688" y="800267"/>
            <a:ext cx="4775700" cy="727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429000" y="-222"/>
            <a:ext cx="3429000" cy="9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199125" y="2192311"/>
            <a:ext cx="3033900" cy="263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199125" y="4983244"/>
            <a:ext cx="3033900" cy="21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3704625" y="1287244"/>
            <a:ext cx="2877600" cy="656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33775" y="7521022"/>
            <a:ext cx="4499100" cy="10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33775" y="791156"/>
            <a:ext cx="6390300" cy="10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33775" y="2048844"/>
            <a:ext cx="6390300" cy="60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jpg"/><Relationship Id="rId21" Type="http://schemas.openxmlformats.org/officeDocument/2006/relationships/image" Target="../media/image19.jpg"/><Relationship Id="rId34" Type="http://schemas.openxmlformats.org/officeDocument/2006/relationships/image" Target="../media/image3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jpg"/><Relationship Id="rId41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jpg"/><Relationship Id="rId40" Type="http://schemas.openxmlformats.org/officeDocument/2006/relationships/image" Target="../media/image38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jp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10" Type="http://schemas.openxmlformats.org/officeDocument/2006/relationships/image" Target="../media/image8.png"/><Relationship Id="rId19" Type="http://schemas.openxmlformats.org/officeDocument/2006/relationships/image" Target="../media/image17.jpg"/><Relationship Id="rId31" Type="http://schemas.openxmlformats.org/officeDocument/2006/relationships/image" Target="../media/image29.jpg"/><Relationship Id="rId4" Type="http://schemas.openxmlformats.org/officeDocument/2006/relationships/image" Target="../media/image2.jp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jpg"/><Relationship Id="rId30" Type="http://schemas.openxmlformats.org/officeDocument/2006/relationships/image" Target="../media/image28.png"/><Relationship Id="rId35" Type="http://schemas.openxmlformats.org/officeDocument/2006/relationships/image" Target="../media/image33.jpg"/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12" Type="http://schemas.openxmlformats.org/officeDocument/2006/relationships/image" Target="../media/image10.png"/><Relationship Id="rId17" Type="http://schemas.openxmlformats.org/officeDocument/2006/relationships/image" Target="../media/image15.jpg"/><Relationship Id="rId25" Type="http://schemas.openxmlformats.org/officeDocument/2006/relationships/image" Target="../media/image23.jpg"/><Relationship Id="rId33" Type="http://schemas.openxmlformats.org/officeDocument/2006/relationships/image" Target="../media/image31.jpg"/><Relationship Id="rId38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Google Shape;4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695" y="149264"/>
            <a:ext cx="6630610" cy="8845473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18"/>
          <p:cNvSpPr txBox="1"/>
          <p:nvPr/>
        </p:nvSpPr>
        <p:spPr>
          <a:xfrm>
            <a:off x="2672475" y="-423902"/>
            <a:ext cx="1627500" cy="347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FFFFF"/>
                </a:solidFill>
              </a:rPr>
              <a:t>PROBLEM TILES</a:t>
            </a:r>
            <a:endParaRPr sz="1000" b="1">
              <a:solidFill>
                <a:srgbClr val="FFFFFF"/>
              </a:solidFill>
            </a:endParaRPr>
          </a:p>
        </p:txBody>
      </p:sp>
      <p:sp>
        <p:nvSpPr>
          <p:cNvPr id="481" name="Google Shape;481;p18"/>
          <p:cNvSpPr txBox="1"/>
          <p:nvPr/>
        </p:nvSpPr>
        <p:spPr>
          <a:xfrm>
            <a:off x="9537875" y="-333176"/>
            <a:ext cx="1627500" cy="347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FFFFF"/>
                </a:solidFill>
              </a:rPr>
              <a:t>SOLUTION  TILES</a:t>
            </a:r>
            <a:endParaRPr sz="1000" b="1">
              <a:solidFill>
                <a:srgbClr val="FFFFFF"/>
              </a:solidFill>
            </a:endParaRPr>
          </a:p>
        </p:txBody>
      </p:sp>
      <p:sp>
        <p:nvSpPr>
          <p:cNvPr id="494" name="Google Shape;494;p18"/>
          <p:cNvSpPr/>
          <p:nvPr/>
        </p:nvSpPr>
        <p:spPr>
          <a:xfrm>
            <a:off x="15653588" y="3586225"/>
            <a:ext cx="978900" cy="1120800"/>
          </a:xfrm>
          <a:prstGeom prst="ellipse">
            <a:avLst/>
          </a:prstGeom>
          <a:solidFill>
            <a:srgbClr val="F3F3F3">
              <a:alpha val="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8" name="Google Shape;558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148475" y="5400425"/>
            <a:ext cx="2767826" cy="3690428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Google Shape;559;p18"/>
          <p:cNvSpPr txBox="1"/>
          <p:nvPr/>
        </p:nvSpPr>
        <p:spPr>
          <a:xfrm rot="-5400000">
            <a:off x="-4579600" y="6988388"/>
            <a:ext cx="24522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Montserrat"/>
                <a:ea typeface="Montserrat"/>
                <a:cs typeface="Montserrat"/>
                <a:sym typeface="Montserrat"/>
              </a:rPr>
              <a:t>PICTURE KEY</a:t>
            </a:r>
            <a:endParaRPr sz="1800"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Picture 2" descr="Shape, circle&#10;&#10;Description automatically generated">
            <a:extLst>
              <a:ext uri="{FF2B5EF4-FFF2-40B4-BE49-F238E27FC236}">
                <a16:creationId xmlns:a16="http://schemas.microsoft.com/office/drawing/2014/main" id="{2424CC9C-5235-4CB2-A078-98955D02E0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948" y="748214"/>
            <a:ext cx="1851157" cy="1190318"/>
          </a:xfrm>
          <a:prstGeom prst="rect">
            <a:avLst/>
          </a:prstGeom>
        </p:spPr>
      </p:pic>
      <p:pic>
        <p:nvPicPr>
          <p:cNvPr id="7" name="Picture 6" descr="A picture containing stool&#10;&#10;Description automatically generated">
            <a:extLst>
              <a:ext uri="{FF2B5EF4-FFF2-40B4-BE49-F238E27FC236}">
                <a16:creationId xmlns:a16="http://schemas.microsoft.com/office/drawing/2014/main" id="{2A958BA4-B846-4B8E-82EA-04987EC9DB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8922" y="322260"/>
            <a:ext cx="1400155" cy="1918731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74E820AF-3F1A-47AE-A0AA-7A864959CF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2206" y="303379"/>
            <a:ext cx="1400156" cy="1956492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0B5AFEE0-3346-4022-B95E-DBEB052875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7602" y="2537482"/>
            <a:ext cx="1671540" cy="1801092"/>
          </a:xfrm>
          <a:prstGeom prst="rect">
            <a:avLst/>
          </a:prstGeom>
        </p:spPr>
      </p:pic>
      <p:pic>
        <p:nvPicPr>
          <p:cNvPr id="19" name="Picture 18" descr="A picture containing shape&#10;&#10;Description automatically generated">
            <a:extLst>
              <a:ext uri="{FF2B5EF4-FFF2-40B4-BE49-F238E27FC236}">
                <a16:creationId xmlns:a16="http://schemas.microsoft.com/office/drawing/2014/main" id="{B0B09565-2A04-4FE4-A053-8638F0C2C8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11925" y="2753585"/>
            <a:ext cx="2047795" cy="1693241"/>
          </a:xfrm>
          <a:prstGeom prst="rect">
            <a:avLst/>
          </a:prstGeom>
        </p:spPr>
      </p:pic>
      <p:pic>
        <p:nvPicPr>
          <p:cNvPr id="23" name="Picture 2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AEA36BAA-763B-49BF-9032-ED3E98F5F13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27846" y="2434236"/>
            <a:ext cx="1274770" cy="2092596"/>
          </a:xfrm>
          <a:prstGeom prst="rect">
            <a:avLst/>
          </a:prstGeom>
        </p:spPr>
      </p:pic>
      <p:pic>
        <p:nvPicPr>
          <p:cNvPr id="27" name="Picture 26" descr="Shape, circle&#10;&#10;Description automatically generated">
            <a:extLst>
              <a:ext uri="{FF2B5EF4-FFF2-40B4-BE49-F238E27FC236}">
                <a16:creationId xmlns:a16="http://schemas.microsoft.com/office/drawing/2014/main" id="{1FBFF007-57EA-4226-84A3-D6EA92823BC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4377" y="4688534"/>
            <a:ext cx="1426587" cy="2011854"/>
          </a:xfrm>
          <a:prstGeom prst="rect">
            <a:avLst/>
          </a:prstGeom>
        </p:spPr>
      </p:pic>
      <p:pic>
        <p:nvPicPr>
          <p:cNvPr id="31" name="Picture 30" descr="A close up of a logo&#10;&#10;Description automatically generated">
            <a:extLst>
              <a:ext uri="{FF2B5EF4-FFF2-40B4-BE49-F238E27FC236}">
                <a16:creationId xmlns:a16="http://schemas.microsoft.com/office/drawing/2014/main" id="{754C92CD-A07F-428D-948A-1A47BDAD9A9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48664" y="4786078"/>
            <a:ext cx="1880779" cy="1816766"/>
          </a:xfrm>
          <a:prstGeom prst="rect">
            <a:avLst/>
          </a:prstGeom>
        </p:spPr>
      </p:pic>
      <p:pic>
        <p:nvPicPr>
          <p:cNvPr id="451" name="Picture 450" descr="A picture containing food, room&#10;&#10;Description automatically generated">
            <a:extLst>
              <a:ext uri="{FF2B5EF4-FFF2-40B4-BE49-F238E27FC236}">
                <a16:creationId xmlns:a16="http://schemas.microsoft.com/office/drawing/2014/main" id="{9F38703B-6E9D-4EB7-A7A3-E1583F6BB1B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60421" y="4822768"/>
            <a:ext cx="1940515" cy="1786233"/>
          </a:xfrm>
          <a:prstGeom prst="rect">
            <a:avLst/>
          </a:prstGeom>
        </p:spPr>
      </p:pic>
      <p:pic>
        <p:nvPicPr>
          <p:cNvPr id="455" name="Picture 45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4829A7A-A14D-46BE-9148-91B60AFF967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3745" y="6948001"/>
            <a:ext cx="1182522" cy="1857453"/>
          </a:xfrm>
          <a:prstGeom prst="rect">
            <a:avLst/>
          </a:prstGeom>
        </p:spPr>
      </p:pic>
      <p:pic>
        <p:nvPicPr>
          <p:cNvPr id="459" name="Picture 458" descr="A picture containing building, drawing, window&#10;&#10;Description automatically generated">
            <a:extLst>
              <a:ext uri="{FF2B5EF4-FFF2-40B4-BE49-F238E27FC236}">
                <a16:creationId xmlns:a16="http://schemas.microsoft.com/office/drawing/2014/main" id="{5318CC9C-917B-4B16-8EF2-20858EF3643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63582" y="7051147"/>
            <a:ext cx="1899149" cy="1635298"/>
          </a:xfrm>
          <a:prstGeom prst="rect">
            <a:avLst/>
          </a:prstGeom>
        </p:spPr>
      </p:pic>
      <p:pic>
        <p:nvPicPr>
          <p:cNvPr id="463" name="Picture 462" descr="A picture containing icon&#10;&#10;Description automatically generated">
            <a:extLst>
              <a:ext uri="{FF2B5EF4-FFF2-40B4-BE49-F238E27FC236}">
                <a16:creationId xmlns:a16="http://schemas.microsoft.com/office/drawing/2014/main" id="{572297D1-3493-42BD-A799-D235923FC2D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08931" y="7285843"/>
            <a:ext cx="1876962" cy="1400602"/>
          </a:xfrm>
          <a:prstGeom prst="rect">
            <a:avLst/>
          </a:prstGeom>
        </p:spPr>
      </p:pic>
      <p:grpSp>
        <p:nvGrpSpPr>
          <p:cNvPr id="471" name="Group 470">
            <a:extLst>
              <a:ext uri="{FF2B5EF4-FFF2-40B4-BE49-F238E27FC236}">
                <a16:creationId xmlns:a16="http://schemas.microsoft.com/office/drawing/2014/main" id="{0E79819B-ACE9-4C80-AA6C-E647C17108D8}"/>
              </a:ext>
            </a:extLst>
          </p:cNvPr>
          <p:cNvGrpSpPr/>
          <p:nvPr/>
        </p:nvGrpSpPr>
        <p:grpSpPr>
          <a:xfrm>
            <a:off x="11545125" y="2292533"/>
            <a:ext cx="2185416" cy="2185416"/>
            <a:chOff x="11545125" y="2292533"/>
            <a:chExt cx="2185416" cy="2185416"/>
          </a:xfrm>
        </p:grpSpPr>
        <p:pic>
          <p:nvPicPr>
            <p:cNvPr id="520" name="Google Shape;520;p18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11545125" y="2292533"/>
              <a:ext cx="2185416" cy="21854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4" descr="Shape, circle&#10;&#10;Description automatically generated">
              <a:extLst>
                <a:ext uri="{FF2B5EF4-FFF2-40B4-BE49-F238E27FC236}">
                  <a16:creationId xmlns:a16="http://schemas.microsoft.com/office/drawing/2014/main" id="{BAC786CB-82B2-4731-A7EF-CDB9C9CA1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1892329" y="2457625"/>
              <a:ext cx="1014609" cy="652407"/>
            </a:xfrm>
            <a:prstGeom prst="rect">
              <a:avLst/>
            </a:prstGeom>
          </p:spPr>
        </p:pic>
      </p:grpSp>
      <p:grpSp>
        <p:nvGrpSpPr>
          <p:cNvPr id="475" name="Group 474">
            <a:extLst>
              <a:ext uri="{FF2B5EF4-FFF2-40B4-BE49-F238E27FC236}">
                <a16:creationId xmlns:a16="http://schemas.microsoft.com/office/drawing/2014/main" id="{97D8CACD-8E57-4F6F-906E-B12E70D01984}"/>
              </a:ext>
            </a:extLst>
          </p:cNvPr>
          <p:cNvGrpSpPr/>
          <p:nvPr/>
        </p:nvGrpSpPr>
        <p:grpSpPr>
          <a:xfrm>
            <a:off x="6955713" y="6809300"/>
            <a:ext cx="2185416" cy="2185416"/>
            <a:chOff x="6955713" y="6809300"/>
            <a:chExt cx="2185416" cy="2185416"/>
          </a:xfrm>
        </p:grpSpPr>
        <p:pic>
          <p:nvPicPr>
            <p:cNvPr id="496" name="Google Shape;496;p18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6955713" y="6809300"/>
              <a:ext cx="2185416" cy="21854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D07E1988-8A0A-4367-8289-A6982FB90E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7351350" y="6948001"/>
              <a:ext cx="692784" cy="949371"/>
            </a:xfrm>
            <a:prstGeom prst="rect">
              <a:avLst/>
            </a:prstGeom>
          </p:spPr>
        </p:pic>
      </p:grpSp>
      <p:grpSp>
        <p:nvGrpSpPr>
          <p:cNvPr id="472" name="Group 471">
            <a:extLst>
              <a:ext uri="{FF2B5EF4-FFF2-40B4-BE49-F238E27FC236}">
                <a16:creationId xmlns:a16="http://schemas.microsoft.com/office/drawing/2014/main" id="{D63C5275-4F14-470D-A1B5-BDA58DE95507}"/>
              </a:ext>
            </a:extLst>
          </p:cNvPr>
          <p:cNvGrpSpPr/>
          <p:nvPr/>
        </p:nvGrpSpPr>
        <p:grpSpPr>
          <a:xfrm>
            <a:off x="6955713" y="4540558"/>
            <a:ext cx="2185416" cy="2185416"/>
            <a:chOff x="6955713" y="4540558"/>
            <a:chExt cx="2185416" cy="2185416"/>
          </a:xfrm>
        </p:grpSpPr>
        <p:pic>
          <p:nvPicPr>
            <p:cNvPr id="505" name="Google Shape;505;p18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6955713" y="4540558"/>
              <a:ext cx="2185416" cy="21854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12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AEC8CE10-D0C0-46F6-8BA5-56F86BC444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7293913" y="4690848"/>
              <a:ext cx="729363" cy="1021108"/>
            </a:xfrm>
            <a:prstGeom prst="rect">
              <a:avLst/>
            </a:prstGeom>
          </p:spPr>
        </p:pic>
      </p:grpSp>
      <p:grpSp>
        <p:nvGrpSpPr>
          <p:cNvPr id="476" name="Group 475">
            <a:extLst>
              <a:ext uri="{FF2B5EF4-FFF2-40B4-BE49-F238E27FC236}">
                <a16:creationId xmlns:a16="http://schemas.microsoft.com/office/drawing/2014/main" id="{A066F350-017B-417D-AC00-BDD0F239BC44}"/>
              </a:ext>
            </a:extLst>
          </p:cNvPr>
          <p:cNvGrpSpPr/>
          <p:nvPr/>
        </p:nvGrpSpPr>
        <p:grpSpPr>
          <a:xfrm>
            <a:off x="9248009" y="6809300"/>
            <a:ext cx="2185416" cy="2185416"/>
            <a:chOff x="9248009" y="6809300"/>
            <a:chExt cx="2185416" cy="2185416"/>
          </a:xfrm>
        </p:grpSpPr>
        <p:pic>
          <p:nvPicPr>
            <p:cNvPr id="499" name="Google Shape;499;p18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9248009" y="6809300"/>
              <a:ext cx="2185416" cy="21854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16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4294DD7B-BFD2-4242-93E1-70BF9037E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9455234" y="6968143"/>
              <a:ext cx="843695" cy="909085"/>
            </a:xfrm>
            <a:prstGeom prst="rect">
              <a:avLst/>
            </a:prstGeom>
          </p:spPr>
        </p:pic>
      </p:grpSp>
      <p:grpSp>
        <p:nvGrpSpPr>
          <p:cNvPr id="469" name="Group 468">
            <a:extLst>
              <a:ext uri="{FF2B5EF4-FFF2-40B4-BE49-F238E27FC236}">
                <a16:creationId xmlns:a16="http://schemas.microsoft.com/office/drawing/2014/main" id="{6D02CA47-F673-46F7-801A-F1A52C6DB391}"/>
              </a:ext>
            </a:extLst>
          </p:cNvPr>
          <p:cNvGrpSpPr/>
          <p:nvPr/>
        </p:nvGrpSpPr>
        <p:grpSpPr>
          <a:xfrm>
            <a:off x="6955713" y="2298067"/>
            <a:ext cx="2185416" cy="2185416"/>
            <a:chOff x="6955713" y="2298067"/>
            <a:chExt cx="2185416" cy="2185416"/>
          </a:xfrm>
        </p:grpSpPr>
        <p:pic>
          <p:nvPicPr>
            <p:cNvPr id="514" name="Google Shape;514;p18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6955713" y="2298067"/>
              <a:ext cx="2185416" cy="21854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Picture 20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5446C5C6-CE39-4504-A4A7-976F13575F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7351350" y="2415441"/>
              <a:ext cx="889608" cy="736774"/>
            </a:xfrm>
            <a:prstGeom prst="rect">
              <a:avLst/>
            </a:prstGeom>
          </p:spPr>
        </p:pic>
      </p:grpSp>
      <p:grpSp>
        <p:nvGrpSpPr>
          <p:cNvPr id="473" name="Group 472">
            <a:extLst>
              <a:ext uri="{FF2B5EF4-FFF2-40B4-BE49-F238E27FC236}">
                <a16:creationId xmlns:a16="http://schemas.microsoft.com/office/drawing/2014/main" id="{EF71A1EC-3736-4A28-BB92-10300104E4C3}"/>
              </a:ext>
            </a:extLst>
          </p:cNvPr>
          <p:cNvGrpSpPr/>
          <p:nvPr/>
        </p:nvGrpSpPr>
        <p:grpSpPr>
          <a:xfrm>
            <a:off x="9248009" y="4558058"/>
            <a:ext cx="2185416" cy="2185416"/>
            <a:chOff x="9248009" y="4558058"/>
            <a:chExt cx="2185416" cy="2185416"/>
          </a:xfrm>
        </p:grpSpPr>
        <p:pic>
          <p:nvPicPr>
            <p:cNvPr id="508" name="Google Shape;508;p18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9248009" y="4558058"/>
              <a:ext cx="2185416" cy="21854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Picture 24" descr="A drawing of a cartoon character&#10;&#10;Description automatically generated">
              <a:extLst>
                <a:ext uri="{FF2B5EF4-FFF2-40B4-BE49-F238E27FC236}">
                  <a16:creationId xmlns:a16="http://schemas.microsoft.com/office/drawing/2014/main" id="{93C97C2D-82FD-43FA-9291-331549F104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9701961" y="4688534"/>
              <a:ext cx="799669" cy="1310027"/>
            </a:xfrm>
            <a:prstGeom prst="rect">
              <a:avLst/>
            </a:prstGeom>
          </p:spPr>
        </p:pic>
      </p:grpSp>
      <p:grpSp>
        <p:nvGrpSpPr>
          <p:cNvPr id="477" name="Group 476">
            <a:extLst>
              <a:ext uri="{FF2B5EF4-FFF2-40B4-BE49-F238E27FC236}">
                <a16:creationId xmlns:a16="http://schemas.microsoft.com/office/drawing/2014/main" id="{C81638CF-44C3-4CBC-B507-FAB81721F3F6}"/>
              </a:ext>
            </a:extLst>
          </p:cNvPr>
          <p:cNvGrpSpPr/>
          <p:nvPr/>
        </p:nvGrpSpPr>
        <p:grpSpPr>
          <a:xfrm>
            <a:off x="11545125" y="6809300"/>
            <a:ext cx="2185416" cy="2185416"/>
            <a:chOff x="11545125" y="6809300"/>
            <a:chExt cx="2185416" cy="2185416"/>
          </a:xfrm>
        </p:grpSpPr>
        <p:pic>
          <p:nvPicPr>
            <p:cNvPr id="502" name="Google Shape;502;p18"/>
            <p:cNvPicPr preferRelativeResize="0"/>
            <p:nvPr/>
          </p:nvPicPr>
          <p:blipFill rotWithShape="1">
            <a:blip r:embed="rId29">
              <a:alphaModFix/>
            </a:blip>
            <a:srcRect/>
            <a:stretch/>
          </p:blipFill>
          <p:spPr>
            <a:xfrm>
              <a:off x="11545125" y="6809300"/>
              <a:ext cx="2185416" cy="21854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Picture 28" descr="Shape&#10;&#10;Description automatically generated">
              <a:extLst>
                <a:ext uri="{FF2B5EF4-FFF2-40B4-BE49-F238E27FC236}">
                  <a16:creationId xmlns:a16="http://schemas.microsoft.com/office/drawing/2014/main" id="{D900EA01-C88A-48AA-A029-0F20CAE6B0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11937442" y="6968143"/>
              <a:ext cx="723462" cy="1022452"/>
            </a:xfrm>
            <a:prstGeom prst="rect">
              <a:avLst/>
            </a:prstGeom>
          </p:spPr>
        </p:pic>
      </p:grpSp>
      <p:grpSp>
        <p:nvGrpSpPr>
          <p:cNvPr id="466" name="Group 465">
            <a:extLst>
              <a:ext uri="{FF2B5EF4-FFF2-40B4-BE49-F238E27FC236}">
                <a16:creationId xmlns:a16="http://schemas.microsoft.com/office/drawing/2014/main" id="{7BE89DCB-C0AE-43DA-9AF7-B0302DA6F708}"/>
              </a:ext>
            </a:extLst>
          </p:cNvPr>
          <p:cNvGrpSpPr/>
          <p:nvPr/>
        </p:nvGrpSpPr>
        <p:grpSpPr>
          <a:xfrm>
            <a:off x="6955713" y="55575"/>
            <a:ext cx="2185416" cy="2185416"/>
            <a:chOff x="6955713" y="55575"/>
            <a:chExt cx="2185416" cy="2185416"/>
          </a:xfrm>
        </p:grpSpPr>
        <p:pic>
          <p:nvPicPr>
            <p:cNvPr id="523" name="Google Shape;523;p18"/>
            <p:cNvPicPr preferRelativeResize="0"/>
            <p:nvPr/>
          </p:nvPicPr>
          <p:blipFill rotWithShape="1">
            <a:blip r:embed="rId31">
              <a:alphaModFix/>
            </a:blip>
            <a:srcRect/>
            <a:stretch/>
          </p:blipFill>
          <p:spPr>
            <a:xfrm>
              <a:off x="6955713" y="55575"/>
              <a:ext cx="2185416" cy="21854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9" name="Picture 448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91FEE03A-1BD7-4197-B16E-BF58B36B58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7238649" y="154072"/>
              <a:ext cx="850059" cy="821127"/>
            </a:xfrm>
            <a:prstGeom prst="rect">
              <a:avLst/>
            </a:prstGeom>
          </p:spPr>
        </p:pic>
      </p:grpSp>
      <p:grpSp>
        <p:nvGrpSpPr>
          <p:cNvPr id="470" name="Group 469">
            <a:extLst>
              <a:ext uri="{FF2B5EF4-FFF2-40B4-BE49-F238E27FC236}">
                <a16:creationId xmlns:a16="http://schemas.microsoft.com/office/drawing/2014/main" id="{7A77D3EA-667F-4080-9C71-1890DE26ED20}"/>
              </a:ext>
            </a:extLst>
          </p:cNvPr>
          <p:cNvGrpSpPr/>
          <p:nvPr/>
        </p:nvGrpSpPr>
        <p:grpSpPr>
          <a:xfrm>
            <a:off x="9248009" y="2306817"/>
            <a:ext cx="2185416" cy="2185416"/>
            <a:chOff x="9248009" y="2306817"/>
            <a:chExt cx="2185416" cy="2185416"/>
          </a:xfrm>
        </p:grpSpPr>
        <p:pic>
          <p:nvPicPr>
            <p:cNvPr id="517" name="Google Shape;517;p18"/>
            <p:cNvPicPr preferRelativeResize="0"/>
            <p:nvPr/>
          </p:nvPicPr>
          <p:blipFill rotWithShape="1">
            <a:blip r:embed="rId33">
              <a:alphaModFix/>
            </a:blip>
            <a:srcRect/>
            <a:stretch/>
          </p:blipFill>
          <p:spPr>
            <a:xfrm>
              <a:off x="9248009" y="2306817"/>
              <a:ext cx="2185416" cy="21854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3" name="Picture 45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47E69D75-B0AF-4007-83EA-A53F0E22D7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9638848" y="2453462"/>
              <a:ext cx="1025240" cy="943728"/>
            </a:xfrm>
            <a:prstGeom prst="rect">
              <a:avLst/>
            </a:prstGeom>
          </p:spPr>
        </p:pic>
      </p:grpSp>
      <p:grpSp>
        <p:nvGrpSpPr>
          <p:cNvPr id="474" name="Group 473">
            <a:extLst>
              <a:ext uri="{FF2B5EF4-FFF2-40B4-BE49-F238E27FC236}">
                <a16:creationId xmlns:a16="http://schemas.microsoft.com/office/drawing/2014/main" id="{0FDD333D-EE9A-4B7D-80A3-6BD5E8333AC3}"/>
              </a:ext>
            </a:extLst>
          </p:cNvPr>
          <p:cNvGrpSpPr/>
          <p:nvPr/>
        </p:nvGrpSpPr>
        <p:grpSpPr>
          <a:xfrm>
            <a:off x="11545125" y="4529492"/>
            <a:ext cx="2185416" cy="2185416"/>
            <a:chOff x="11545125" y="4529492"/>
            <a:chExt cx="2185416" cy="2185416"/>
          </a:xfrm>
        </p:grpSpPr>
        <p:pic>
          <p:nvPicPr>
            <p:cNvPr id="511" name="Google Shape;511;p18"/>
            <p:cNvPicPr preferRelativeResize="0"/>
            <p:nvPr/>
          </p:nvPicPr>
          <p:blipFill rotWithShape="1">
            <a:blip r:embed="rId35">
              <a:alphaModFix/>
            </a:blip>
            <a:srcRect/>
            <a:stretch/>
          </p:blipFill>
          <p:spPr>
            <a:xfrm>
              <a:off x="11545125" y="4529492"/>
              <a:ext cx="2185416" cy="21854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7" name="Picture 456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D58B9597-D31D-49A0-AA41-359028F21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12068054" y="4670353"/>
              <a:ext cx="663123" cy="1041603"/>
            </a:xfrm>
            <a:prstGeom prst="rect">
              <a:avLst/>
            </a:prstGeom>
          </p:spPr>
        </p:pic>
      </p:grpSp>
      <p:grpSp>
        <p:nvGrpSpPr>
          <p:cNvPr id="468" name="Group 467">
            <a:extLst>
              <a:ext uri="{FF2B5EF4-FFF2-40B4-BE49-F238E27FC236}">
                <a16:creationId xmlns:a16="http://schemas.microsoft.com/office/drawing/2014/main" id="{B1403BF0-D4BE-4045-A773-18E9E5D14715}"/>
              </a:ext>
            </a:extLst>
          </p:cNvPr>
          <p:cNvGrpSpPr/>
          <p:nvPr/>
        </p:nvGrpSpPr>
        <p:grpSpPr>
          <a:xfrm>
            <a:off x="11545125" y="55575"/>
            <a:ext cx="2185416" cy="2185416"/>
            <a:chOff x="11545125" y="55575"/>
            <a:chExt cx="2185416" cy="2185416"/>
          </a:xfrm>
        </p:grpSpPr>
        <p:pic>
          <p:nvPicPr>
            <p:cNvPr id="529" name="Google Shape;529;p18"/>
            <p:cNvPicPr preferRelativeResize="0"/>
            <p:nvPr/>
          </p:nvPicPr>
          <p:blipFill rotWithShape="1">
            <a:blip r:embed="rId37">
              <a:alphaModFix/>
            </a:blip>
            <a:srcRect/>
            <a:stretch/>
          </p:blipFill>
          <p:spPr>
            <a:xfrm>
              <a:off x="11545125" y="55575"/>
              <a:ext cx="2185416" cy="21854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1" name="Picture 460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6475CFAE-EB21-4349-A901-8C3ED27C5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12048194" y="250836"/>
              <a:ext cx="905513" cy="780901"/>
            </a:xfrm>
            <a:prstGeom prst="rect">
              <a:avLst/>
            </a:prstGeom>
          </p:spPr>
        </p:pic>
      </p:grpSp>
      <p:grpSp>
        <p:nvGrpSpPr>
          <p:cNvPr id="467" name="Group 466">
            <a:extLst>
              <a:ext uri="{FF2B5EF4-FFF2-40B4-BE49-F238E27FC236}">
                <a16:creationId xmlns:a16="http://schemas.microsoft.com/office/drawing/2014/main" id="{C51A4520-2A4E-4DA6-9AD8-0CB6804551D1}"/>
              </a:ext>
            </a:extLst>
          </p:cNvPr>
          <p:cNvGrpSpPr/>
          <p:nvPr/>
        </p:nvGrpSpPr>
        <p:grpSpPr>
          <a:xfrm>
            <a:off x="9248009" y="55575"/>
            <a:ext cx="2185416" cy="2185416"/>
            <a:chOff x="9248009" y="55575"/>
            <a:chExt cx="2185416" cy="2185416"/>
          </a:xfrm>
        </p:grpSpPr>
        <p:pic>
          <p:nvPicPr>
            <p:cNvPr id="526" name="Google Shape;526;p18"/>
            <p:cNvPicPr preferRelativeResize="0"/>
            <p:nvPr/>
          </p:nvPicPr>
          <p:blipFill rotWithShape="1">
            <a:blip r:embed="rId39">
              <a:alphaModFix/>
            </a:blip>
            <a:srcRect/>
            <a:stretch/>
          </p:blipFill>
          <p:spPr>
            <a:xfrm>
              <a:off x="9248009" y="55575"/>
              <a:ext cx="2185416" cy="21854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5" name="Picture 464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73B4BF18-E557-49BD-8005-DD9B576B03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/>
            <a:stretch>
              <a:fillRect/>
            </a:stretch>
          </p:blipFill>
          <p:spPr>
            <a:xfrm>
              <a:off x="9736564" y="245409"/>
              <a:ext cx="855596" cy="638452"/>
            </a:xfrm>
            <a:prstGeom prst="rect">
              <a:avLst/>
            </a:prstGeom>
          </p:spPr>
        </p:pic>
      </p:grpSp>
      <p:pic>
        <p:nvPicPr>
          <p:cNvPr id="56" name="Picture 5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010E76B-F3D6-49CB-89F4-602D62785BEA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-3169812" y="5400425"/>
            <a:ext cx="2810500" cy="371278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Montserrat</vt:lpstr>
      <vt:lpstr>Arial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Cate Plovich</dc:creator>
  <cp:lastModifiedBy>Cate Plovich</cp:lastModifiedBy>
  <cp:revision>19</cp:revision>
  <dcterms:modified xsi:type="dcterms:W3CDTF">2022-12-07T19:33:13Z</dcterms:modified>
</cp:coreProperties>
</file>