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62" r:id="rId2"/>
    <p:sldId id="263" r:id="rId3"/>
    <p:sldId id="264" r:id="rId4"/>
    <p:sldId id="256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68B6D9-82B3-47A4-928F-C3316EBBE06A}" v="11" dt="2022-11-03T20:12:56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A768B6D9-82B3-47A4-928F-C3316EBBE06A}"/>
    <pc:docChg chg="undo redo custSel addSld modSld sldOrd">
      <pc:chgData name="Cate Plovich" userId="186c4d68-f86e-400d-9c74-70a0b8d4d88e" providerId="ADAL" clId="{A768B6D9-82B3-47A4-928F-C3316EBBE06A}" dt="2022-11-03T20:13:02" v="115" actId="6549"/>
      <pc:docMkLst>
        <pc:docMk/>
      </pc:docMkLst>
      <pc:sldChg chg="addSp delSp modSp new mod ord">
        <pc:chgData name="Cate Plovich" userId="186c4d68-f86e-400d-9c74-70a0b8d4d88e" providerId="ADAL" clId="{A768B6D9-82B3-47A4-928F-C3316EBBE06A}" dt="2022-11-03T20:07:34.067" v="35" actId="6549"/>
        <pc:sldMkLst>
          <pc:docMk/>
          <pc:sldMk cId="2468118219" sldId="262"/>
        </pc:sldMkLst>
        <pc:spChg chg="mod">
          <ac:chgData name="Cate Plovich" userId="186c4d68-f86e-400d-9c74-70a0b8d4d88e" providerId="ADAL" clId="{A768B6D9-82B3-47A4-928F-C3316EBBE06A}" dt="2022-11-03T20:04:22.280" v="27" actId="20577"/>
          <ac:spMkLst>
            <pc:docMk/>
            <pc:sldMk cId="2468118219" sldId="262"/>
            <ac:spMk id="2" creationId="{A9032045-64ED-411B-8FD9-1AC155C57B65}"/>
          </ac:spMkLst>
        </pc:spChg>
        <pc:spChg chg="add del mod">
          <ac:chgData name="Cate Plovich" userId="186c4d68-f86e-400d-9c74-70a0b8d4d88e" providerId="ADAL" clId="{A768B6D9-82B3-47A4-928F-C3316EBBE06A}" dt="2022-11-03T20:07:34.067" v="35" actId="6549"/>
          <ac:spMkLst>
            <pc:docMk/>
            <pc:sldMk cId="2468118219" sldId="262"/>
            <ac:spMk id="3" creationId="{74382170-2B25-463F-AEA2-82DB982626A4}"/>
          </ac:spMkLst>
        </pc:spChg>
        <pc:spChg chg="add del mod">
          <ac:chgData name="Cate Plovich" userId="186c4d68-f86e-400d-9c74-70a0b8d4d88e" providerId="ADAL" clId="{A768B6D9-82B3-47A4-928F-C3316EBBE06A}" dt="2022-11-03T20:07:22.456" v="30"/>
          <ac:spMkLst>
            <pc:docMk/>
            <pc:sldMk cId="2468118219" sldId="262"/>
            <ac:spMk id="7" creationId="{1C42DF82-F4E2-4F12-9536-F96E82D8AE0F}"/>
          </ac:spMkLst>
        </pc:spChg>
        <pc:graphicFrameChg chg="add del mod">
          <ac:chgData name="Cate Plovich" userId="186c4d68-f86e-400d-9c74-70a0b8d4d88e" providerId="ADAL" clId="{A768B6D9-82B3-47A4-928F-C3316EBBE06A}" dt="2022-11-03T20:07:22.456" v="30"/>
          <ac:graphicFrameMkLst>
            <pc:docMk/>
            <pc:sldMk cId="2468118219" sldId="262"/>
            <ac:graphicFrameMk id="4" creationId="{24F6C49C-D4AA-46BE-BB13-67DD3AE26167}"/>
          </ac:graphicFrameMkLst>
        </pc:graphicFrameChg>
        <pc:graphicFrameChg chg="add del mod">
          <ac:chgData name="Cate Plovich" userId="186c4d68-f86e-400d-9c74-70a0b8d4d88e" providerId="ADAL" clId="{A768B6D9-82B3-47A4-928F-C3316EBBE06A}" dt="2022-11-03T20:07:22.456" v="30"/>
          <ac:graphicFrameMkLst>
            <pc:docMk/>
            <pc:sldMk cId="2468118219" sldId="262"/>
            <ac:graphicFrameMk id="5" creationId="{28633CCF-0633-409A-B265-CF74CE021EF8}"/>
          </ac:graphicFrameMkLst>
        </pc:graphicFrameChg>
        <pc:graphicFrameChg chg="add del mod">
          <ac:chgData name="Cate Plovich" userId="186c4d68-f86e-400d-9c74-70a0b8d4d88e" providerId="ADAL" clId="{A768B6D9-82B3-47A4-928F-C3316EBBE06A}" dt="2022-11-03T20:07:22.456" v="30"/>
          <ac:graphicFrameMkLst>
            <pc:docMk/>
            <pc:sldMk cId="2468118219" sldId="262"/>
            <ac:graphicFrameMk id="6" creationId="{E59E6E1D-9DA5-4348-B4F7-AE07CB87F019}"/>
          </ac:graphicFrameMkLst>
        </pc:graphicFrameChg>
      </pc:sldChg>
      <pc:sldChg chg="addSp delSp modSp add mod">
        <pc:chgData name="Cate Plovich" userId="186c4d68-f86e-400d-9c74-70a0b8d4d88e" providerId="ADAL" clId="{A768B6D9-82B3-47A4-928F-C3316EBBE06A}" dt="2022-11-03T20:09:19.971" v="74" actId="20577"/>
        <pc:sldMkLst>
          <pc:docMk/>
          <pc:sldMk cId="2346845749" sldId="263"/>
        </pc:sldMkLst>
        <pc:spChg chg="mod">
          <ac:chgData name="Cate Plovich" userId="186c4d68-f86e-400d-9c74-70a0b8d4d88e" providerId="ADAL" clId="{A768B6D9-82B3-47A4-928F-C3316EBBE06A}" dt="2022-11-03T20:09:19.971" v="74" actId="20577"/>
          <ac:spMkLst>
            <pc:docMk/>
            <pc:sldMk cId="2346845749" sldId="263"/>
            <ac:spMk id="2" creationId="{A9032045-64ED-411B-8FD9-1AC155C57B65}"/>
          </ac:spMkLst>
        </pc:spChg>
        <pc:spChg chg="mod">
          <ac:chgData name="Cate Plovich" userId="186c4d68-f86e-400d-9c74-70a0b8d4d88e" providerId="ADAL" clId="{A768B6D9-82B3-47A4-928F-C3316EBBE06A}" dt="2022-11-03T20:09:07.514" v="70" actId="20577"/>
          <ac:spMkLst>
            <pc:docMk/>
            <pc:sldMk cId="2346845749" sldId="263"/>
            <ac:spMk id="3" creationId="{74382170-2B25-463F-AEA2-82DB982626A4}"/>
          </ac:spMkLst>
        </pc:spChg>
        <pc:spChg chg="add del mod">
          <ac:chgData name="Cate Plovich" userId="186c4d68-f86e-400d-9c74-70a0b8d4d88e" providerId="ADAL" clId="{A768B6D9-82B3-47A4-928F-C3316EBBE06A}" dt="2022-11-03T20:08:43.419" v="61"/>
          <ac:spMkLst>
            <pc:docMk/>
            <pc:sldMk cId="2346845749" sldId="263"/>
            <ac:spMk id="7" creationId="{4225752F-9DB1-4CC8-9727-2AC50E9568BF}"/>
          </ac:spMkLst>
        </pc:spChg>
        <pc:graphicFrameChg chg="add del mod">
          <ac:chgData name="Cate Plovich" userId="186c4d68-f86e-400d-9c74-70a0b8d4d88e" providerId="ADAL" clId="{A768B6D9-82B3-47A4-928F-C3316EBBE06A}" dt="2022-11-03T20:08:43.419" v="61"/>
          <ac:graphicFrameMkLst>
            <pc:docMk/>
            <pc:sldMk cId="2346845749" sldId="263"/>
            <ac:graphicFrameMk id="4" creationId="{DBEA517D-7B85-4135-B20A-8C0E71B86190}"/>
          </ac:graphicFrameMkLst>
        </pc:graphicFrameChg>
        <pc:graphicFrameChg chg="add del mod">
          <ac:chgData name="Cate Plovich" userId="186c4d68-f86e-400d-9c74-70a0b8d4d88e" providerId="ADAL" clId="{A768B6D9-82B3-47A4-928F-C3316EBBE06A}" dt="2022-11-03T20:08:43.419" v="61"/>
          <ac:graphicFrameMkLst>
            <pc:docMk/>
            <pc:sldMk cId="2346845749" sldId="263"/>
            <ac:graphicFrameMk id="5" creationId="{29AB968C-5202-4131-8166-72E915042B1C}"/>
          </ac:graphicFrameMkLst>
        </pc:graphicFrameChg>
        <pc:graphicFrameChg chg="add del mod">
          <ac:chgData name="Cate Plovich" userId="186c4d68-f86e-400d-9c74-70a0b8d4d88e" providerId="ADAL" clId="{A768B6D9-82B3-47A4-928F-C3316EBBE06A}" dt="2022-11-03T20:08:43.419" v="61"/>
          <ac:graphicFrameMkLst>
            <pc:docMk/>
            <pc:sldMk cId="2346845749" sldId="263"/>
            <ac:graphicFrameMk id="6" creationId="{AD6A06D3-8077-4984-A6D5-EC071F838482}"/>
          </ac:graphicFrameMkLst>
        </pc:graphicFrameChg>
      </pc:sldChg>
      <pc:sldChg chg="addSp delSp modSp add mod">
        <pc:chgData name="Cate Plovich" userId="186c4d68-f86e-400d-9c74-70a0b8d4d88e" providerId="ADAL" clId="{A768B6D9-82B3-47A4-928F-C3316EBBE06A}" dt="2022-11-03T20:13:02" v="115" actId="6549"/>
        <pc:sldMkLst>
          <pc:docMk/>
          <pc:sldMk cId="946438097" sldId="264"/>
        </pc:sldMkLst>
        <pc:spChg chg="mod">
          <ac:chgData name="Cate Plovich" userId="186c4d68-f86e-400d-9c74-70a0b8d4d88e" providerId="ADAL" clId="{A768B6D9-82B3-47A4-928F-C3316EBBE06A}" dt="2022-11-03T20:10:10.441" v="101" actId="20577"/>
          <ac:spMkLst>
            <pc:docMk/>
            <pc:sldMk cId="946438097" sldId="264"/>
            <ac:spMk id="2" creationId="{A9032045-64ED-411B-8FD9-1AC155C57B65}"/>
          </ac:spMkLst>
        </pc:spChg>
        <pc:spChg chg="mod">
          <ac:chgData name="Cate Plovich" userId="186c4d68-f86e-400d-9c74-70a0b8d4d88e" providerId="ADAL" clId="{A768B6D9-82B3-47A4-928F-C3316EBBE06A}" dt="2022-11-03T20:13:02" v="115" actId="6549"/>
          <ac:spMkLst>
            <pc:docMk/>
            <pc:sldMk cId="946438097" sldId="264"/>
            <ac:spMk id="3" creationId="{74382170-2B25-463F-AEA2-82DB982626A4}"/>
          </ac:spMkLst>
        </pc:spChg>
        <pc:spChg chg="add del mod">
          <ac:chgData name="Cate Plovich" userId="186c4d68-f86e-400d-9c74-70a0b8d4d88e" providerId="ADAL" clId="{A768B6D9-82B3-47A4-928F-C3316EBBE06A}" dt="2022-11-03T20:12:16.409" v="103"/>
          <ac:spMkLst>
            <pc:docMk/>
            <pc:sldMk cId="946438097" sldId="264"/>
            <ac:spMk id="7" creationId="{19A9EFE2-CBFF-4D63-9AB1-4067505B5AB9}"/>
          </ac:spMkLst>
        </pc:spChg>
        <pc:graphicFrameChg chg="add del mod">
          <ac:chgData name="Cate Plovich" userId="186c4d68-f86e-400d-9c74-70a0b8d4d88e" providerId="ADAL" clId="{A768B6D9-82B3-47A4-928F-C3316EBBE06A}" dt="2022-11-03T20:12:16.409" v="103"/>
          <ac:graphicFrameMkLst>
            <pc:docMk/>
            <pc:sldMk cId="946438097" sldId="264"/>
            <ac:graphicFrameMk id="4" creationId="{2D30055C-9456-49CB-8421-DE1772FB15BE}"/>
          </ac:graphicFrameMkLst>
        </pc:graphicFrameChg>
        <pc:graphicFrameChg chg="add del mod">
          <ac:chgData name="Cate Plovich" userId="186c4d68-f86e-400d-9c74-70a0b8d4d88e" providerId="ADAL" clId="{A768B6D9-82B3-47A4-928F-C3316EBBE06A}" dt="2022-11-03T20:12:16.409" v="103"/>
          <ac:graphicFrameMkLst>
            <pc:docMk/>
            <pc:sldMk cId="946438097" sldId="264"/>
            <ac:graphicFrameMk id="5" creationId="{B2DECCD6-1EDD-4339-A5FB-BAE5219C7BAB}"/>
          </ac:graphicFrameMkLst>
        </pc:graphicFrameChg>
        <pc:graphicFrameChg chg="add del mod">
          <ac:chgData name="Cate Plovich" userId="186c4d68-f86e-400d-9c74-70a0b8d4d88e" providerId="ADAL" clId="{A768B6D9-82B3-47A4-928F-C3316EBBE06A}" dt="2022-11-03T20:12:16.409" v="103"/>
          <ac:graphicFrameMkLst>
            <pc:docMk/>
            <pc:sldMk cId="946438097" sldId="264"/>
            <ac:graphicFrameMk id="6" creationId="{ECFED65C-2FD9-4718-9629-553E7E1E2DC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4fee8e0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4fee8e0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64fee8e06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64fee8e064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32045-64ED-411B-8FD9-1AC155C57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my Media Balance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82170-2B25-463F-AEA2-82DB982626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According to the video, what is media balance?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How are some media choices more healthy or less healthy than others?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What does media balance look like for you?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11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32045-64ED-411B-8FD9-1AC155C57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Cyberbullying?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82170-2B25-463F-AEA2-82DB982626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What is cyberbullying?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What are some things you can do if you see cyberbullying?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Bullying and cyberbullying are both unacceptable, but what makes cyberbullying different?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4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32045-64ED-411B-8FD9-1AC155C57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Online News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82170-2B25-463F-AEA2-82DB982626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Why do you think it's important to know the different parts of an online news article and website?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What are some things to look out for when reading a news article online?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3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725500" y="4548400"/>
            <a:ext cx="6291600" cy="22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7525" y="869175"/>
            <a:ext cx="1691279" cy="645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7525" y="1610231"/>
            <a:ext cx="1685303" cy="651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7524" y="3104300"/>
            <a:ext cx="1685303" cy="645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0510" y="3845356"/>
            <a:ext cx="1685303" cy="645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7525" y="2357263"/>
            <a:ext cx="1685303" cy="651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40510" y="6080525"/>
            <a:ext cx="1685303" cy="651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40510" y="4586437"/>
            <a:ext cx="1685303" cy="651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7521" y="5333482"/>
            <a:ext cx="1685303" cy="651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/>
        </p:nvSpPr>
        <p:spPr>
          <a:xfrm>
            <a:off x="2822850" y="4677275"/>
            <a:ext cx="6321300" cy="21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01" name="Google Shape;10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0525" y="833775"/>
            <a:ext cx="1694230" cy="434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0525" y="1351457"/>
            <a:ext cx="1694230" cy="428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0520" y="3745125"/>
            <a:ext cx="1694230" cy="428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0525" y="1863910"/>
            <a:ext cx="1694230" cy="428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20520" y="2850578"/>
            <a:ext cx="1694230" cy="428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0525" y="2376363"/>
            <a:ext cx="1694230" cy="428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520" y="3279381"/>
            <a:ext cx="1694230" cy="428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/>
        </p:nvSpPr>
        <p:spPr>
          <a:xfrm>
            <a:off x="2822850" y="4677275"/>
            <a:ext cx="6321300" cy="21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13" name="Google Shape;11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075" y="922275"/>
            <a:ext cx="1836325" cy="442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7088" y="1364361"/>
            <a:ext cx="1841993" cy="46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9913" y="2678900"/>
            <a:ext cx="1836325" cy="46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47075" y="1789243"/>
            <a:ext cx="1836325" cy="46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9925" y="3143657"/>
            <a:ext cx="1836325" cy="46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9925" y="2242837"/>
            <a:ext cx="1836325" cy="42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49933" y="3608389"/>
            <a:ext cx="1836325" cy="42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9933" y="4084147"/>
            <a:ext cx="1836325" cy="419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106</Words>
  <Application>Microsoft Office PowerPoint</Application>
  <PresentationFormat>On-screen Show (4:3)</PresentationFormat>
  <Paragraphs>70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Finding my Media Balance </vt:lpstr>
      <vt:lpstr>Is It Cyberbullying?</vt:lpstr>
      <vt:lpstr>Reading Online News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dcterms:modified xsi:type="dcterms:W3CDTF">2022-11-03T20:13:06Z</dcterms:modified>
</cp:coreProperties>
</file>