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0" r:id="rId3"/>
    <p:sldId id="270" r:id="rId4"/>
    <p:sldId id="261" r:id="rId5"/>
    <p:sldId id="269" r:id="rId6"/>
    <p:sldId id="264" r:id="rId7"/>
    <p:sldId id="265" r:id="rId8"/>
    <p:sldId id="266" r:id="rId9"/>
    <p:sldId id="257" r:id="rId10"/>
    <p:sldId id="268" r:id="rId11"/>
    <p:sldId id="258" r:id="rId12"/>
    <p:sldId id="259" r:id="rId13"/>
    <p:sldId id="262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E8CAD-A68B-4058-BCE1-94D6A45A3C66}" v="2" dt="2021-09-24T02:34:02.393"/>
  </p1510:revLst>
</p1510:revInfo>
</file>

<file path=ppt/tableStyles.xml><?xml version="1.0" encoding="utf-8"?>
<a:tblStyleLst xmlns:a="http://schemas.openxmlformats.org/drawingml/2006/main" def="{71A47668-EA51-4C82-824D-1C29D7E8BFAB}">
  <a:tblStyle styleId="{71A47668-EA51-4C82-824D-1C29D7E8BF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478E8CAD-A68B-4058-BCE1-94D6A45A3C66}"/>
    <pc:docChg chg="addSld modSld sldOrd">
      <pc:chgData name="Cate Plovich" userId="186c4d68-f86e-400d-9c74-70a0b8d4d88e" providerId="ADAL" clId="{478E8CAD-A68B-4058-BCE1-94D6A45A3C66}" dt="2021-09-24T02:38:22.300" v="278" actId="13926"/>
      <pc:docMkLst>
        <pc:docMk/>
      </pc:docMkLst>
      <pc:sldChg chg="ord modNotes">
        <pc:chgData name="Cate Plovich" userId="186c4d68-f86e-400d-9c74-70a0b8d4d88e" providerId="ADAL" clId="{478E8CAD-A68B-4058-BCE1-94D6A45A3C66}" dt="2021-09-24T02:36:32.901" v="170"/>
        <pc:sldMkLst>
          <pc:docMk/>
          <pc:sldMk cId="0" sldId="257"/>
        </pc:sldMkLst>
      </pc:sldChg>
      <pc:sldChg chg="ord modNotes">
        <pc:chgData name="Cate Plovich" userId="186c4d68-f86e-400d-9c74-70a0b8d4d88e" providerId="ADAL" clId="{478E8CAD-A68B-4058-BCE1-94D6A45A3C66}" dt="2021-09-24T02:36:01.973" v="168"/>
        <pc:sldMkLst>
          <pc:docMk/>
          <pc:sldMk cId="0" sldId="258"/>
        </pc:sldMkLst>
      </pc:sldChg>
      <pc:sldChg chg="ord modNotes">
        <pc:chgData name="Cate Plovich" userId="186c4d68-f86e-400d-9c74-70a0b8d4d88e" providerId="ADAL" clId="{478E8CAD-A68B-4058-BCE1-94D6A45A3C66}" dt="2021-09-24T02:35:54.519" v="166"/>
        <pc:sldMkLst>
          <pc:docMk/>
          <pc:sldMk cId="0" sldId="259"/>
        </pc:sldMkLst>
      </pc:sldChg>
      <pc:sldChg chg="ord modNotes">
        <pc:chgData name="Cate Plovich" userId="186c4d68-f86e-400d-9c74-70a0b8d4d88e" providerId="ADAL" clId="{478E8CAD-A68B-4058-BCE1-94D6A45A3C66}" dt="2021-09-24T02:35:42.674" v="164"/>
        <pc:sldMkLst>
          <pc:docMk/>
          <pc:sldMk cId="0" sldId="262"/>
        </pc:sldMkLst>
      </pc:sldChg>
      <pc:sldChg chg="addSp delSp modSp new mod">
        <pc:chgData name="Cate Plovich" userId="186c4d68-f86e-400d-9c74-70a0b8d4d88e" providerId="ADAL" clId="{478E8CAD-A68B-4058-BCE1-94D6A45A3C66}" dt="2021-09-24T02:36:50.540" v="173" actId="120"/>
        <pc:sldMkLst>
          <pc:docMk/>
          <pc:sldMk cId="3616972193" sldId="269"/>
        </pc:sldMkLst>
        <pc:spChg chg="add del mod">
          <ac:chgData name="Cate Plovich" userId="186c4d68-f86e-400d-9c74-70a0b8d4d88e" providerId="ADAL" clId="{478E8CAD-A68B-4058-BCE1-94D6A45A3C66}" dt="2021-09-24T02:35:17.547" v="162"/>
          <ac:spMkLst>
            <pc:docMk/>
            <pc:sldMk cId="3616972193" sldId="269"/>
            <ac:spMk id="4" creationId="{E6FC43F1-C45B-4936-A8C9-6A6FBF3B5AC1}"/>
          </ac:spMkLst>
        </pc:spChg>
        <pc:spChg chg="add mod">
          <ac:chgData name="Cate Plovich" userId="186c4d68-f86e-400d-9c74-70a0b8d4d88e" providerId="ADAL" clId="{478E8CAD-A68B-4058-BCE1-94D6A45A3C66}" dt="2021-09-24T02:36:50.540" v="173" actId="120"/>
          <ac:spMkLst>
            <pc:docMk/>
            <pc:sldMk cId="3616972193" sldId="269"/>
            <ac:spMk id="5" creationId="{902C05AB-E787-4E93-8BF3-CED87C3D2DFD}"/>
          </ac:spMkLst>
        </pc:spChg>
        <pc:picChg chg="add">
          <ac:chgData name="Cate Plovich" userId="186c4d68-f86e-400d-9c74-70a0b8d4d88e" providerId="ADAL" clId="{478E8CAD-A68B-4058-BCE1-94D6A45A3C66}" dt="2021-09-24T02:33:50.261" v="1" actId="22"/>
          <ac:picMkLst>
            <pc:docMk/>
            <pc:sldMk cId="3616972193" sldId="269"/>
            <ac:picMk id="3" creationId="{E5FC9C51-1AD2-4CEE-8562-BBBA09D219E4}"/>
          </ac:picMkLst>
        </pc:picChg>
      </pc:sldChg>
      <pc:sldChg chg="modSp new mod">
        <pc:chgData name="Cate Plovich" userId="186c4d68-f86e-400d-9c74-70a0b8d4d88e" providerId="ADAL" clId="{478E8CAD-A68B-4058-BCE1-94D6A45A3C66}" dt="2021-09-24T02:38:22.300" v="278" actId="13926"/>
        <pc:sldMkLst>
          <pc:docMk/>
          <pc:sldMk cId="2671821576" sldId="270"/>
        </pc:sldMkLst>
        <pc:spChg chg="mod">
          <ac:chgData name="Cate Plovich" userId="186c4d68-f86e-400d-9c74-70a0b8d4d88e" providerId="ADAL" clId="{478E8CAD-A68B-4058-BCE1-94D6A45A3C66}" dt="2021-09-24T02:38:22.300" v="278" actId="13926"/>
          <ac:spMkLst>
            <pc:docMk/>
            <pc:sldMk cId="2671821576" sldId="270"/>
            <ac:spMk id="2" creationId="{0C236052-2EF9-4EB6-976E-93874559C4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a8fb1d5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a8fb1d5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a8fb1d5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a8fb1d5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a8fb1d5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ca8fb1d5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a8fb1d5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a8fb1d5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a8fb1d5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ca8fb1d5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a8fb1d5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a8fb1d5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a8fb1d5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a8fb1d5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a8fb1d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a8fb1d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ca8fb1d57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ca8fb1d57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a8fb1d5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a8fb1d5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invention.si.edu/cloud-dreamer" TargetMode="External"/><Relationship Id="rId4" Type="http://schemas.openxmlformats.org/officeDocument/2006/relationships/hyperlink" Target="https://toytheater.com/geoboar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4114800" y="550900"/>
            <a:ext cx="4908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https://toytheater.com/geoboard/</a:t>
            </a:r>
            <a:endParaRPr sz="1800" u="sng" dirty="0">
              <a:solidFill>
                <a:srgbClr val="0097A7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207600" y="3979825"/>
            <a:ext cx="8817600" cy="27738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/>
        </p:nvSpPr>
        <p:spPr>
          <a:xfrm>
            <a:off x="447125" y="3237325"/>
            <a:ext cx="8263200" cy="3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4742350" y="234315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7"/>
          <p:cNvSpPr txBox="1"/>
          <p:nvPr/>
        </p:nvSpPr>
        <p:spPr>
          <a:xfrm>
            <a:off x="4742350" y="303045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742350" y="3757675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7"/>
          <p:cNvSpPr txBox="1"/>
          <p:nvPr/>
        </p:nvSpPr>
        <p:spPr>
          <a:xfrm>
            <a:off x="4742350" y="448490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4742350" y="5212125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4742350" y="5875500"/>
            <a:ext cx="4095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6052-2EF9-4EB6-976E-93874559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>
                <a:highlight>
                  <a:srgbClr val="FFFF00"/>
                </a:highlight>
              </a:rPr>
              <a:t>Copy and Paste a question from Slide 2 and answer it on the next slide. </a:t>
            </a:r>
          </a:p>
        </p:txBody>
      </p:sp>
    </p:spTree>
    <p:extLst>
      <p:ext uri="{BB962C8B-B14F-4D97-AF65-F5344CB8AC3E}">
        <p14:creationId xmlns:p14="http://schemas.microsoft.com/office/powerpoint/2010/main" val="267182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8"/>
          <p:cNvGraphicFramePr/>
          <p:nvPr>
            <p:extLst>
              <p:ext uri="{D42A27DB-BD31-4B8C-83A1-F6EECF244321}">
                <p14:modId xmlns:p14="http://schemas.microsoft.com/office/powerpoint/2010/main" val="3869091696"/>
              </p:ext>
            </p:extLst>
          </p:nvPr>
        </p:nvGraphicFramePr>
        <p:xfrm>
          <a:off x="237350" y="1379550"/>
          <a:ext cx="8669300" cy="5051625"/>
        </p:xfrm>
        <a:graphic>
          <a:graphicData uri="http://schemas.openxmlformats.org/drawingml/2006/table">
            <a:tbl>
              <a:tblPr>
                <a:noFill/>
                <a:tableStyleId>{71A47668-EA51-4C82-824D-1C29D7E8BFAB}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Question: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Website Publisher or Author</a:t>
                      </a:r>
                      <a:endParaRPr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C9C51-1AD2-4CEE-8562-BBBA09D21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02" y="2090550"/>
            <a:ext cx="3724795" cy="2676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C05AB-E787-4E93-8BF3-CED87C3D2DFD}"/>
              </a:ext>
            </a:extLst>
          </p:cNvPr>
          <p:cNvSpPr txBox="1"/>
          <p:nvPr/>
        </p:nvSpPr>
        <p:spPr>
          <a:xfrm flipH="1">
            <a:off x="717452" y="605619"/>
            <a:ext cx="739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To Complete the next THREE slides, you will need to copy and paste the ARROWS and the blue TIMES boxes. </a:t>
            </a:r>
          </a:p>
        </p:txBody>
      </p:sp>
    </p:spTree>
    <p:extLst>
      <p:ext uri="{BB962C8B-B14F-4D97-AF65-F5344CB8AC3E}">
        <p14:creationId xmlns:p14="http://schemas.microsoft.com/office/powerpoint/2010/main" val="361697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06" name="Google Shape;106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09" name="Google Shape;109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12" name="Google Shape;112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15" name="Google Shape;115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18" name="Google Shape;1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21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21" name="Google Shape;121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1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36" name="Google Shape;136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39" name="Google Shape;139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42" name="Google Shape;142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45" name="Google Shape;145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48" name="Google Shape;148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2"/>
          <p:cNvGrpSpPr/>
          <p:nvPr/>
        </p:nvGrpSpPr>
        <p:grpSpPr>
          <a:xfrm>
            <a:off x="1650475" y="2127675"/>
            <a:ext cx="1753891" cy="561550"/>
            <a:chOff x="1650475" y="2109950"/>
            <a:chExt cx="1753891" cy="561550"/>
          </a:xfrm>
        </p:grpSpPr>
        <p:pic>
          <p:nvPicPr>
            <p:cNvPr id="151" name="Google Shape;151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2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62" name="Google Shape;162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65" name="Google Shape;165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68" name="Google Shape;168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71" name="Google Shape;171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74" name="Google Shape;174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23"/>
          <p:cNvGrpSpPr/>
          <p:nvPr/>
        </p:nvGrpSpPr>
        <p:grpSpPr>
          <a:xfrm>
            <a:off x="2358400" y="1865125"/>
            <a:ext cx="1753891" cy="561550"/>
            <a:chOff x="1650475" y="2109950"/>
            <a:chExt cx="1753891" cy="561550"/>
          </a:xfrm>
        </p:grpSpPr>
        <p:pic>
          <p:nvPicPr>
            <p:cNvPr id="177" name="Google Shape;177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50475" y="2109950"/>
              <a:ext cx="1753891" cy="56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3"/>
            <p:cNvSpPr txBox="1"/>
            <p:nvPr/>
          </p:nvSpPr>
          <p:spPr>
            <a:xfrm>
              <a:off x="1846400" y="2174100"/>
              <a:ext cx="6156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On-screen Show (4:3)</PresentationFormat>
  <Paragraphs>11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*Copy and Paste a question from Slide 2 and answer it on the next slide.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2021-09-24T02:38:37Z</dcterms:modified>
</cp:coreProperties>
</file>