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D4DBB817-8B87-458E-A11D-E97A6CB66863}"/>
    <pc:docChg chg="undo custSel addSld delSld">
      <pc:chgData name="Cate Plovich" userId="186c4d68-f86e-400d-9c74-70a0b8d4d88e" providerId="ADAL" clId="{D4DBB817-8B87-458E-A11D-E97A6CB66863}" dt="2022-11-04T14:44:46.287" v="7" actId="47"/>
      <pc:docMkLst>
        <pc:docMk/>
      </pc:docMkLst>
      <pc:sldChg chg="del">
        <pc:chgData name="Cate Plovich" userId="186c4d68-f86e-400d-9c74-70a0b8d4d88e" providerId="ADAL" clId="{D4DBB817-8B87-458E-A11D-E97A6CB66863}" dt="2022-11-04T14:44:21.571" v="0" actId="47"/>
        <pc:sldMkLst>
          <pc:docMk/>
          <pc:sldMk cId="0" sldId="257"/>
        </pc:sldMkLst>
      </pc:sldChg>
      <pc:sldChg chg="del">
        <pc:chgData name="Cate Plovich" userId="186c4d68-f86e-400d-9c74-70a0b8d4d88e" providerId="ADAL" clId="{D4DBB817-8B87-458E-A11D-E97A6CB66863}" dt="2022-11-04T14:44:46.287" v="7" actId="47"/>
        <pc:sldMkLst>
          <pc:docMk/>
          <pc:sldMk cId="0" sldId="258"/>
        </pc:sldMkLst>
      </pc:sldChg>
      <pc:sldChg chg="add del">
        <pc:chgData name="Cate Plovich" userId="186c4d68-f86e-400d-9c74-70a0b8d4d88e" providerId="ADAL" clId="{D4DBB817-8B87-458E-A11D-E97A6CB66863}" dt="2022-11-04T14:44:34.928" v="5" actId="47"/>
        <pc:sldMkLst>
          <pc:docMk/>
          <pc:sldMk cId="0" sldId="259"/>
        </pc:sldMkLst>
      </pc:sldChg>
      <pc:sldChg chg="del">
        <pc:chgData name="Cate Plovich" userId="186c4d68-f86e-400d-9c74-70a0b8d4d88e" providerId="ADAL" clId="{D4DBB817-8B87-458E-A11D-E97A6CB66863}" dt="2022-11-04T14:44:22.626" v="1" actId="47"/>
        <pc:sldMkLst>
          <pc:docMk/>
          <pc:sldMk cId="0" sldId="260"/>
        </pc:sldMkLst>
      </pc:sldChg>
      <pc:sldChg chg="add del">
        <pc:chgData name="Cate Plovich" userId="186c4d68-f86e-400d-9c74-70a0b8d4d88e" providerId="ADAL" clId="{D4DBB817-8B87-458E-A11D-E97A6CB66863}" dt="2022-11-04T14:44:41.693" v="6" actId="47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4fee8e0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4fee8e0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1550" y="2731900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8687" y="1811600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0" y="1811588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1636" y="3805075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91636" y="4563758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66223" y="3805075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591625" y="5322420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866215" y="5322428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66223" y="4563758"/>
            <a:ext cx="1177476" cy="661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075" y="984200"/>
            <a:ext cx="1945477" cy="60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7075" y="1676394"/>
            <a:ext cx="1950721" cy="66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7075" y="2421027"/>
            <a:ext cx="1945477" cy="60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9698" y="3810650"/>
            <a:ext cx="1945477" cy="60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9698" y="4502844"/>
            <a:ext cx="1945477" cy="66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7075" y="3113221"/>
            <a:ext cx="1950721" cy="61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49698" y="5247477"/>
            <a:ext cx="1945477" cy="61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9698" y="5944915"/>
            <a:ext cx="1945477" cy="6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2</cp:revision>
  <dcterms:modified xsi:type="dcterms:W3CDTF">2022-11-04T14:44:49Z</dcterms:modified>
</cp:coreProperties>
</file>