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4fee8e06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4fee8e06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4fee8e064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4fee8e064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64fee8e06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64fee8e06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4fee8e064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64fee8e064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075" y="984200"/>
            <a:ext cx="1945477" cy="6082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7075" y="1676394"/>
            <a:ext cx="1950721" cy="660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7075" y="2421027"/>
            <a:ext cx="1945477" cy="6082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49698" y="3810650"/>
            <a:ext cx="1945477" cy="6082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49698" y="4502844"/>
            <a:ext cx="1945477" cy="660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47075" y="3113221"/>
            <a:ext cx="1950721" cy="613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49698" y="5247477"/>
            <a:ext cx="1945477" cy="613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9698" y="5944915"/>
            <a:ext cx="1945477" cy="6135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7800" y="1249675"/>
            <a:ext cx="1884910" cy="592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7800" y="1923580"/>
            <a:ext cx="1879843" cy="587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7800" y="2592418"/>
            <a:ext cx="1879843" cy="587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92857" y="4649600"/>
            <a:ext cx="1879843" cy="587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87790" y="5323505"/>
            <a:ext cx="1884910" cy="638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87800" y="3261256"/>
            <a:ext cx="1879843" cy="638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87790" y="6043013"/>
            <a:ext cx="1879843" cy="638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87800" y="3980764"/>
            <a:ext cx="1879843" cy="6384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9725" y="1028450"/>
            <a:ext cx="2450678" cy="806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9725" y="1937055"/>
            <a:ext cx="2373895" cy="748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9725" y="2788073"/>
            <a:ext cx="2373895" cy="806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49731" y="3753975"/>
            <a:ext cx="2373895" cy="742241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8"/>
          <p:cNvSpPr txBox="1"/>
          <p:nvPr/>
        </p:nvSpPr>
        <p:spPr>
          <a:xfrm>
            <a:off x="141575" y="5548350"/>
            <a:ext cx="8910900" cy="12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3200" y="3532750"/>
            <a:ext cx="2484600" cy="660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3200" y="5730250"/>
            <a:ext cx="2484600" cy="7114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3200" y="4634321"/>
            <a:ext cx="2484600" cy="655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96600" y="1453225"/>
            <a:ext cx="1413875" cy="643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34700" y="1220563"/>
            <a:ext cx="1413875" cy="643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34700" y="1952451"/>
            <a:ext cx="1413875" cy="643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Cate Plovich</cp:lastModifiedBy>
  <cp:revision>1</cp:revision>
  <dcterms:modified xsi:type="dcterms:W3CDTF">2021-10-14T20:08:26Z</dcterms:modified>
</cp:coreProperties>
</file>