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81550" y="2731900"/>
            <a:ext cx="767413" cy="750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8687" y="1811600"/>
            <a:ext cx="767413" cy="750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24000" y="1811588"/>
            <a:ext cx="767413" cy="750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591636" y="3805075"/>
            <a:ext cx="1177476" cy="6615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591636" y="4563758"/>
            <a:ext cx="1177476" cy="6615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866223" y="3805075"/>
            <a:ext cx="1177476" cy="6615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591625" y="5322420"/>
            <a:ext cx="1177476" cy="6615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866215" y="5322428"/>
            <a:ext cx="1177476" cy="6615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7866223" y="4563758"/>
            <a:ext cx="1177476" cy="6615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Cate Plovich</dc:creator>
  <cp:lastModifiedBy>Cate Plovich</cp:lastModifiedBy>
  <cp:revision>1</cp:revision>
  <dcterms:modified xsi:type="dcterms:W3CDTF">2023-10-02T19:58:51Z</dcterms:modified>
</cp:coreProperties>
</file>