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9459B0A7-8EAD-420A-B9D4-E6AA1AF7230F}"/>
    <pc:docChg chg="delSld">
      <pc:chgData name="Cate Plovich" userId="186c4d68-f86e-400d-9c74-70a0b8d4d88e" providerId="ADAL" clId="{9459B0A7-8EAD-420A-B9D4-E6AA1AF7230F}" dt="2023-10-02T19:57:26.052" v="1" actId="47"/>
      <pc:docMkLst>
        <pc:docMk/>
      </pc:docMkLst>
      <pc:sldChg chg="del">
        <pc:chgData name="Cate Plovich" userId="186c4d68-f86e-400d-9c74-70a0b8d4d88e" providerId="ADAL" clId="{9459B0A7-8EAD-420A-B9D4-E6AA1AF7230F}" dt="2023-10-02T19:57:23.509" v="0" actId="47"/>
        <pc:sldMkLst>
          <pc:docMk/>
          <pc:sldMk cId="0" sldId="257"/>
        </pc:sldMkLst>
      </pc:sldChg>
      <pc:sldChg chg="del">
        <pc:chgData name="Cate Plovich" userId="186c4d68-f86e-400d-9c74-70a0b8d4d88e" providerId="ADAL" clId="{9459B0A7-8EAD-420A-B9D4-E6AA1AF7230F}" dt="2023-10-02T19:57:26.052" v="1" actId="47"/>
        <pc:sldMkLst>
          <pc:docMk/>
          <pc:sldMk cId="0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600" y="1338175"/>
            <a:ext cx="2209175" cy="620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8600" y="2049892"/>
            <a:ext cx="2203481" cy="620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8600" y="2761609"/>
            <a:ext cx="2209175" cy="620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5750" y="4179350"/>
            <a:ext cx="2209175" cy="620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8600" y="3473327"/>
            <a:ext cx="2209175" cy="614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5750" y="4943542"/>
            <a:ext cx="2209175" cy="6206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2023-10-02T19:57:32Z</dcterms:modified>
</cp:coreProperties>
</file>