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2492637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6939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4fd77d09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4fd77d09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8846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4fd77d090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4fd77d090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2695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8600" y="1338175"/>
            <a:ext cx="2209175" cy="620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8600" y="2049892"/>
            <a:ext cx="2203481" cy="620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58600" y="2761609"/>
            <a:ext cx="2209175" cy="620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55750" y="4179350"/>
            <a:ext cx="2209175" cy="620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58600" y="3473327"/>
            <a:ext cx="2209175" cy="614923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55750" y="4943542"/>
            <a:ext cx="2209175" cy="6206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0900" y="1462050"/>
            <a:ext cx="958132" cy="965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67531" y="1465550"/>
            <a:ext cx="965126" cy="958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7000" y="2747939"/>
            <a:ext cx="972119" cy="972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60537" y="2744446"/>
            <a:ext cx="979113" cy="979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0900" y="1465550"/>
            <a:ext cx="958132" cy="965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67531" y="1469050"/>
            <a:ext cx="965126" cy="958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7000" y="2751439"/>
            <a:ext cx="972119" cy="972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60537" y="2747946"/>
            <a:ext cx="979113" cy="979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0900" y="1469050"/>
            <a:ext cx="958132" cy="965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67531" y="1472550"/>
            <a:ext cx="965126" cy="958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7000" y="2754939"/>
            <a:ext cx="972119" cy="972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60537" y="2751446"/>
            <a:ext cx="979113" cy="979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0900" y="1472550"/>
            <a:ext cx="958132" cy="965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67531" y="1476050"/>
            <a:ext cx="965126" cy="958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7000" y="2758439"/>
            <a:ext cx="972119" cy="972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60537" y="2754946"/>
            <a:ext cx="979113" cy="979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3275" y="1417800"/>
            <a:ext cx="1726387" cy="505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3275" y="2016509"/>
            <a:ext cx="1726387" cy="511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3275" y="2621031"/>
            <a:ext cx="1732200" cy="511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3275" y="1414888"/>
            <a:ext cx="1726387" cy="505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3275" y="2013597"/>
            <a:ext cx="1726387" cy="511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3275" y="2618119"/>
            <a:ext cx="1732200" cy="511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3275" y="1413438"/>
            <a:ext cx="1726387" cy="505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3275" y="2012147"/>
            <a:ext cx="1726387" cy="511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3275" y="2616669"/>
            <a:ext cx="1732200" cy="511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3275" y="1410525"/>
            <a:ext cx="1726387" cy="505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3275" y="2009234"/>
            <a:ext cx="1726387" cy="511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3275" y="2613756"/>
            <a:ext cx="1732200" cy="511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cate</dc:creator>
  <cp:lastModifiedBy>Cate Plovich</cp:lastModifiedBy>
  <cp:revision>1</cp:revision>
  <dcterms:modified xsi:type="dcterms:W3CDTF">2021-10-13T01:42:55Z</dcterms:modified>
</cp:coreProperties>
</file>