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78256f1c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78256f1c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78256f1c0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a78256f1c0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78256f1c0_2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a78256f1c0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78256f1c0_2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a78256f1c0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78256f1c0_2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a78256f1c0_2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4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5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6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838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6660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016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838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194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016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3372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194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016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838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194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016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016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838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194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016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194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5016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3372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194" y="4574936"/>
            <a:ext cx="273991" cy="4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171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6973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1775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86576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01378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2171" y="2895289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 descr="A close up of a sig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6973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descr="A picture containing draw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71775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86576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 descr="A picture containing draw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01378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2171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 descr="Logo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56973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descr="A close up of a sign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71775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 descr="Logo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786576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01378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 descr="Logo, icon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42171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 descr="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356973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 descr="A picture containing drawing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071775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 descr="A close up of a sign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786576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 descr="A close up of a sign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501378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171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973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1775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6576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1378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171" y="2895289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56973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 descr="A picture containing draw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71775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 descr="A picture containing draw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86576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01378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2171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6973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 descr="A close up of a sig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071775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 descr="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86576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 descr="Logo, icon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01378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42171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 descr="Logo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356973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 descr="A picture containing drawing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71775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 descr="A close up of a sign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86576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 descr="A close up of a sign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501378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6660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171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973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1775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6576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1378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171" y="2895289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56973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 descr="A picture containing draw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71775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 descr="A picture containing draw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86576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01378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2171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6973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 descr="A close up of a sig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071775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 descr="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86576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 descr="Logo, icon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01378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42171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 descr="Logo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356973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 descr="A picture containing drawing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71775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 descr="A close up of a sign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86576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 descr="A close up of a sign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501378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6660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8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171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973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1775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6576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1378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171" y="2895289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56973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 descr="A picture containing draw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71775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 descr="A picture containing draw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86576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01378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2171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6973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 descr="A close up of a sig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071775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 descr="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86576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 descr="Logo, icon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01378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42171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 descr="Logo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356973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 descr="A picture containing drawing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71775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 descr="A close up of a sign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86576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 descr="A close up of a sign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501378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6660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8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171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973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1775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6576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1378" y="2198452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9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171" y="2895289"/>
            <a:ext cx="436441" cy="6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56973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 descr="A picture containing draw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71775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 descr="A picture containing draw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86576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01378" y="2896404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2171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6973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 descr="A close up of a sig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071775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 descr="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86576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 descr="Logo, icon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01378" y="3590790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9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42171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9" descr="Logo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356973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 descr="A picture containing drawing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71775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 descr="A close up of a sign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86576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 descr="A close up of a sign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501378" y="4283839"/>
            <a:ext cx="436441" cy="6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6660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838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5016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3372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 descr="Shap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04194" y="4574936"/>
            <a:ext cx="273991" cy="47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2021-12-09T21:55:20Z</dcterms:modified>
</cp:coreProperties>
</file>