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9" r:id="rId3"/>
    <p:sldId id="260" r:id="rId4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695C5F-730F-476C-BD8F-840D5117094B}">
  <a:tblStyle styleId="{28695C5F-730F-476C-BD8F-840D5117094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D332ABD2-7B52-4AB8-BA73-2D79BD3AAA19}"/>
    <pc:docChg chg="custSel delSld modSld">
      <pc:chgData name="Cate Plovich" userId="186c4d68-f86e-400d-9c74-70a0b8d4d88e" providerId="ADAL" clId="{D332ABD2-7B52-4AB8-BA73-2D79BD3AAA19}" dt="2023-01-26T15:35:55.023" v="9" actId="47"/>
      <pc:docMkLst>
        <pc:docMk/>
      </pc:docMkLst>
      <pc:sldChg chg="modSp mod">
        <pc:chgData name="Cate Plovich" userId="186c4d68-f86e-400d-9c74-70a0b8d4d88e" providerId="ADAL" clId="{D332ABD2-7B52-4AB8-BA73-2D79BD3AAA19}" dt="2023-01-26T15:35:09.539" v="8" actId="20577"/>
        <pc:sldMkLst>
          <pc:docMk/>
          <pc:sldMk cId="0" sldId="260"/>
        </pc:sldMkLst>
        <pc:spChg chg="mod">
          <ac:chgData name="Cate Plovich" userId="186c4d68-f86e-400d-9c74-70a0b8d4d88e" providerId="ADAL" clId="{D332ABD2-7B52-4AB8-BA73-2D79BD3AAA19}" dt="2023-01-26T15:35:09.539" v="8" actId="20577"/>
          <ac:spMkLst>
            <pc:docMk/>
            <pc:sldMk cId="0" sldId="260"/>
            <ac:spMk id="215" creationId="{00000000-0000-0000-0000-000000000000}"/>
          </ac:spMkLst>
        </pc:spChg>
      </pc:sldChg>
      <pc:sldChg chg="del">
        <pc:chgData name="Cate Plovich" userId="186c4d68-f86e-400d-9c74-70a0b8d4d88e" providerId="ADAL" clId="{D332ABD2-7B52-4AB8-BA73-2D79BD3AAA19}" dt="2023-01-26T15:35:55.023" v="9" actId="47"/>
        <pc:sldMkLst>
          <pc:docMk/>
          <pc:sldMk cId="25820599" sldId="261"/>
        </pc:sldMkLst>
      </pc:sldChg>
      <pc:sldMasterChg chg="delSldLayout">
        <pc:chgData name="Cate Plovich" userId="186c4d68-f86e-400d-9c74-70a0b8d4d88e" providerId="ADAL" clId="{D332ABD2-7B52-4AB8-BA73-2D79BD3AAA19}" dt="2023-01-26T15:35:55.023" v="9" actId="47"/>
        <pc:sldMasterMkLst>
          <pc:docMk/>
          <pc:sldMasterMk cId="0" sldId="2147483659"/>
        </pc:sldMasterMkLst>
        <pc:sldLayoutChg chg="del">
          <pc:chgData name="Cate Plovich" userId="186c4d68-f86e-400d-9c74-70a0b8d4d88e" providerId="ADAL" clId="{D332ABD2-7B52-4AB8-BA73-2D79BD3AAA19}" dt="2023-01-26T15:35:55.023" v="9" actId="47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93552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a2441a6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a2441a6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838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b4b52bdd8f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b4b52bdd8f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2024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b4b52bdd8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b4b52bdd8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05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jp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 rotWithShape="1">
          <a:blip r:embed="rId4">
            <a:alphaModFix/>
          </a:blip>
          <a:srcRect l="6463" t="8330" b="26789"/>
          <a:stretch/>
        </p:blipFill>
        <p:spPr>
          <a:xfrm>
            <a:off x="10058400" y="0"/>
            <a:ext cx="2112225" cy="495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160475" y="0"/>
            <a:ext cx="1963025" cy="141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2882" y="28640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1759" y="67154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4019" y="35892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6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1505" y="46213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4019" y="21358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4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2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4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2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0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8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38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7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8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2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7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5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7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5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2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1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40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0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1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5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82" y="286409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59" y="671547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9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19" y="358927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5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3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705" y="462143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2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3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19" y="213587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1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5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3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4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9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58082" y="286414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66959" y="671552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4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59219" y="358932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0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8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66705" y="462148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7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8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59219" y="213592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6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3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17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55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7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35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2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1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50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0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1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95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58082" y="286419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66959" y="671557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9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59219" y="358937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5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3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66705" y="462153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2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3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59219" y="213597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2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6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6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4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5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60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288488" y="6570300"/>
            <a:ext cx="972575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0242113" y="6570300"/>
            <a:ext cx="972575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244790" y="5575675"/>
            <a:ext cx="968194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242113" y="5578919"/>
            <a:ext cx="972575" cy="942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0058411" y="3704224"/>
            <a:ext cx="795425" cy="183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0270071" y="2256826"/>
            <a:ext cx="1963025" cy="1260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1323350" y="665338"/>
            <a:ext cx="1064350" cy="1396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10158700" y="657226"/>
            <a:ext cx="1064353" cy="141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11649338" y="3706413"/>
            <a:ext cx="795528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0853825" y="3706425"/>
            <a:ext cx="795528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"/>
          <p:cNvSpPr txBox="1"/>
          <p:nvPr/>
        </p:nvSpPr>
        <p:spPr>
          <a:xfrm>
            <a:off x="520650" y="2082550"/>
            <a:ext cx="2392500" cy="12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4" name="Google Shape;204;p16"/>
          <p:cNvSpPr txBox="1"/>
          <p:nvPr/>
        </p:nvSpPr>
        <p:spPr>
          <a:xfrm>
            <a:off x="5445575" y="4404275"/>
            <a:ext cx="2392500" cy="12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5" name="Google Shape;205;p16"/>
          <p:cNvSpPr txBox="1"/>
          <p:nvPr/>
        </p:nvSpPr>
        <p:spPr>
          <a:xfrm>
            <a:off x="7184700" y="1965875"/>
            <a:ext cx="2392500" cy="12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206" name="Google Shape;206;p16"/>
          <p:cNvSpPr txBox="1"/>
          <p:nvPr/>
        </p:nvSpPr>
        <p:spPr>
          <a:xfrm>
            <a:off x="3705000" y="1895150"/>
            <a:ext cx="2683500" cy="14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207" name="Google Shape;207;p16"/>
          <p:cNvSpPr txBox="1"/>
          <p:nvPr/>
        </p:nvSpPr>
        <p:spPr>
          <a:xfrm>
            <a:off x="2022775" y="4601175"/>
            <a:ext cx="2683500" cy="14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 txBox="1"/>
          <p:nvPr/>
        </p:nvSpPr>
        <p:spPr>
          <a:xfrm>
            <a:off x="3743650" y="3880000"/>
            <a:ext cx="59748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3" name="Google Shape;213;p17"/>
          <p:cNvSpPr txBox="1"/>
          <p:nvPr/>
        </p:nvSpPr>
        <p:spPr>
          <a:xfrm>
            <a:off x="471050" y="5156800"/>
            <a:ext cx="2863500" cy="2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4" name="Google Shape;214;p17"/>
          <p:cNvSpPr txBox="1"/>
          <p:nvPr/>
        </p:nvSpPr>
        <p:spPr>
          <a:xfrm>
            <a:off x="3597450" y="5156750"/>
            <a:ext cx="2863500" cy="2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5" name="Google Shape;215;p17"/>
          <p:cNvSpPr txBox="1"/>
          <p:nvPr/>
        </p:nvSpPr>
        <p:spPr>
          <a:xfrm>
            <a:off x="6723850" y="5156750"/>
            <a:ext cx="2863500" cy="2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1</cp:revision>
  <dcterms:modified xsi:type="dcterms:W3CDTF">2023-01-26T15:36:01Z</dcterms:modified>
</cp:coreProperties>
</file>