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2" r:id="rId7"/>
    <p:sldId id="272" r:id="rId8"/>
    <p:sldId id="27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rolg.doza@gmail.com" initials="a" lastIdx="1" clrIdx="0">
    <p:extLst>
      <p:ext uri="{19B8F6BF-5375-455C-9EA6-DF929625EA0E}">
        <p15:presenceInfo xmlns:p15="http://schemas.microsoft.com/office/powerpoint/2012/main" userId="48174bb99b2e26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CE8"/>
    <a:srgbClr val="09ECF6"/>
    <a:srgbClr val="A4FF4B"/>
    <a:srgbClr val="FFDA3A"/>
    <a:srgbClr val="FFA861"/>
    <a:srgbClr val="FE5092"/>
    <a:srgbClr val="EDC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9604B-F1B5-4389-9039-6F003CB43700}" v="1" dt="2024-01-23T16:14:45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D129604B-F1B5-4389-9039-6F003CB43700}"/>
    <pc:docChg chg="delSld modSld sldOrd">
      <pc:chgData name="Cate Plovich" userId="186c4d68-f86e-400d-9c74-70a0b8d4d88e" providerId="ADAL" clId="{D129604B-F1B5-4389-9039-6F003CB43700}" dt="2024-01-23T16:14:50.559" v="24" actId="1076"/>
      <pc:docMkLst>
        <pc:docMk/>
      </pc:docMkLst>
      <pc:sldChg chg="modSp mod">
        <pc:chgData name="Cate Plovich" userId="186c4d68-f86e-400d-9c74-70a0b8d4d88e" providerId="ADAL" clId="{D129604B-F1B5-4389-9039-6F003CB43700}" dt="2024-01-19T20:45:52.313" v="4" actId="1076"/>
        <pc:sldMkLst>
          <pc:docMk/>
          <pc:sldMk cId="1375000421" sldId="256"/>
        </pc:sldMkLst>
        <pc:spChg chg="mod">
          <ac:chgData name="Cate Plovich" userId="186c4d68-f86e-400d-9c74-70a0b8d4d88e" providerId="ADAL" clId="{D129604B-F1B5-4389-9039-6F003CB43700}" dt="2024-01-19T20:45:52.313" v="4" actId="1076"/>
          <ac:spMkLst>
            <pc:docMk/>
            <pc:sldMk cId="1375000421" sldId="256"/>
            <ac:spMk id="17" creationId="{A7131B75-8E54-4E69-8D37-175383093477}"/>
          </ac:spMkLst>
        </pc:spChg>
        <pc:spChg chg="mod">
          <ac:chgData name="Cate Plovich" userId="186c4d68-f86e-400d-9c74-70a0b8d4d88e" providerId="ADAL" clId="{D129604B-F1B5-4389-9039-6F003CB43700}" dt="2024-01-19T20:45:51.105" v="3" actId="1076"/>
          <ac:spMkLst>
            <pc:docMk/>
            <pc:sldMk cId="1375000421" sldId="256"/>
            <ac:spMk id="18" creationId="{ECE95C94-F77C-474F-8514-CDA0302D1735}"/>
          </ac:spMkLst>
        </pc:spChg>
        <pc:spChg chg="mod">
          <ac:chgData name="Cate Plovich" userId="186c4d68-f86e-400d-9c74-70a0b8d4d88e" providerId="ADAL" clId="{D129604B-F1B5-4389-9039-6F003CB43700}" dt="2024-01-19T20:45:49.254" v="2" actId="1076"/>
          <ac:spMkLst>
            <pc:docMk/>
            <pc:sldMk cId="1375000421" sldId="256"/>
            <ac:spMk id="19" creationId="{63437C69-42B6-4452-BF72-0E0DB836E2D0}"/>
          </ac:spMkLst>
        </pc:spChg>
        <pc:spChg chg="mod">
          <ac:chgData name="Cate Plovich" userId="186c4d68-f86e-400d-9c74-70a0b8d4d88e" providerId="ADAL" clId="{D129604B-F1B5-4389-9039-6F003CB43700}" dt="2024-01-19T20:45:48.316" v="1" actId="1076"/>
          <ac:spMkLst>
            <pc:docMk/>
            <pc:sldMk cId="1375000421" sldId="256"/>
            <ac:spMk id="25" creationId="{FDE7F948-54F9-4F9B-AB66-96BA524F63A6}"/>
          </ac:spMkLst>
        </pc:spChg>
        <pc:cxnChg chg="mod">
          <ac:chgData name="Cate Plovich" userId="186c4d68-f86e-400d-9c74-70a0b8d4d88e" providerId="ADAL" clId="{D129604B-F1B5-4389-9039-6F003CB43700}" dt="2024-01-19T20:45:47.290" v="0" actId="1076"/>
          <ac:cxnSpMkLst>
            <pc:docMk/>
            <pc:sldMk cId="1375000421" sldId="256"/>
            <ac:cxnSpMk id="12" creationId="{05F4F717-2184-4A5C-9729-467AB7FC313A}"/>
          </ac:cxnSpMkLst>
        </pc:cxnChg>
      </pc:sldChg>
      <pc:sldChg chg="del">
        <pc:chgData name="Cate Plovich" userId="186c4d68-f86e-400d-9c74-70a0b8d4d88e" providerId="ADAL" clId="{D129604B-F1B5-4389-9039-6F003CB43700}" dt="2024-01-19T20:45:57.392" v="5" actId="47"/>
        <pc:sldMkLst>
          <pc:docMk/>
          <pc:sldMk cId="1805566737" sldId="257"/>
        </pc:sldMkLst>
      </pc:sldChg>
      <pc:sldChg chg="del">
        <pc:chgData name="Cate Plovich" userId="186c4d68-f86e-400d-9c74-70a0b8d4d88e" providerId="ADAL" clId="{D129604B-F1B5-4389-9039-6F003CB43700}" dt="2024-01-19T20:45:58.276" v="6" actId="47"/>
        <pc:sldMkLst>
          <pc:docMk/>
          <pc:sldMk cId="81908433" sldId="258"/>
        </pc:sldMkLst>
      </pc:sldChg>
      <pc:sldChg chg="modSp mod">
        <pc:chgData name="Cate Plovich" userId="186c4d68-f86e-400d-9c74-70a0b8d4d88e" providerId="ADAL" clId="{D129604B-F1B5-4389-9039-6F003CB43700}" dt="2024-01-19T20:46:03.453" v="7" actId="1076"/>
        <pc:sldMkLst>
          <pc:docMk/>
          <pc:sldMk cId="1235468624" sldId="260"/>
        </pc:sldMkLst>
        <pc:picChg chg="mod">
          <ac:chgData name="Cate Plovich" userId="186c4d68-f86e-400d-9c74-70a0b8d4d88e" providerId="ADAL" clId="{D129604B-F1B5-4389-9039-6F003CB43700}" dt="2024-01-19T20:46:03.453" v="7" actId="1076"/>
          <ac:picMkLst>
            <pc:docMk/>
            <pc:sldMk cId="1235468624" sldId="260"/>
            <ac:picMk id="9" creationId="{3D700768-B8CF-4527-AD79-1B33548A3C6C}"/>
          </ac:picMkLst>
        </pc:picChg>
      </pc:sldChg>
      <pc:sldChg chg="del">
        <pc:chgData name="Cate Plovich" userId="186c4d68-f86e-400d-9c74-70a0b8d4d88e" providerId="ADAL" clId="{D129604B-F1B5-4389-9039-6F003CB43700}" dt="2024-01-19T20:46:08.454" v="8" actId="47"/>
        <pc:sldMkLst>
          <pc:docMk/>
          <pc:sldMk cId="3914980451" sldId="261"/>
        </pc:sldMkLst>
      </pc:sldChg>
      <pc:sldChg chg="ord">
        <pc:chgData name="Cate Plovich" userId="186c4d68-f86e-400d-9c74-70a0b8d4d88e" providerId="ADAL" clId="{D129604B-F1B5-4389-9039-6F003CB43700}" dt="2024-01-19T20:47:11.999" v="17"/>
        <pc:sldMkLst>
          <pc:docMk/>
          <pc:sldMk cId="3073340219" sldId="264"/>
        </pc:sldMkLst>
      </pc:sldChg>
      <pc:sldChg chg="del">
        <pc:chgData name="Cate Plovich" userId="186c4d68-f86e-400d-9c74-70a0b8d4d88e" providerId="ADAL" clId="{D129604B-F1B5-4389-9039-6F003CB43700}" dt="2024-01-19T20:46:23.841" v="9" actId="47"/>
        <pc:sldMkLst>
          <pc:docMk/>
          <pc:sldMk cId="413143329" sldId="266"/>
        </pc:sldMkLst>
      </pc:sldChg>
      <pc:sldChg chg="del">
        <pc:chgData name="Cate Plovich" userId="186c4d68-f86e-400d-9c74-70a0b8d4d88e" providerId="ADAL" clId="{D129604B-F1B5-4389-9039-6F003CB43700}" dt="2024-01-19T20:46:25.866" v="10" actId="47"/>
        <pc:sldMkLst>
          <pc:docMk/>
          <pc:sldMk cId="114241188" sldId="269"/>
        </pc:sldMkLst>
      </pc:sldChg>
      <pc:sldChg chg="del">
        <pc:chgData name="Cate Plovich" userId="186c4d68-f86e-400d-9c74-70a0b8d4d88e" providerId="ADAL" clId="{D129604B-F1B5-4389-9039-6F003CB43700}" dt="2024-01-19T20:46:26.761" v="11" actId="47"/>
        <pc:sldMkLst>
          <pc:docMk/>
          <pc:sldMk cId="3571749736" sldId="270"/>
        </pc:sldMkLst>
      </pc:sldChg>
      <pc:sldChg chg="del">
        <pc:chgData name="Cate Plovich" userId="186c4d68-f86e-400d-9c74-70a0b8d4d88e" providerId="ADAL" clId="{D129604B-F1B5-4389-9039-6F003CB43700}" dt="2024-01-19T20:46:27.203" v="12" actId="47"/>
        <pc:sldMkLst>
          <pc:docMk/>
          <pc:sldMk cId="3693677715" sldId="271"/>
        </pc:sldMkLst>
      </pc:sldChg>
      <pc:sldChg chg="addSp modSp mod">
        <pc:chgData name="Cate Plovich" userId="186c4d68-f86e-400d-9c74-70a0b8d4d88e" providerId="ADAL" clId="{D129604B-F1B5-4389-9039-6F003CB43700}" dt="2024-01-23T16:14:42.007" v="21" actId="1076"/>
        <pc:sldMkLst>
          <pc:docMk/>
          <pc:sldMk cId="811308700" sldId="272"/>
        </pc:sldMkLst>
        <pc:spChg chg="add mod">
          <ac:chgData name="Cate Plovich" userId="186c4d68-f86e-400d-9c74-70a0b8d4d88e" providerId="ADAL" clId="{D129604B-F1B5-4389-9039-6F003CB43700}" dt="2024-01-23T16:14:42.007" v="21" actId="1076"/>
          <ac:spMkLst>
            <pc:docMk/>
            <pc:sldMk cId="811308700" sldId="272"/>
            <ac:spMk id="3" creationId="{33DAD438-D1C6-CC87-51AA-9B4F86238A23}"/>
          </ac:spMkLst>
        </pc:spChg>
      </pc:sldChg>
      <pc:sldChg chg="addSp modSp mod">
        <pc:chgData name="Cate Plovich" userId="186c4d68-f86e-400d-9c74-70a0b8d4d88e" providerId="ADAL" clId="{D129604B-F1B5-4389-9039-6F003CB43700}" dt="2024-01-23T16:14:50.559" v="24" actId="1076"/>
        <pc:sldMkLst>
          <pc:docMk/>
          <pc:sldMk cId="465442080" sldId="273"/>
        </pc:sldMkLst>
        <pc:spChg chg="add mod">
          <ac:chgData name="Cate Plovich" userId="186c4d68-f86e-400d-9c74-70a0b8d4d88e" providerId="ADAL" clId="{D129604B-F1B5-4389-9039-6F003CB43700}" dt="2024-01-23T16:14:50.559" v="24" actId="1076"/>
          <ac:spMkLst>
            <pc:docMk/>
            <pc:sldMk cId="465442080" sldId="273"/>
            <ac:spMk id="2" creationId="{6A2F431D-C28E-53CA-04AB-8ABF31EAB33A}"/>
          </ac:spMkLst>
        </pc:spChg>
      </pc:sldChg>
      <pc:sldChg chg="del">
        <pc:chgData name="Cate Plovich" userId="186c4d68-f86e-400d-9c74-70a0b8d4d88e" providerId="ADAL" clId="{D129604B-F1B5-4389-9039-6F003CB43700}" dt="2024-01-19T20:46:33.699" v="13" actId="47"/>
        <pc:sldMkLst>
          <pc:docMk/>
          <pc:sldMk cId="2006974134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659B-479A-4E67-8259-5BA6CAB5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F0FF5-ECAA-41AC-9D8B-6A064104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FF051-E4DA-4AF1-A39F-4D0CE439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11014-7480-45BC-BB93-E8C09D3B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A3A4B-7096-44B3-B08B-8C99C8B6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8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D059A-1E1A-4CE4-8393-E2D6A686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6C4AD-C6B6-4C9E-ABDD-710C1B1A0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3C540-ED2C-41C9-B9BE-ADB9A8B4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4F829-1834-4E59-9C7B-455A830D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5DEDA-CD8F-45B6-A438-75E181AE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5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B7AEFC-34CC-4242-863C-106E1A84A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6B219-1121-4C87-AADB-5A0F6DEE2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030A-2E16-4CDA-A68D-8CA18021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866EF-BD51-4706-97E3-8C748B957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5F00A-C106-4822-8FDE-AFAB8BA0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57CB-7405-4CC8-87CA-00512934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1C79-709D-46BE-A16A-8AD15253F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07A8E-F0FE-4B02-AB28-CCE4E6CC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8167-C151-4F6B-9AA0-DD9B0392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236ED-F295-488F-9340-A0EF1F51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49FC-15F5-4B9A-9D25-57326892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02A44-3946-40B0-B05D-83996DB2C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D3081-60F2-4262-8503-1E32EBC3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E6D30-50C5-455F-B7D6-6A45A9B4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F0D0F-D93F-4F50-970A-793FBF34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EC1B-4756-43DF-8791-F76252DC3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42BE-7088-4260-B0AD-3958C01EC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12AD9-293F-4E63-87E3-8DF2D12F5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A7C32-5F56-4810-804C-E4D38328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22E96-CF48-44A6-9ED2-155851ED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ABCFE3-A57D-4A08-AB27-252D484A6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1FEE-9805-4237-94B9-243D2CB5C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10034-F40E-4377-8D9E-96CA522A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8343E-676D-4AC3-8A06-F7FD344DE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9DE11-4094-4F84-961B-6543D4CBF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ED609-6D32-419B-AF75-1320FFB0B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BA6E3-D0ED-4DD2-A0B4-15FD0F44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961B4-F77F-46A2-BE92-5060FD182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E1336-CA10-46F3-8171-1CE37E94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D1A85-C078-44AD-9EC6-88CA6DD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013C-E373-46D6-90A4-3DAD9E37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A59F2-5FEC-4B42-BC47-57E2FF86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FCC3-8154-4622-8F36-F397EB9A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C5345E-22A5-4D82-A463-55D55B86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F1D76-9DAE-4747-AE5B-D7782931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E41C4-FB8A-4DDE-A097-AA8321D7D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8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2894-1D0C-4FC4-B0BC-1294A19A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666E-7DC3-41BE-A48E-2114CAEA5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36173-79D2-495C-BCD0-26AF5BF00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75DE-C87A-4BFD-A3A9-71AC3FFB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59D57-3C72-42D6-8FC9-CB06E4C88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7BBB5-FFB6-4835-AA71-133ACBC6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7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6700B-57E4-4796-908F-958137E6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827D6-4ACC-411D-8A0C-9CAEA2901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1AB86-E6FA-46B1-A86F-BAF53D0AF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C347D-2EDC-4C91-AD07-1EB32FA2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18418-CB9A-49DB-94AC-02788810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F505A-2A18-449D-9433-B4374620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2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D13AF-7EDA-47FE-9C07-D7C0DB1D4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C8328-22B7-4316-816B-7A37BA252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40B25-D4F7-4B84-818F-6BEAC060F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FB31-DFE5-478D-A81B-1B1ED574CED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CC27D-7EC6-4850-9E6E-0947D8CA1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9824B-AB48-4568-B8D2-09E90FC01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7911-F27D-442B-984B-15C628E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5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FDE68D-FDCB-47E8-A02A-8D173F9611E8}"/>
              </a:ext>
            </a:extLst>
          </p:cNvPr>
          <p:cNvCxnSpPr>
            <a:cxnSpLocks/>
          </p:cNvCxnSpPr>
          <p:nvPr/>
        </p:nvCxnSpPr>
        <p:spPr>
          <a:xfrm>
            <a:off x="12349843" y="91440"/>
            <a:ext cx="0" cy="3722914"/>
          </a:xfrm>
          <a:prstGeom prst="line">
            <a:avLst/>
          </a:prstGeom>
          <a:ln w="127000" cap="rnd">
            <a:solidFill>
              <a:srgbClr val="FE509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502F04-727E-4795-BA31-856E15064DC8}"/>
              </a:ext>
            </a:extLst>
          </p:cNvPr>
          <p:cNvCxnSpPr>
            <a:cxnSpLocks/>
          </p:cNvCxnSpPr>
          <p:nvPr/>
        </p:nvCxnSpPr>
        <p:spPr>
          <a:xfrm>
            <a:off x="12349843" y="91440"/>
            <a:ext cx="0" cy="3722914"/>
          </a:xfrm>
          <a:prstGeom prst="line">
            <a:avLst/>
          </a:prstGeom>
          <a:ln w="127000" cap="rnd">
            <a:solidFill>
              <a:srgbClr val="FFA86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10DBB6-EA50-4803-B755-8C709C9C2F2B}"/>
              </a:ext>
            </a:extLst>
          </p:cNvPr>
          <p:cNvCxnSpPr>
            <a:cxnSpLocks/>
          </p:cNvCxnSpPr>
          <p:nvPr/>
        </p:nvCxnSpPr>
        <p:spPr>
          <a:xfrm>
            <a:off x="12349843" y="91440"/>
            <a:ext cx="0" cy="3722914"/>
          </a:xfrm>
          <a:prstGeom prst="line">
            <a:avLst/>
          </a:prstGeom>
          <a:ln w="127000" cap="rnd">
            <a:solidFill>
              <a:srgbClr val="FFDA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7310CE-4FD0-4A6F-9C3A-6110D636BEA1}"/>
              </a:ext>
            </a:extLst>
          </p:cNvPr>
          <p:cNvCxnSpPr>
            <a:cxnSpLocks/>
          </p:cNvCxnSpPr>
          <p:nvPr/>
        </p:nvCxnSpPr>
        <p:spPr>
          <a:xfrm>
            <a:off x="12349843" y="91440"/>
            <a:ext cx="0" cy="3722914"/>
          </a:xfrm>
          <a:prstGeom prst="line">
            <a:avLst/>
          </a:prstGeom>
          <a:ln w="127000" cap="rnd">
            <a:solidFill>
              <a:srgbClr val="A4FF4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6F9EE1-ADCA-4CEE-B18A-F822EC70E8E7}"/>
              </a:ext>
            </a:extLst>
          </p:cNvPr>
          <p:cNvCxnSpPr>
            <a:cxnSpLocks/>
          </p:cNvCxnSpPr>
          <p:nvPr/>
        </p:nvCxnSpPr>
        <p:spPr>
          <a:xfrm>
            <a:off x="12349843" y="91440"/>
            <a:ext cx="0" cy="3722914"/>
          </a:xfrm>
          <a:prstGeom prst="line">
            <a:avLst/>
          </a:prstGeom>
          <a:ln w="127000" cap="rnd">
            <a:solidFill>
              <a:srgbClr val="09ECF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26060C-4EFB-4420-A7CB-D3D5C36E6F90}"/>
              </a:ext>
            </a:extLst>
          </p:cNvPr>
          <p:cNvCxnSpPr>
            <a:cxnSpLocks/>
          </p:cNvCxnSpPr>
          <p:nvPr/>
        </p:nvCxnSpPr>
        <p:spPr>
          <a:xfrm>
            <a:off x="12349843" y="91440"/>
            <a:ext cx="0" cy="3722914"/>
          </a:xfrm>
          <a:prstGeom prst="line">
            <a:avLst/>
          </a:prstGeom>
          <a:ln w="127000" cap="rnd">
            <a:solidFill>
              <a:srgbClr val="EDC0F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4F717-2184-4A5C-9729-467AB7FC313A}"/>
              </a:ext>
            </a:extLst>
          </p:cNvPr>
          <p:cNvCxnSpPr>
            <a:cxnSpLocks/>
          </p:cNvCxnSpPr>
          <p:nvPr/>
        </p:nvCxnSpPr>
        <p:spPr>
          <a:xfrm>
            <a:off x="11885820" y="0"/>
            <a:ext cx="0" cy="3722914"/>
          </a:xfrm>
          <a:prstGeom prst="line">
            <a:avLst/>
          </a:prstGeom>
          <a:ln w="127000" cap="rnd">
            <a:solidFill>
              <a:srgbClr val="D25C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77A0714-BCC9-42F6-935C-1250D8B89FAB}"/>
              </a:ext>
            </a:extLst>
          </p:cNvPr>
          <p:cNvSpPr/>
          <p:nvPr/>
        </p:nvSpPr>
        <p:spPr>
          <a:xfrm>
            <a:off x="13433333" y="91440"/>
            <a:ext cx="2677885" cy="3840479"/>
          </a:xfrm>
          <a:prstGeom prst="ellipse">
            <a:avLst/>
          </a:prstGeom>
          <a:noFill/>
          <a:ln w="127000">
            <a:solidFill>
              <a:srgbClr val="FE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CE101B-197C-4BC8-B568-22ECA4649E2D}"/>
              </a:ext>
            </a:extLst>
          </p:cNvPr>
          <p:cNvSpPr/>
          <p:nvPr/>
        </p:nvSpPr>
        <p:spPr>
          <a:xfrm>
            <a:off x="13433333" y="91440"/>
            <a:ext cx="2677885" cy="3840479"/>
          </a:xfrm>
          <a:prstGeom prst="ellipse">
            <a:avLst/>
          </a:prstGeom>
          <a:noFill/>
          <a:ln w="127000">
            <a:solidFill>
              <a:srgbClr val="FFA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440626-A5AE-4CDB-AA12-53E15CBADE8D}"/>
              </a:ext>
            </a:extLst>
          </p:cNvPr>
          <p:cNvSpPr/>
          <p:nvPr/>
        </p:nvSpPr>
        <p:spPr>
          <a:xfrm>
            <a:off x="13433333" y="91440"/>
            <a:ext cx="2677885" cy="3840479"/>
          </a:xfrm>
          <a:prstGeom prst="ellipse">
            <a:avLst/>
          </a:prstGeom>
          <a:noFill/>
          <a:ln w="127000">
            <a:solidFill>
              <a:srgbClr val="FFD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7131B75-8E54-4E69-8D37-175383093477}"/>
              </a:ext>
            </a:extLst>
          </p:cNvPr>
          <p:cNvSpPr/>
          <p:nvPr/>
        </p:nvSpPr>
        <p:spPr>
          <a:xfrm>
            <a:off x="13271787" y="108939"/>
            <a:ext cx="2677885" cy="3840479"/>
          </a:xfrm>
          <a:prstGeom prst="ellipse">
            <a:avLst/>
          </a:prstGeom>
          <a:noFill/>
          <a:ln w="127000">
            <a:solidFill>
              <a:srgbClr val="A4F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CE95C94-F77C-474F-8514-CDA0302D1735}"/>
              </a:ext>
            </a:extLst>
          </p:cNvPr>
          <p:cNvSpPr/>
          <p:nvPr/>
        </p:nvSpPr>
        <p:spPr>
          <a:xfrm>
            <a:off x="12946804" y="91439"/>
            <a:ext cx="2677885" cy="3840479"/>
          </a:xfrm>
          <a:prstGeom prst="ellipse">
            <a:avLst/>
          </a:prstGeom>
          <a:noFill/>
          <a:ln w="127000">
            <a:solidFill>
              <a:srgbClr val="09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3437C69-42B6-4452-BF72-0E0DB836E2D0}"/>
              </a:ext>
            </a:extLst>
          </p:cNvPr>
          <p:cNvSpPr/>
          <p:nvPr/>
        </p:nvSpPr>
        <p:spPr>
          <a:xfrm>
            <a:off x="12698187" y="199017"/>
            <a:ext cx="2677885" cy="3840479"/>
          </a:xfrm>
          <a:prstGeom prst="ellipse">
            <a:avLst/>
          </a:prstGeom>
          <a:noFill/>
          <a:ln w="127000">
            <a:solidFill>
              <a:srgbClr val="D25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A6AB55-A92C-42E3-9FEF-8E261FA4F6C2}"/>
              </a:ext>
            </a:extLst>
          </p:cNvPr>
          <p:cNvSpPr/>
          <p:nvPr/>
        </p:nvSpPr>
        <p:spPr>
          <a:xfrm>
            <a:off x="12540343" y="91440"/>
            <a:ext cx="2677885" cy="3840479"/>
          </a:xfrm>
          <a:prstGeom prst="ellipse">
            <a:avLst/>
          </a:prstGeom>
          <a:noFill/>
          <a:ln w="127000">
            <a:solidFill>
              <a:srgbClr val="FE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862720-8EEA-4B1E-9BCF-540B6145CAF1}"/>
              </a:ext>
            </a:extLst>
          </p:cNvPr>
          <p:cNvSpPr/>
          <p:nvPr/>
        </p:nvSpPr>
        <p:spPr>
          <a:xfrm>
            <a:off x="12540343" y="91440"/>
            <a:ext cx="2677885" cy="3840479"/>
          </a:xfrm>
          <a:prstGeom prst="ellipse">
            <a:avLst/>
          </a:prstGeom>
          <a:noFill/>
          <a:ln w="127000">
            <a:solidFill>
              <a:srgbClr val="FFA8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57D6D2D-816E-453B-9167-8FC8E2E3B08F}"/>
              </a:ext>
            </a:extLst>
          </p:cNvPr>
          <p:cNvSpPr/>
          <p:nvPr/>
        </p:nvSpPr>
        <p:spPr>
          <a:xfrm>
            <a:off x="12540343" y="91440"/>
            <a:ext cx="2677885" cy="3840479"/>
          </a:xfrm>
          <a:prstGeom prst="ellipse">
            <a:avLst/>
          </a:prstGeom>
          <a:noFill/>
          <a:ln w="127000">
            <a:solidFill>
              <a:srgbClr val="FFD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B6D8BF-5DC9-4078-8767-58D803731AAF}"/>
              </a:ext>
            </a:extLst>
          </p:cNvPr>
          <p:cNvSpPr/>
          <p:nvPr/>
        </p:nvSpPr>
        <p:spPr>
          <a:xfrm>
            <a:off x="12540343" y="91440"/>
            <a:ext cx="2677885" cy="3840479"/>
          </a:xfrm>
          <a:prstGeom prst="ellipse">
            <a:avLst/>
          </a:prstGeom>
          <a:noFill/>
          <a:ln w="127000">
            <a:solidFill>
              <a:srgbClr val="A4FF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BAEACD8-67A6-4F03-AF26-25AE9FCE2215}"/>
              </a:ext>
            </a:extLst>
          </p:cNvPr>
          <p:cNvSpPr/>
          <p:nvPr/>
        </p:nvSpPr>
        <p:spPr>
          <a:xfrm>
            <a:off x="12540343" y="91440"/>
            <a:ext cx="2677885" cy="3840479"/>
          </a:xfrm>
          <a:prstGeom prst="ellipse">
            <a:avLst/>
          </a:prstGeom>
          <a:noFill/>
          <a:ln w="127000">
            <a:solidFill>
              <a:srgbClr val="09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E7F948-54F9-4F9B-AB66-96BA524F63A6}"/>
              </a:ext>
            </a:extLst>
          </p:cNvPr>
          <p:cNvSpPr/>
          <p:nvPr/>
        </p:nvSpPr>
        <p:spPr>
          <a:xfrm>
            <a:off x="12192000" y="91440"/>
            <a:ext cx="2677885" cy="3840479"/>
          </a:xfrm>
          <a:prstGeom prst="ellipse">
            <a:avLst/>
          </a:prstGeom>
          <a:noFill/>
          <a:ln w="127000">
            <a:solidFill>
              <a:srgbClr val="D25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ark, bright&#10;&#10;Description automatically generated">
            <a:extLst>
              <a:ext uri="{FF2B5EF4-FFF2-40B4-BE49-F238E27FC236}">
                <a16:creationId xmlns:a16="http://schemas.microsoft.com/office/drawing/2014/main" id="{B526564E-D4EB-45C9-9DC5-998B270BB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 r="12578" b="51875"/>
          <a:stretch/>
        </p:blipFill>
        <p:spPr>
          <a:xfrm>
            <a:off x="9030221" y="3479799"/>
            <a:ext cx="1056848" cy="232410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55AF478-7518-4433-8DC0-7170E2E28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4847" r="2284" b="45951"/>
          <a:stretch/>
        </p:blipFill>
        <p:spPr>
          <a:xfrm>
            <a:off x="8173998" y="943768"/>
            <a:ext cx="3073400" cy="269974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23FC72E-1D62-4FAC-937C-5C1423FDAB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54049" r="2284" b="7067"/>
          <a:stretch/>
        </p:blipFill>
        <p:spPr>
          <a:xfrm>
            <a:off x="8834051" y="1353838"/>
            <a:ext cx="3073400" cy="21336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B821DAA-3A8B-4394-8D00-A9D6237BD8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54049" r="2284" b="7067"/>
          <a:stretch/>
        </p:blipFill>
        <p:spPr>
          <a:xfrm>
            <a:off x="7846199" y="698500"/>
            <a:ext cx="3073400" cy="21336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D700768-B8CF-4527-AD79-1B33548A3C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4847" r="2284" b="45951"/>
          <a:stretch/>
        </p:blipFill>
        <p:spPr>
          <a:xfrm>
            <a:off x="7493521" y="280790"/>
            <a:ext cx="3073400" cy="2699741"/>
          </a:xfrm>
          <a:prstGeom prst="rect">
            <a:avLst/>
          </a:prstGeom>
        </p:spPr>
      </p:pic>
      <p:pic>
        <p:nvPicPr>
          <p:cNvPr id="10" name="Picture 9" descr="A picture containing text, dark, bright&#10;&#10;Description automatically generated">
            <a:extLst>
              <a:ext uri="{FF2B5EF4-FFF2-40B4-BE49-F238E27FC236}">
                <a16:creationId xmlns:a16="http://schemas.microsoft.com/office/drawing/2014/main" id="{501DDD3C-1829-4DAB-8E87-1A2DF1168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5" r="12578" b="3469"/>
          <a:stretch/>
        </p:blipFill>
        <p:spPr>
          <a:xfrm>
            <a:off x="7846199" y="4142777"/>
            <a:ext cx="1056848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68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98F9DDC8-F396-4DBA-8852-977A3FBA2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A6228A5-7330-4F3F-A427-5C78B22B9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F0896-4AAD-4D52-A300-36EB643B2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5EB8B45-58B0-4C9E-935E-F9439746A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B36BDE34-7213-412F-90C3-BDDC57B885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C9B25AAF-F50C-49F5-A692-B9A734AF3D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B677574E-3BC8-424F-900C-F407F5651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4AA05E4B-1054-4297-9BF6-0A76994B7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id="{EB6084C7-ECE2-4BAE-8C51-A675E3915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id="{71453BC4-7317-40F0-B812-30623200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id="{109CFDA3-97FB-402C-8433-927E26FC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1F67230A-01BE-400F-8CA9-0C6337621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B794F520-E65B-4B72-9B4E-7A2F988B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9A89B138-1D00-47D4-BE66-A7F57D003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2A56C5FC-317F-4485-9A5D-4EE8CA4BD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958" y="5535559"/>
            <a:ext cx="1012024" cy="1012024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29B3507B-927D-44DF-BDF7-EC8C34EFC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7D8A1D3F-3366-4E9C-A0E9-9275F5355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6FA9F301-22F9-449A-BDC6-F39B878AB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C52ECA93-B5D8-4044-A58C-158ACBE91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54AF6715-03E7-4C57-814B-74CEAF260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BA032B31-CE5F-4500-ABBF-18BA950F8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0B6DB46-6E51-4ACA-AF9B-9AEA92C2F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79AC01E2-FC4C-4373-8AB4-C0013E335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7051EC5A-D3EE-4E4F-80CD-7565D8861A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90" y="5535559"/>
            <a:ext cx="1012024" cy="10120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FAC2F0-46F3-4EE5-B521-547B219CB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0654F7-5186-4E54-B5C1-C616E0D01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1D3E28-CAA4-427C-8687-8D77673D4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A43EE0-BD6B-4A2E-B34A-60848059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48B919E-9661-408F-9BAD-DE43C74856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520B56-C1EB-4F99-A207-A60B319E8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6576C03-A443-42AB-853A-2B000E0818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782F909-8ECA-4AF1-AE67-067AEF36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7795602-C876-478D-B71D-00A69ACBF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622" y="5535559"/>
            <a:ext cx="1012024" cy="1012024"/>
          </a:xfrm>
          <a:prstGeom prst="rect">
            <a:avLst/>
          </a:prstGeom>
        </p:spPr>
      </p:pic>
      <p:pic>
        <p:nvPicPr>
          <p:cNvPr id="41" name="Picture 40" descr="Shape&#10;&#10;Description automatically generated">
            <a:extLst>
              <a:ext uri="{FF2B5EF4-FFF2-40B4-BE49-F238E27FC236}">
                <a16:creationId xmlns:a16="http://schemas.microsoft.com/office/drawing/2014/main" id="{8A13AC7A-08A7-4E72-885C-6B4A4E8D9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6BEE5CF1-0E91-4812-AABC-788812210B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3" name="Picture 42" descr="Shape&#10;&#10;Description automatically generated">
            <a:extLst>
              <a:ext uri="{FF2B5EF4-FFF2-40B4-BE49-F238E27FC236}">
                <a16:creationId xmlns:a16="http://schemas.microsoft.com/office/drawing/2014/main" id="{8644B977-5464-44D3-9498-73385D463F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4" name="Picture 43" descr="Shape&#10;&#10;Description automatically generated">
            <a:extLst>
              <a:ext uri="{FF2B5EF4-FFF2-40B4-BE49-F238E27FC236}">
                <a16:creationId xmlns:a16="http://schemas.microsoft.com/office/drawing/2014/main" id="{F8AE2851-A80E-48B0-A873-06563094A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5" name="Picture 44" descr="Shape&#10;&#10;Description automatically generated">
            <a:extLst>
              <a:ext uri="{FF2B5EF4-FFF2-40B4-BE49-F238E27FC236}">
                <a16:creationId xmlns:a16="http://schemas.microsoft.com/office/drawing/2014/main" id="{76B5FAB6-7AE0-4582-B9A9-1C3172AAB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1380DBB5-2CA2-4AA0-9977-2E9F2B88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7" name="Picture 46" descr="Shape&#10;&#10;Description automatically generated">
            <a:extLst>
              <a:ext uri="{FF2B5EF4-FFF2-40B4-BE49-F238E27FC236}">
                <a16:creationId xmlns:a16="http://schemas.microsoft.com/office/drawing/2014/main" id="{B951287B-3718-4F03-A963-64178ABBD9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8" name="Picture 47" descr="Shape&#10;&#10;Description automatically generated">
            <a:extLst>
              <a:ext uri="{FF2B5EF4-FFF2-40B4-BE49-F238E27FC236}">
                <a16:creationId xmlns:a16="http://schemas.microsoft.com/office/drawing/2014/main" id="{2FD6851C-A179-4318-900D-9B9E600F2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49" name="Picture 48" descr="Shape&#10;&#10;Description automatically generated">
            <a:extLst>
              <a:ext uri="{FF2B5EF4-FFF2-40B4-BE49-F238E27FC236}">
                <a16:creationId xmlns:a16="http://schemas.microsoft.com/office/drawing/2014/main" id="{22A3567E-0546-4108-AA63-CD524D52D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54" y="5535559"/>
            <a:ext cx="1012024" cy="1012024"/>
          </a:xfrm>
          <a:prstGeom prst="rect">
            <a:avLst/>
          </a:prstGeom>
        </p:spPr>
      </p:pic>
      <p:pic>
        <p:nvPicPr>
          <p:cNvPr id="50" name="Picture 49" descr="Shape&#10;&#10;Description automatically generated">
            <a:extLst>
              <a:ext uri="{FF2B5EF4-FFF2-40B4-BE49-F238E27FC236}">
                <a16:creationId xmlns:a16="http://schemas.microsoft.com/office/drawing/2014/main" id="{560EA1A7-A9B9-45F9-9F0E-66A19C08D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1" name="Picture 50" descr="Shape&#10;&#10;Description automatically generated">
            <a:extLst>
              <a:ext uri="{FF2B5EF4-FFF2-40B4-BE49-F238E27FC236}">
                <a16:creationId xmlns:a16="http://schemas.microsoft.com/office/drawing/2014/main" id="{DF03E96D-8775-4512-AB36-F89AB3035F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2" name="Picture 51" descr="Shape&#10;&#10;Description automatically generated">
            <a:extLst>
              <a:ext uri="{FF2B5EF4-FFF2-40B4-BE49-F238E27FC236}">
                <a16:creationId xmlns:a16="http://schemas.microsoft.com/office/drawing/2014/main" id="{DDF0FD13-AD2B-44C4-95FE-CC66AFCEB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3" name="Picture 52" descr="Shape&#10;&#10;Description automatically generated">
            <a:extLst>
              <a:ext uri="{FF2B5EF4-FFF2-40B4-BE49-F238E27FC236}">
                <a16:creationId xmlns:a16="http://schemas.microsoft.com/office/drawing/2014/main" id="{3F8246F9-DA3A-4306-BB3B-985FB81528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4" name="Picture 53" descr="Shape&#10;&#10;Description automatically generated">
            <a:extLst>
              <a:ext uri="{FF2B5EF4-FFF2-40B4-BE49-F238E27FC236}">
                <a16:creationId xmlns:a16="http://schemas.microsoft.com/office/drawing/2014/main" id="{6BA1BA50-8E7A-4D4F-950F-D35A78C21F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5" name="Picture 54" descr="Shape&#10;&#10;Description automatically generated">
            <a:extLst>
              <a:ext uri="{FF2B5EF4-FFF2-40B4-BE49-F238E27FC236}">
                <a16:creationId xmlns:a16="http://schemas.microsoft.com/office/drawing/2014/main" id="{9643C25F-23DD-41DC-BB5B-58373C953C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6" name="Picture 55" descr="Shape&#10;&#10;Description automatically generated">
            <a:extLst>
              <a:ext uri="{FF2B5EF4-FFF2-40B4-BE49-F238E27FC236}">
                <a16:creationId xmlns:a16="http://schemas.microsoft.com/office/drawing/2014/main" id="{50CD1AB9-EEA7-4C20-9FC0-AAED3A3841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FE459DCD-8B0A-4EBB-8D01-5E04715D2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4A0928FB-AA87-4D3C-8F10-840361AC8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6" y="5511323"/>
            <a:ext cx="1012024" cy="1012024"/>
          </a:xfrm>
          <a:prstGeom prst="rect">
            <a:avLst/>
          </a:prstGeom>
        </p:spPr>
      </p:pic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9EF2A144-DF3F-4AAC-AC91-8B3C6FA0E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0" name="Picture 59" descr="Shape&#10;&#10;Description automatically generated">
            <a:extLst>
              <a:ext uri="{FF2B5EF4-FFF2-40B4-BE49-F238E27FC236}">
                <a16:creationId xmlns:a16="http://schemas.microsoft.com/office/drawing/2014/main" id="{3F465236-0F32-49B4-A68D-C3F0EC445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C2D3DE99-70C9-4467-9785-5A21EED96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2" name="Picture 61" descr="Shape&#10;&#10;Description automatically generated">
            <a:extLst>
              <a:ext uri="{FF2B5EF4-FFF2-40B4-BE49-F238E27FC236}">
                <a16:creationId xmlns:a16="http://schemas.microsoft.com/office/drawing/2014/main" id="{BA62E121-8B2F-46BF-9613-CA5FC7F4A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3" name="Picture 62" descr="Shape&#10;&#10;Description automatically generated">
            <a:extLst>
              <a:ext uri="{FF2B5EF4-FFF2-40B4-BE49-F238E27FC236}">
                <a16:creationId xmlns:a16="http://schemas.microsoft.com/office/drawing/2014/main" id="{1281162A-05AA-48DA-AC80-AC592140F1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4" name="Picture 63" descr="Shape&#10;&#10;Description automatically generated">
            <a:extLst>
              <a:ext uri="{FF2B5EF4-FFF2-40B4-BE49-F238E27FC236}">
                <a16:creationId xmlns:a16="http://schemas.microsoft.com/office/drawing/2014/main" id="{9D3A84D6-80A8-44E6-9265-4F0F1FF3A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5" name="Picture 64" descr="Shape&#10;&#10;Description automatically generated">
            <a:extLst>
              <a:ext uri="{FF2B5EF4-FFF2-40B4-BE49-F238E27FC236}">
                <a16:creationId xmlns:a16="http://schemas.microsoft.com/office/drawing/2014/main" id="{A195CF40-B6C1-4821-9902-9C317E4E01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6" name="Picture 65" descr="Shape&#10;&#10;Description automatically generated">
            <a:extLst>
              <a:ext uri="{FF2B5EF4-FFF2-40B4-BE49-F238E27FC236}">
                <a16:creationId xmlns:a16="http://schemas.microsoft.com/office/drawing/2014/main" id="{8CC3F4D2-4853-4769-8302-D02EBDE1A9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  <p:pic>
        <p:nvPicPr>
          <p:cNvPr id="67" name="Picture 66" descr="Shape&#10;&#10;Description automatically generated">
            <a:extLst>
              <a:ext uri="{FF2B5EF4-FFF2-40B4-BE49-F238E27FC236}">
                <a16:creationId xmlns:a16="http://schemas.microsoft.com/office/drawing/2014/main" id="{40E3F8A2-F1F1-4DE8-AFF0-4E02B89E9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6" y="5535559"/>
            <a:ext cx="1012024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90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6FE5F-7C08-42FB-8496-FF6F25CC75BF}"/>
              </a:ext>
            </a:extLst>
          </p:cNvPr>
          <p:cNvSpPr txBox="1"/>
          <p:nvPr/>
        </p:nvSpPr>
        <p:spPr>
          <a:xfrm>
            <a:off x="4991099" y="1768554"/>
            <a:ext cx="70580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33DAD438-D1C6-CC87-51AA-9B4F86238A23}"/>
              </a:ext>
            </a:extLst>
          </p:cNvPr>
          <p:cNvSpPr/>
          <p:nvPr/>
        </p:nvSpPr>
        <p:spPr>
          <a:xfrm>
            <a:off x="7063409" y="2024051"/>
            <a:ext cx="2146852" cy="1921565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0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6A2F431D-C28E-53CA-04AB-8ABF31EAB33A}"/>
              </a:ext>
            </a:extLst>
          </p:cNvPr>
          <p:cNvSpPr/>
          <p:nvPr/>
        </p:nvSpPr>
        <p:spPr>
          <a:xfrm>
            <a:off x="2305878" y="1943711"/>
            <a:ext cx="2146852" cy="1921565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4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7AEA826A-093A-4187-A8AB-7D46AB922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17185620-5AB0-47DA-93B7-26731B188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CE73594F-3E0D-4FC4-A05E-98382F5BF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54BA1C8B-2225-497F-8ADF-0D53EB008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38AE5A99-8D18-48AB-B2B2-61AB63EC6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E99A5E6D-7658-4835-8672-4E24D2240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:a16="http://schemas.microsoft.com/office/drawing/2014/main" id="{0B9C7587-3096-491C-A5F4-C08D75359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7D05480D-C530-4BE9-854B-34C00BD4F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EF39038B-3EAF-43BB-855D-60A5D4D50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B2914342-00B0-4B8C-B8EB-1DD8B5FB3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85F32686-68B1-47E8-B62A-EE43BFCD7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3" name="Picture 22" descr="Shape, rectangle&#10;&#10;Description automatically generated">
            <a:extLst>
              <a:ext uri="{FF2B5EF4-FFF2-40B4-BE49-F238E27FC236}">
                <a16:creationId xmlns:a16="http://schemas.microsoft.com/office/drawing/2014/main" id="{E7E9ECD9-35A6-491A-BDA0-90A933B90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4" name="Picture 23" descr="Shape, rectangle&#10;&#10;Description automatically generated">
            <a:extLst>
              <a:ext uri="{FF2B5EF4-FFF2-40B4-BE49-F238E27FC236}">
                <a16:creationId xmlns:a16="http://schemas.microsoft.com/office/drawing/2014/main" id="{3CAF45DB-133A-4A18-AFCC-F8BFCB607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5" name="Picture 24" descr="Shape, rectangle&#10;&#10;Description automatically generated">
            <a:extLst>
              <a:ext uri="{FF2B5EF4-FFF2-40B4-BE49-F238E27FC236}">
                <a16:creationId xmlns:a16="http://schemas.microsoft.com/office/drawing/2014/main" id="{562198F9-B741-4FFA-9A2E-2B05772FF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6" name="Picture 25" descr="Shape, rectangle&#10;&#10;Description automatically generated">
            <a:extLst>
              <a:ext uri="{FF2B5EF4-FFF2-40B4-BE49-F238E27FC236}">
                <a16:creationId xmlns:a16="http://schemas.microsoft.com/office/drawing/2014/main" id="{A737A71C-B752-4366-A42C-8B0F4AFE6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7" name="Picture 26" descr="Shape, rectangle&#10;&#10;Description automatically generated">
            <a:extLst>
              <a:ext uri="{FF2B5EF4-FFF2-40B4-BE49-F238E27FC236}">
                <a16:creationId xmlns:a16="http://schemas.microsoft.com/office/drawing/2014/main" id="{40873370-5F45-4BE6-9B05-7381BB8EC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8" name="Picture 27" descr="Shape, rectangle&#10;&#10;Description automatically generated">
            <a:extLst>
              <a:ext uri="{FF2B5EF4-FFF2-40B4-BE49-F238E27FC236}">
                <a16:creationId xmlns:a16="http://schemas.microsoft.com/office/drawing/2014/main" id="{04B10D02-86CC-456D-ABC9-F784C75D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29" name="Picture 28" descr="Shape, rectangle&#10;&#10;Description automatically generated">
            <a:extLst>
              <a:ext uri="{FF2B5EF4-FFF2-40B4-BE49-F238E27FC236}">
                <a16:creationId xmlns:a16="http://schemas.microsoft.com/office/drawing/2014/main" id="{7A517150-C750-4241-B177-E39BFFA0D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30" name="Picture 29" descr="Shape, rectangle&#10;&#10;Description automatically generated">
            <a:extLst>
              <a:ext uri="{FF2B5EF4-FFF2-40B4-BE49-F238E27FC236}">
                <a16:creationId xmlns:a16="http://schemas.microsoft.com/office/drawing/2014/main" id="{9B546153-F9C6-4EF1-BB53-E1ED93356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31" name="Picture 30" descr="Shape, rectangle&#10;&#10;Description automatically generated">
            <a:extLst>
              <a:ext uri="{FF2B5EF4-FFF2-40B4-BE49-F238E27FC236}">
                <a16:creationId xmlns:a16="http://schemas.microsoft.com/office/drawing/2014/main" id="{263AB6FE-F853-4826-BE36-13F2EACF8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32" name="Picture 31" descr="Shape, rectangle&#10;&#10;Description automatically generated">
            <a:extLst>
              <a:ext uri="{FF2B5EF4-FFF2-40B4-BE49-F238E27FC236}">
                <a16:creationId xmlns:a16="http://schemas.microsoft.com/office/drawing/2014/main" id="{43B02E2B-AF99-465D-B1EB-9E126B65E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33" name="Picture 32" descr="Shape, rectangle&#10;&#10;Description automatically generated">
            <a:extLst>
              <a:ext uri="{FF2B5EF4-FFF2-40B4-BE49-F238E27FC236}">
                <a16:creationId xmlns:a16="http://schemas.microsoft.com/office/drawing/2014/main" id="{F1B1068A-B76D-4E68-BEEA-A0368A09A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34" name="Picture 33" descr="Shape, rectangle&#10;&#10;Description automatically generated">
            <a:extLst>
              <a:ext uri="{FF2B5EF4-FFF2-40B4-BE49-F238E27FC236}">
                <a16:creationId xmlns:a16="http://schemas.microsoft.com/office/drawing/2014/main" id="{056AD75C-4772-482A-B6DD-54BA153F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35" name="Picture 34" descr="Shape, rectangle&#10;&#10;Description automatically generated">
            <a:extLst>
              <a:ext uri="{FF2B5EF4-FFF2-40B4-BE49-F238E27FC236}">
                <a16:creationId xmlns:a16="http://schemas.microsoft.com/office/drawing/2014/main" id="{A507D5BE-3D3C-493D-996A-8D1EE94AE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200" y="388663"/>
            <a:ext cx="1353429" cy="652329"/>
          </a:xfrm>
          <a:prstGeom prst="rect">
            <a:avLst/>
          </a:prstGeom>
        </p:spPr>
      </p:pic>
      <p:pic>
        <p:nvPicPr>
          <p:cNvPr id="36" name="Picture 35" descr="Shape, rectangle&#10;&#10;Description automatically generated">
            <a:extLst>
              <a:ext uri="{FF2B5EF4-FFF2-40B4-BE49-F238E27FC236}">
                <a16:creationId xmlns:a16="http://schemas.microsoft.com/office/drawing/2014/main" id="{20E5EE54-76AF-44DD-A0B7-D50DCD8210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37" name="Picture 36" descr="Shape, rectangle&#10;&#10;Description automatically generated">
            <a:extLst>
              <a:ext uri="{FF2B5EF4-FFF2-40B4-BE49-F238E27FC236}">
                <a16:creationId xmlns:a16="http://schemas.microsoft.com/office/drawing/2014/main" id="{612D4799-9577-4B08-998C-AF3C1250A3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38" name="Picture 37" descr="Shape, rectangle&#10;&#10;Description automatically generated">
            <a:extLst>
              <a:ext uri="{FF2B5EF4-FFF2-40B4-BE49-F238E27FC236}">
                <a16:creationId xmlns:a16="http://schemas.microsoft.com/office/drawing/2014/main" id="{4BBF5E66-2302-4FD1-849F-FFE209A04D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39" name="Picture 38" descr="Shape, rectangle&#10;&#10;Description automatically generated">
            <a:extLst>
              <a:ext uri="{FF2B5EF4-FFF2-40B4-BE49-F238E27FC236}">
                <a16:creationId xmlns:a16="http://schemas.microsoft.com/office/drawing/2014/main" id="{3D545FF6-1894-4266-B2DE-22CB0DEDA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0" name="Picture 39" descr="Shape, rectangle&#10;&#10;Description automatically generated">
            <a:extLst>
              <a:ext uri="{FF2B5EF4-FFF2-40B4-BE49-F238E27FC236}">
                <a16:creationId xmlns:a16="http://schemas.microsoft.com/office/drawing/2014/main" id="{80D27E38-7AD6-4432-B72F-D0694C253A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1" name="Picture 40" descr="Shape, rectangle&#10;&#10;Description automatically generated">
            <a:extLst>
              <a:ext uri="{FF2B5EF4-FFF2-40B4-BE49-F238E27FC236}">
                <a16:creationId xmlns:a16="http://schemas.microsoft.com/office/drawing/2014/main" id="{5068A24D-C617-46DB-B7E8-35C279993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2" name="Picture 41" descr="Shape, rectangle&#10;&#10;Description automatically generated">
            <a:extLst>
              <a:ext uri="{FF2B5EF4-FFF2-40B4-BE49-F238E27FC236}">
                <a16:creationId xmlns:a16="http://schemas.microsoft.com/office/drawing/2014/main" id="{52DA7170-49FE-4522-8844-067F845ED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3" name="Picture 42" descr="Shape, rectangle&#10;&#10;Description automatically generated">
            <a:extLst>
              <a:ext uri="{FF2B5EF4-FFF2-40B4-BE49-F238E27FC236}">
                <a16:creationId xmlns:a16="http://schemas.microsoft.com/office/drawing/2014/main" id="{A652D8BC-6EA7-41D3-8297-8B92E43BE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4" name="Picture 43" descr="Shape, rectangle&#10;&#10;Description automatically generated">
            <a:extLst>
              <a:ext uri="{FF2B5EF4-FFF2-40B4-BE49-F238E27FC236}">
                <a16:creationId xmlns:a16="http://schemas.microsoft.com/office/drawing/2014/main" id="{4C7E4AB5-34B2-4692-9407-003872572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5" name="Picture 44" descr="Shape, rectangle&#10;&#10;Description automatically generated">
            <a:extLst>
              <a:ext uri="{FF2B5EF4-FFF2-40B4-BE49-F238E27FC236}">
                <a16:creationId xmlns:a16="http://schemas.microsoft.com/office/drawing/2014/main" id="{249ABA8D-B148-49C7-925B-6EBD6D6DB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6" name="Picture 45" descr="Shape, rectangle&#10;&#10;Description automatically generated">
            <a:extLst>
              <a:ext uri="{FF2B5EF4-FFF2-40B4-BE49-F238E27FC236}">
                <a16:creationId xmlns:a16="http://schemas.microsoft.com/office/drawing/2014/main" id="{14A7E1E6-B4A1-4E15-9ED6-6C32B4125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7" name="Picture 46" descr="Shape, rectangle&#10;&#10;Description automatically generated">
            <a:extLst>
              <a:ext uri="{FF2B5EF4-FFF2-40B4-BE49-F238E27FC236}">
                <a16:creationId xmlns:a16="http://schemas.microsoft.com/office/drawing/2014/main" id="{3A897DBB-12A3-42C1-A531-33E1D338D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8" name="Picture 47" descr="Shape, rectangle&#10;&#10;Description automatically generated">
            <a:extLst>
              <a:ext uri="{FF2B5EF4-FFF2-40B4-BE49-F238E27FC236}">
                <a16:creationId xmlns:a16="http://schemas.microsoft.com/office/drawing/2014/main" id="{16CFBFAD-0AEE-498F-9F13-1FFB7E8C0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49" name="Picture 48" descr="Shape, rectangle&#10;&#10;Description automatically generated">
            <a:extLst>
              <a:ext uri="{FF2B5EF4-FFF2-40B4-BE49-F238E27FC236}">
                <a16:creationId xmlns:a16="http://schemas.microsoft.com/office/drawing/2014/main" id="{A7C2E8C2-31F1-4613-8BBE-B937D8BEC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50" name="Picture 49" descr="Shape, rectangle&#10;&#10;Description automatically generated">
            <a:extLst>
              <a:ext uri="{FF2B5EF4-FFF2-40B4-BE49-F238E27FC236}">
                <a16:creationId xmlns:a16="http://schemas.microsoft.com/office/drawing/2014/main" id="{37F76C88-3F37-4010-8463-D6070A577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51" name="Picture 50" descr="Shape, rectangle&#10;&#10;Description automatically generated">
            <a:extLst>
              <a:ext uri="{FF2B5EF4-FFF2-40B4-BE49-F238E27FC236}">
                <a16:creationId xmlns:a16="http://schemas.microsoft.com/office/drawing/2014/main" id="{6B97F330-D064-45E4-949C-C02E6E55A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52" name="Picture 51" descr="Shape, rectangle&#10;&#10;Description automatically generated">
            <a:extLst>
              <a:ext uri="{FF2B5EF4-FFF2-40B4-BE49-F238E27FC236}">
                <a16:creationId xmlns:a16="http://schemas.microsoft.com/office/drawing/2014/main" id="{8C87076F-7EE6-4AA3-A441-93B158946B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53" name="Picture 52" descr="Shape, rectangle&#10;&#10;Description automatically generated">
            <a:extLst>
              <a:ext uri="{FF2B5EF4-FFF2-40B4-BE49-F238E27FC236}">
                <a16:creationId xmlns:a16="http://schemas.microsoft.com/office/drawing/2014/main" id="{3490560D-8719-4D31-BECC-A043A3F62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54" name="Picture 53" descr="Shape, rectangle&#10;&#10;Description automatically generated">
            <a:extLst>
              <a:ext uri="{FF2B5EF4-FFF2-40B4-BE49-F238E27FC236}">
                <a16:creationId xmlns:a16="http://schemas.microsoft.com/office/drawing/2014/main" id="{45B94932-C23C-4E02-9F9D-0C297C6FB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86" y="1364070"/>
            <a:ext cx="1304657" cy="597460"/>
          </a:xfrm>
          <a:prstGeom prst="rect">
            <a:avLst/>
          </a:prstGeom>
        </p:spPr>
      </p:pic>
      <p:pic>
        <p:nvPicPr>
          <p:cNvPr id="55" name="Picture 54" descr="Shape&#10;&#10;Description automatically generated">
            <a:extLst>
              <a:ext uri="{FF2B5EF4-FFF2-40B4-BE49-F238E27FC236}">
                <a16:creationId xmlns:a16="http://schemas.microsoft.com/office/drawing/2014/main" id="{C3455F9C-D2BF-4678-9377-BD72CCDB7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56" name="Picture 55" descr="Shape&#10;&#10;Description automatically generated">
            <a:extLst>
              <a:ext uri="{FF2B5EF4-FFF2-40B4-BE49-F238E27FC236}">
                <a16:creationId xmlns:a16="http://schemas.microsoft.com/office/drawing/2014/main" id="{8FF287C4-A120-416F-934D-AD1A77CE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57" name="Picture 56" descr="Shape&#10;&#10;Description automatically generated">
            <a:extLst>
              <a:ext uri="{FF2B5EF4-FFF2-40B4-BE49-F238E27FC236}">
                <a16:creationId xmlns:a16="http://schemas.microsoft.com/office/drawing/2014/main" id="{13457444-C272-43D6-BBF9-C3B2B827D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58" name="Picture 57" descr="Shape&#10;&#10;Description automatically generated">
            <a:extLst>
              <a:ext uri="{FF2B5EF4-FFF2-40B4-BE49-F238E27FC236}">
                <a16:creationId xmlns:a16="http://schemas.microsoft.com/office/drawing/2014/main" id="{98301954-C9F2-435B-B757-308F1DFBD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F4FC4747-D79B-4E19-BACF-FE9643900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0" name="Picture 59" descr="Shape&#10;&#10;Description automatically generated">
            <a:extLst>
              <a:ext uri="{FF2B5EF4-FFF2-40B4-BE49-F238E27FC236}">
                <a16:creationId xmlns:a16="http://schemas.microsoft.com/office/drawing/2014/main" id="{52EB1202-A461-44C6-AB12-8EFEC57600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1" name="Picture 60" descr="Shape&#10;&#10;Description automatically generated">
            <a:extLst>
              <a:ext uri="{FF2B5EF4-FFF2-40B4-BE49-F238E27FC236}">
                <a16:creationId xmlns:a16="http://schemas.microsoft.com/office/drawing/2014/main" id="{0A3864C5-939E-45AE-8290-3445E006C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2" name="Picture 61" descr="Shape&#10;&#10;Description automatically generated">
            <a:extLst>
              <a:ext uri="{FF2B5EF4-FFF2-40B4-BE49-F238E27FC236}">
                <a16:creationId xmlns:a16="http://schemas.microsoft.com/office/drawing/2014/main" id="{B55D14AE-3AE2-41B6-82ED-E337586FB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3" name="Picture 62" descr="Shape&#10;&#10;Description automatically generated">
            <a:extLst>
              <a:ext uri="{FF2B5EF4-FFF2-40B4-BE49-F238E27FC236}">
                <a16:creationId xmlns:a16="http://schemas.microsoft.com/office/drawing/2014/main" id="{12B1A03F-2CEC-4A29-A3FE-E47262C9C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4" name="Picture 63" descr="Shape&#10;&#10;Description automatically generated">
            <a:extLst>
              <a:ext uri="{FF2B5EF4-FFF2-40B4-BE49-F238E27FC236}">
                <a16:creationId xmlns:a16="http://schemas.microsoft.com/office/drawing/2014/main" id="{7A3C0EB7-EF30-4D3E-8029-CFD5DC594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5" name="Picture 64" descr="Shape&#10;&#10;Description automatically generated">
            <a:extLst>
              <a:ext uri="{FF2B5EF4-FFF2-40B4-BE49-F238E27FC236}">
                <a16:creationId xmlns:a16="http://schemas.microsoft.com/office/drawing/2014/main" id="{67F656BD-6186-4E81-A1F3-0F4E88812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6" name="Picture 65" descr="Shape&#10;&#10;Description automatically generated">
            <a:extLst>
              <a:ext uri="{FF2B5EF4-FFF2-40B4-BE49-F238E27FC236}">
                <a16:creationId xmlns:a16="http://schemas.microsoft.com/office/drawing/2014/main" id="{8640C240-0EE8-4C2D-8D07-560EF4B62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7" name="Picture 66" descr="Shape&#10;&#10;Description automatically generated">
            <a:extLst>
              <a:ext uri="{FF2B5EF4-FFF2-40B4-BE49-F238E27FC236}">
                <a16:creationId xmlns:a16="http://schemas.microsoft.com/office/drawing/2014/main" id="{A52C139E-DB90-4FEE-B549-D222231AF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8" name="Picture 67" descr="Shape&#10;&#10;Description automatically generated">
            <a:extLst>
              <a:ext uri="{FF2B5EF4-FFF2-40B4-BE49-F238E27FC236}">
                <a16:creationId xmlns:a16="http://schemas.microsoft.com/office/drawing/2014/main" id="{8D72A6DF-D38A-4C9A-BCA3-219B80345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69" name="Picture 68" descr="Shape&#10;&#10;Description automatically generated">
            <a:extLst>
              <a:ext uri="{FF2B5EF4-FFF2-40B4-BE49-F238E27FC236}">
                <a16:creationId xmlns:a16="http://schemas.microsoft.com/office/drawing/2014/main" id="{7218FA7D-66F6-45A0-BBBE-4F36BDEF9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70" name="Picture 69" descr="Shape&#10;&#10;Description automatically generated">
            <a:extLst>
              <a:ext uri="{FF2B5EF4-FFF2-40B4-BE49-F238E27FC236}">
                <a16:creationId xmlns:a16="http://schemas.microsoft.com/office/drawing/2014/main" id="{8CA6850A-A428-4B19-8679-712AC5952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71" name="Picture 70" descr="Shape&#10;&#10;Description automatically generated">
            <a:extLst>
              <a:ext uri="{FF2B5EF4-FFF2-40B4-BE49-F238E27FC236}">
                <a16:creationId xmlns:a16="http://schemas.microsoft.com/office/drawing/2014/main" id="{402C91CC-753F-464F-A437-678F40FF9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72" name="Picture 71" descr="Shape&#10;&#10;Description automatically generated">
            <a:extLst>
              <a:ext uri="{FF2B5EF4-FFF2-40B4-BE49-F238E27FC236}">
                <a16:creationId xmlns:a16="http://schemas.microsoft.com/office/drawing/2014/main" id="{67CEE49E-4BD1-40F0-BA7C-F0C75D82F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73" name="Picture 72" descr="Shape&#10;&#10;Description automatically generated">
            <a:extLst>
              <a:ext uri="{FF2B5EF4-FFF2-40B4-BE49-F238E27FC236}">
                <a16:creationId xmlns:a16="http://schemas.microsoft.com/office/drawing/2014/main" id="{5DA7D04B-EBCB-4DE2-8E80-BE16279FA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344" y="2432337"/>
            <a:ext cx="1335140" cy="829128"/>
          </a:xfrm>
          <a:prstGeom prst="rect">
            <a:avLst/>
          </a:prstGeom>
        </p:spPr>
      </p:pic>
      <p:pic>
        <p:nvPicPr>
          <p:cNvPr id="74" name="Picture 73" descr="Shape&#10;&#10;Description automatically generated">
            <a:extLst>
              <a:ext uri="{FF2B5EF4-FFF2-40B4-BE49-F238E27FC236}">
                <a16:creationId xmlns:a16="http://schemas.microsoft.com/office/drawing/2014/main" id="{118E5E0C-6259-4412-BE9B-DAA701AD6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75" name="Picture 74" descr="Shape&#10;&#10;Description automatically generated">
            <a:extLst>
              <a:ext uri="{FF2B5EF4-FFF2-40B4-BE49-F238E27FC236}">
                <a16:creationId xmlns:a16="http://schemas.microsoft.com/office/drawing/2014/main" id="{18EC6109-F772-4286-B198-D0620A9D9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76" name="Picture 75" descr="Shape&#10;&#10;Description automatically generated">
            <a:extLst>
              <a:ext uri="{FF2B5EF4-FFF2-40B4-BE49-F238E27FC236}">
                <a16:creationId xmlns:a16="http://schemas.microsoft.com/office/drawing/2014/main" id="{A1BD073E-76BF-4FAB-B724-125C86B7A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77" name="Picture 76" descr="Shape&#10;&#10;Description automatically generated">
            <a:extLst>
              <a:ext uri="{FF2B5EF4-FFF2-40B4-BE49-F238E27FC236}">
                <a16:creationId xmlns:a16="http://schemas.microsoft.com/office/drawing/2014/main" id="{CDAA94AA-6843-41BE-84D5-7E62201B2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78" name="Picture 77" descr="Shape&#10;&#10;Description automatically generated">
            <a:extLst>
              <a:ext uri="{FF2B5EF4-FFF2-40B4-BE49-F238E27FC236}">
                <a16:creationId xmlns:a16="http://schemas.microsoft.com/office/drawing/2014/main" id="{36ED928F-139B-4DAC-9E27-94D27927BB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79" name="Picture 78" descr="Shape&#10;&#10;Description automatically generated">
            <a:extLst>
              <a:ext uri="{FF2B5EF4-FFF2-40B4-BE49-F238E27FC236}">
                <a16:creationId xmlns:a16="http://schemas.microsoft.com/office/drawing/2014/main" id="{329FACB3-2AE8-4880-A2F8-9AF7E681A9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0" name="Picture 79" descr="Shape&#10;&#10;Description automatically generated">
            <a:extLst>
              <a:ext uri="{FF2B5EF4-FFF2-40B4-BE49-F238E27FC236}">
                <a16:creationId xmlns:a16="http://schemas.microsoft.com/office/drawing/2014/main" id="{C0DC60AD-BC80-4C94-AE52-0B75E55B57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1" name="Picture 80" descr="Shape&#10;&#10;Description automatically generated">
            <a:extLst>
              <a:ext uri="{FF2B5EF4-FFF2-40B4-BE49-F238E27FC236}">
                <a16:creationId xmlns:a16="http://schemas.microsoft.com/office/drawing/2014/main" id="{BAA6201F-BD84-40CC-9934-1728081C28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2" name="Picture 81" descr="Shape&#10;&#10;Description automatically generated">
            <a:extLst>
              <a:ext uri="{FF2B5EF4-FFF2-40B4-BE49-F238E27FC236}">
                <a16:creationId xmlns:a16="http://schemas.microsoft.com/office/drawing/2014/main" id="{36CD343A-B713-49CE-BD21-E03917E11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3" name="Picture 82" descr="Shape&#10;&#10;Description automatically generated">
            <a:extLst>
              <a:ext uri="{FF2B5EF4-FFF2-40B4-BE49-F238E27FC236}">
                <a16:creationId xmlns:a16="http://schemas.microsoft.com/office/drawing/2014/main" id="{73E6DD86-2ADF-4099-AF40-5A788C9194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4" name="Picture 83" descr="Shape&#10;&#10;Description automatically generated">
            <a:extLst>
              <a:ext uri="{FF2B5EF4-FFF2-40B4-BE49-F238E27FC236}">
                <a16:creationId xmlns:a16="http://schemas.microsoft.com/office/drawing/2014/main" id="{F29FBD21-109A-4E5A-AA42-183E690C00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5" name="Picture 84" descr="Shape&#10;&#10;Description automatically generated">
            <a:extLst>
              <a:ext uri="{FF2B5EF4-FFF2-40B4-BE49-F238E27FC236}">
                <a16:creationId xmlns:a16="http://schemas.microsoft.com/office/drawing/2014/main" id="{076CF741-956F-4031-92BA-8ADF63F25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6" name="Picture 85" descr="Shape&#10;&#10;Description automatically generated">
            <a:extLst>
              <a:ext uri="{FF2B5EF4-FFF2-40B4-BE49-F238E27FC236}">
                <a16:creationId xmlns:a16="http://schemas.microsoft.com/office/drawing/2014/main" id="{760D7B90-A39D-4325-87B3-6F8B7B43D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7" name="Picture 86" descr="Shape&#10;&#10;Description automatically generated">
            <a:extLst>
              <a:ext uri="{FF2B5EF4-FFF2-40B4-BE49-F238E27FC236}">
                <a16:creationId xmlns:a16="http://schemas.microsoft.com/office/drawing/2014/main" id="{D804F768-4011-4664-AF7C-1D98E6806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8" name="Picture 87" descr="Shape&#10;&#10;Description automatically generated">
            <a:extLst>
              <a:ext uri="{FF2B5EF4-FFF2-40B4-BE49-F238E27FC236}">
                <a16:creationId xmlns:a16="http://schemas.microsoft.com/office/drawing/2014/main" id="{99A1AAF7-C59C-49BC-8FDB-CBD7EE1A5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89" name="Picture 88" descr="Shape&#10;&#10;Description automatically generated">
            <a:extLst>
              <a:ext uri="{FF2B5EF4-FFF2-40B4-BE49-F238E27FC236}">
                <a16:creationId xmlns:a16="http://schemas.microsoft.com/office/drawing/2014/main" id="{00711038-B878-44DE-B3C6-E98E74E326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90" name="Picture 89" descr="Shape&#10;&#10;Description automatically generated">
            <a:extLst>
              <a:ext uri="{FF2B5EF4-FFF2-40B4-BE49-F238E27FC236}">
                <a16:creationId xmlns:a16="http://schemas.microsoft.com/office/drawing/2014/main" id="{CDFF861F-5D6A-4017-9CFC-54047B1BC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91" name="Picture 90" descr="Shape&#10;&#10;Description automatically generated">
            <a:extLst>
              <a:ext uri="{FF2B5EF4-FFF2-40B4-BE49-F238E27FC236}">
                <a16:creationId xmlns:a16="http://schemas.microsoft.com/office/drawing/2014/main" id="{0D05BF53-7A37-4AA3-9BE8-30DE5525EF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92" name="Picture 91" descr="Shape&#10;&#10;Description automatically generated">
            <a:extLst>
              <a:ext uri="{FF2B5EF4-FFF2-40B4-BE49-F238E27FC236}">
                <a16:creationId xmlns:a16="http://schemas.microsoft.com/office/drawing/2014/main" id="{39534F27-EF43-4D8E-A740-7D94862BE9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93" y="3596536"/>
            <a:ext cx="1329043" cy="1164437"/>
          </a:xfrm>
          <a:prstGeom prst="rect">
            <a:avLst/>
          </a:prstGeom>
        </p:spPr>
      </p:pic>
      <p:pic>
        <p:nvPicPr>
          <p:cNvPr id="93" name="Picture 92" descr="Shape, square&#10;&#10;Description automatically generated">
            <a:extLst>
              <a:ext uri="{FF2B5EF4-FFF2-40B4-BE49-F238E27FC236}">
                <a16:creationId xmlns:a16="http://schemas.microsoft.com/office/drawing/2014/main" id="{C34419AA-F1B7-42F8-A994-EDB8C654A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94" name="Picture 93" descr="Shape, square&#10;&#10;Description automatically generated">
            <a:extLst>
              <a:ext uri="{FF2B5EF4-FFF2-40B4-BE49-F238E27FC236}">
                <a16:creationId xmlns:a16="http://schemas.microsoft.com/office/drawing/2014/main" id="{896A8A91-0624-491C-A9F6-57A851501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95" name="Picture 94" descr="Shape, square&#10;&#10;Description automatically generated">
            <a:extLst>
              <a:ext uri="{FF2B5EF4-FFF2-40B4-BE49-F238E27FC236}">
                <a16:creationId xmlns:a16="http://schemas.microsoft.com/office/drawing/2014/main" id="{141B7962-38F1-4AFD-A76E-4D8779B69B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96" name="Picture 95" descr="Shape, square&#10;&#10;Description automatically generated">
            <a:extLst>
              <a:ext uri="{FF2B5EF4-FFF2-40B4-BE49-F238E27FC236}">
                <a16:creationId xmlns:a16="http://schemas.microsoft.com/office/drawing/2014/main" id="{DF5BC7B0-8F23-4DBB-A8E8-C4840A48E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97" name="Picture 96" descr="Shape, square&#10;&#10;Description automatically generated">
            <a:extLst>
              <a:ext uri="{FF2B5EF4-FFF2-40B4-BE49-F238E27FC236}">
                <a16:creationId xmlns:a16="http://schemas.microsoft.com/office/drawing/2014/main" id="{50DEB568-2281-4970-B0EE-187023FBA1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98" name="Picture 97" descr="Shape, square&#10;&#10;Description automatically generated">
            <a:extLst>
              <a:ext uri="{FF2B5EF4-FFF2-40B4-BE49-F238E27FC236}">
                <a16:creationId xmlns:a16="http://schemas.microsoft.com/office/drawing/2014/main" id="{664F984B-0E49-4775-B69C-824A0E39D9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99" name="Picture 98" descr="Shape, square&#10;&#10;Description automatically generated">
            <a:extLst>
              <a:ext uri="{FF2B5EF4-FFF2-40B4-BE49-F238E27FC236}">
                <a16:creationId xmlns:a16="http://schemas.microsoft.com/office/drawing/2014/main" id="{96387569-5394-4688-89F3-D89FF6428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0" name="Picture 99" descr="Shape, square&#10;&#10;Description automatically generated">
            <a:extLst>
              <a:ext uri="{FF2B5EF4-FFF2-40B4-BE49-F238E27FC236}">
                <a16:creationId xmlns:a16="http://schemas.microsoft.com/office/drawing/2014/main" id="{A9A7D628-6E9A-4F7D-9E30-6D86E52C2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1" name="Picture 100" descr="Shape, square&#10;&#10;Description automatically generated">
            <a:extLst>
              <a:ext uri="{FF2B5EF4-FFF2-40B4-BE49-F238E27FC236}">
                <a16:creationId xmlns:a16="http://schemas.microsoft.com/office/drawing/2014/main" id="{2F53E37F-8A88-47B4-87F8-12A6419DDB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2" name="Picture 101" descr="Shape, square&#10;&#10;Description automatically generated">
            <a:extLst>
              <a:ext uri="{FF2B5EF4-FFF2-40B4-BE49-F238E27FC236}">
                <a16:creationId xmlns:a16="http://schemas.microsoft.com/office/drawing/2014/main" id="{44CA9803-C018-4515-B54F-B5164A31A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3" name="Picture 102" descr="Shape, square&#10;&#10;Description automatically generated">
            <a:extLst>
              <a:ext uri="{FF2B5EF4-FFF2-40B4-BE49-F238E27FC236}">
                <a16:creationId xmlns:a16="http://schemas.microsoft.com/office/drawing/2014/main" id="{3C37195C-97FE-4C7C-9A20-F31F9ACE0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4" name="Picture 103" descr="Shape, square&#10;&#10;Description automatically generated">
            <a:extLst>
              <a:ext uri="{FF2B5EF4-FFF2-40B4-BE49-F238E27FC236}">
                <a16:creationId xmlns:a16="http://schemas.microsoft.com/office/drawing/2014/main" id="{338D43DF-B074-495C-A558-044165BC1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5" name="Picture 104" descr="Shape, square&#10;&#10;Description automatically generated">
            <a:extLst>
              <a:ext uri="{FF2B5EF4-FFF2-40B4-BE49-F238E27FC236}">
                <a16:creationId xmlns:a16="http://schemas.microsoft.com/office/drawing/2014/main" id="{792CF7E2-CED5-4A09-A4C7-B3649CAA3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6" name="Picture 105" descr="Shape, square&#10;&#10;Description automatically generated">
            <a:extLst>
              <a:ext uri="{FF2B5EF4-FFF2-40B4-BE49-F238E27FC236}">
                <a16:creationId xmlns:a16="http://schemas.microsoft.com/office/drawing/2014/main" id="{448784B2-E078-47B2-8B31-DCBF2FFE7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7" name="Picture 106" descr="Shape, square&#10;&#10;Description automatically generated">
            <a:extLst>
              <a:ext uri="{FF2B5EF4-FFF2-40B4-BE49-F238E27FC236}">
                <a16:creationId xmlns:a16="http://schemas.microsoft.com/office/drawing/2014/main" id="{E89912AA-1D66-4FC0-8ED3-8DC05C8492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8" name="Picture 107" descr="Shape, square&#10;&#10;Description automatically generated">
            <a:extLst>
              <a:ext uri="{FF2B5EF4-FFF2-40B4-BE49-F238E27FC236}">
                <a16:creationId xmlns:a16="http://schemas.microsoft.com/office/drawing/2014/main" id="{8FED93BF-A6F8-43EE-AE9B-6F0E8317C2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09" name="Picture 108" descr="Shape, square&#10;&#10;Description automatically generated">
            <a:extLst>
              <a:ext uri="{FF2B5EF4-FFF2-40B4-BE49-F238E27FC236}">
                <a16:creationId xmlns:a16="http://schemas.microsoft.com/office/drawing/2014/main" id="{D2738AE9-C2F8-405B-A950-022D5AB99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10" name="Picture 109" descr="Shape, square&#10;&#10;Description automatically generated">
            <a:extLst>
              <a:ext uri="{FF2B5EF4-FFF2-40B4-BE49-F238E27FC236}">
                <a16:creationId xmlns:a16="http://schemas.microsoft.com/office/drawing/2014/main" id="{FDDAF255-0C65-4B09-A74D-5A7F1D19B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  <p:pic>
        <p:nvPicPr>
          <p:cNvPr id="111" name="Picture 110" descr="Shape, square&#10;&#10;Description automatically generated">
            <a:extLst>
              <a:ext uri="{FF2B5EF4-FFF2-40B4-BE49-F238E27FC236}">
                <a16:creationId xmlns:a16="http://schemas.microsoft.com/office/drawing/2014/main" id="{656C2F4B-BCCA-4DAB-BBF6-1C5D04102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937" y="5335383"/>
            <a:ext cx="11339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4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A19DCD49BCE40B7FFD61D3952AA6E" ma:contentTypeVersion="41" ma:contentTypeDescription="Create a new document." ma:contentTypeScope="" ma:versionID="ea0ef41833311e47c9331152ca007da0">
  <xsd:schema xmlns:xsd="http://www.w3.org/2001/XMLSchema" xmlns:xs="http://www.w3.org/2001/XMLSchema" xmlns:p="http://schemas.microsoft.com/office/2006/metadata/properties" xmlns:ns3="742a1874-584e-4459-a1d6-931ab8748e15" xmlns:ns4="081f62d9-07a1-4765-ac16-1e7f9a998cfa" targetNamespace="http://schemas.microsoft.com/office/2006/metadata/properties" ma:root="true" ma:fieldsID="b3ee180eb305839e0b1bb1f90b0278fd" ns3:_="" ns4:_="">
    <xsd:import namespace="742a1874-584e-4459-a1d6-931ab8748e15"/>
    <xsd:import namespace="081f62d9-07a1-4765-ac16-1e7f9a998c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Locat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a1874-584e-4459-a1d6-931ab8748e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f62d9-07a1-4765-ac16-1e7f9a998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Leaders" ma:index="4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6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47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081f62d9-07a1-4765-ac16-1e7f9a998cfa" xsi:nil="true"/>
    <CultureName xmlns="081f62d9-07a1-4765-ac16-1e7f9a998cfa" xsi:nil="true"/>
    <Students xmlns="081f62d9-07a1-4765-ac16-1e7f9a998cfa">
      <UserInfo>
        <DisplayName/>
        <AccountId xsi:nil="true"/>
        <AccountType/>
      </UserInfo>
    </Students>
    <Templates xmlns="081f62d9-07a1-4765-ac16-1e7f9a998cfa" xsi:nil="true"/>
    <Invited_Members xmlns="081f62d9-07a1-4765-ac16-1e7f9a998cfa" xsi:nil="true"/>
    <TeamsChannelId xmlns="081f62d9-07a1-4765-ac16-1e7f9a998cfa" xsi:nil="true"/>
    <Invited_Students xmlns="081f62d9-07a1-4765-ac16-1e7f9a998cfa" xsi:nil="true"/>
    <Invited_Leaders xmlns="081f62d9-07a1-4765-ac16-1e7f9a998cfa" xsi:nil="true"/>
    <Teachers xmlns="081f62d9-07a1-4765-ac16-1e7f9a998cfa">
      <UserInfo>
        <DisplayName/>
        <AccountId xsi:nil="true"/>
        <AccountType/>
      </UserInfo>
    </Teachers>
    <Student_Groups xmlns="081f62d9-07a1-4765-ac16-1e7f9a998cfa">
      <UserInfo>
        <DisplayName/>
        <AccountId xsi:nil="true"/>
        <AccountType/>
      </UserInfo>
    </Student_Groups>
    <Math_Settings xmlns="081f62d9-07a1-4765-ac16-1e7f9a998cfa" xsi:nil="true"/>
    <Self_Registration_Enabled xmlns="081f62d9-07a1-4765-ac16-1e7f9a998cfa" xsi:nil="true"/>
    <Has_Leaders_Only_SectionGroup xmlns="081f62d9-07a1-4765-ac16-1e7f9a998cfa" xsi:nil="true"/>
    <DefaultSectionNames xmlns="081f62d9-07a1-4765-ac16-1e7f9a998cfa" xsi:nil="true"/>
    <Is_Collaboration_Space_Locked xmlns="081f62d9-07a1-4765-ac16-1e7f9a998cfa" xsi:nil="true"/>
    <Teams_Channel_Section_Location xmlns="081f62d9-07a1-4765-ac16-1e7f9a998cfa" xsi:nil="true"/>
    <AppVersion xmlns="081f62d9-07a1-4765-ac16-1e7f9a998cfa" xsi:nil="true"/>
    <Invited_Teachers xmlns="081f62d9-07a1-4765-ac16-1e7f9a998cfa" xsi:nil="true"/>
    <Has_Teacher_Only_SectionGroup xmlns="081f62d9-07a1-4765-ac16-1e7f9a998cfa" xsi:nil="true"/>
    <Member_Groups xmlns="081f62d9-07a1-4765-ac16-1e7f9a998cfa">
      <UserInfo>
        <DisplayName/>
        <AccountId xsi:nil="true"/>
        <AccountType/>
      </UserInfo>
    </Member_Groups>
    <LMS_Mappings xmlns="081f62d9-07a1-4765-ac16-1e7f9a998cfa" xsi:nil="true"/>
    <NotebookType xmlns="081f62d9-07a1-4765-ac16-1e7f9a998cfa" xsi:nil="true"/>
    <Members xmlns="081f62d9-07a1-4765-ac16-1e7f9a998cfa">
      <UserInfo>
        <DisplayName/>
        <AccountId xsi:nil="true"/>
        <AccountType/>
      </UserInfo>
    </Members>
    <Owner xmlns="081f62d9-07a1-4765-ac16-1e7f9a998cfa">
      <UserInfo>
        <DisplayName/>
        <AccountId xsi:nil="true"/>
        <AccountType/>
      </UserInfo>
    </Owner>
    <Distribution_Groups xmlns="081f62d9-07a1-4765-ac16-1e7f9a998cfa" xsi:nil="true"/>
    <Leaders xmlns="081f62d9-07a1-4765-ac16-1e7f9a998cfa">
      <UserInfo>
        <DisplayName/>
        <AccountId xsi:nil="true"/>
        <AccountType/>
      </UserInfo>
    </Leaders>
    <IsNotebookLocked xmlns="081f62d9-07a1-4765-ac16-1e7f9a998c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D4ABE5-C47D-4325-AB92-7A4FD3FC7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a1874-584e-4459-a1d6-931ab8748e15"/>
    <ds:schemaRef ds:uri="081f62d9-07a1-4765-ac16-1e7f9a998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FCCD1-C650-4D14-9E56-7892433D589D}">
  <ds:schemaRefs>
    <ds:schemaRef ds:uri="http://purl.org/dc/terms/"/>
    <ds:schemaRef ds:uri="http://schemas.openxmlformats.org/package/2006/metadata/core-properties"/>
    <ds:schemaRef ds:uri="742a1874-584e-4459-a1d6-931ab8748e1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81f62d9-07a1-4765-ac16-1e7f9a998cf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1CA6D6F-530B-4BD3-9CF0-F08F809FE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airolg.doza@gmail.com</dc:creator>
  <cp:lastModifiedBy>Cate Plovich</cp:lastModifiedBy>
  <cp:revision>22</cp:revision>
  <dcterms:created xsi:type="dcterms:W3CDTF">2021-01-22T23:19:05Z</dcterms:created>
  <dcterms:modified xsi:type="dcterms:W3CDTF">2024-01-23T16:14:59Z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0x0101005F4A19DCD49BCE40B7FFD61D3952AA6E</vt:lpwstr>
  </property>
</Properties>
</file>