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60" r:id="rId6"/>
    <p:sldId id="261" r:id="rId7"/>
    <p:sldId id="265" r:id="rId8"/>
    <p:sldId id="268" r:id="rId9"/>
    <p:sldId id="269" r:id="rId10"/>
    <p:sldId id="263" r:id="rId11"/>
    <p:sldId id="270" r:id="rId12"/>
    <p:sldId id="271" r:id="rId13"/>
    <p:sldId id="272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EE61E4-C693-422C-8BA9-215E9C630BF3}" v="4" dt="2023-01-13T13:51:47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8875f8f0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8875f8f0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8875f8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8875f8f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875f8f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875f8f0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d36800f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d36800f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d36800f7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d36800f7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d36800f7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d36800f7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d36800f7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d36800f7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d36800f7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d36800f7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d36800f7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d36800f7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d36800f7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d36800f7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8875f8f0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8875f8f0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935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0479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228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39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8508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9283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3484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177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512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038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306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48619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79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125" y="1315700"/>
            <a:ext cx="685800" cy="63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6175" y="1996219"/>
            <a:ext cx="685800" cy="63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125" y="1997724"/>
            <a:ext cx="685800" cy="63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6175" y="1315700"/>
            <a:ext cx="685800" cy="6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4512" y="4359791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4337" y="44126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5109" y="44126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54096" y="4377997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8046" y="44126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71590" y="4359791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64021" y="44126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33378" y="4359791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9987" y="4377997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8834" y="4359791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296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8121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8894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7881" y="43697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1831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5375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57806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27162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3771" y="43697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2619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287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8112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8884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7871" y="43697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1821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5365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57796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27153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3762" y="43697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2609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287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8112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8884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7871" y="43697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1821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5365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57796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27153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3762" y="43697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2609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2609" y="4382113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36394" y="4373882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36384" y="4373882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36384" y="4373882"/>
            <a:ext cx="582503" cy="6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513247" y="3767642"/>
            <a:ext cx="686813" cy="64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4043616" y="3645048"/>
            <a:ext cx="552226" cy="71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989792" y="3645028"/>
            <a:ext cx="601106" cy="7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2521435" y="3751500"/>
            <a:ext cx="552226" cy="55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982748" y="3590588"/>
            <a:ext cx="552226" cy="87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538529" y="3723892"/>
            <a:ext cx="552226" cy="6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0370" y="3564577"/>
            <a:ext cx="810878" cy="87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1184812" y="4471669"/>
            <a:ext cx="644306" cy="64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111748" y="3674101"/>
            <a:ext cx="552226" cy="66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598750" y="3674082"/>
            <a:ext cx="315394" cy="76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58254" y="3649308"/>
            <a:ext cx="762826" cy="76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6842859" y="3732328"/>
            <a:ext cx="315394" cy="7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299730" y="3709378"/>
            <a:ext cx="601106" cy="7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5924654" y="3649313"/>
            <a:ext cx="400791" cy="76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7520775" y="4506348"/>
            <a:ext cx="552226" cy="61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307409" y="4391179"/>
            <a:ext cx="502668" cy="82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771969" y="4526809"/>
            <a:ext cx="601106" cy="62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1799475" y="4446806"/>
            <a:ext cx="644306" cy="7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046194" y="4517419"/>
            <a:ext cx="601106" cy="6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831750" y="4504790"/>
            <a:ext cx="502668" cy="66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6553050" y="4561350"/>
            <a:ext cx="502668" cy="55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412275" y="4533741"/>
            <a:ext cx="478519" cy="6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866228" y="4423852"/>
            <a:ext cx="686813" cy="76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891531" y="4517438"/>
            <a:ext cx="502668" cy="61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283244" y="4526213"/>
            <a:ext cx="601088" cy="61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2436806" y="4517419"/>
            <a:ext cx="502668" cy="61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502260" y="3767642"/>
            <a:ext cx="686813" cy="64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4032628" y="3645048"/>
            <a:ext cx="552226" cy="71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978804" y="3645028"/>
            <a:ext cx="601106" cy="7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2510448" y="3751500"/>
            <a:ext cx="552226" cy="55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971760" y="3590588"/>
            <a:ext cx="552226" cy="87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527541" y="3723892"/>
            <a:ext cx="552226" cy="6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79383" y="3564577"/>
            <a:ext cx="810878" cy="87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1173825" y="4471669"/>
            <a:ext cx="644306" cy="64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100760" y="3674101"/>
            <a:ext cx="552226" cy="66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587763" y="3674082"/>
            <a:ext cx="315394" cy="76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47266" y="3649308"/>
            <a:ext cx="762826" cy="76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6831872" y="3732328"/>
            <a:ext cx="315394" cy="7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288742" y="3709378"/>
            <a:ext cx="601106" cy="7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5913666" y="3649313"/>
            <a:ext cx="400791" cy="76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7509788" y="4506348"/>
            <a:ext cx="552226" cy="61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96422" y="4391179"/>
            <a:ext cx="502668" cy="82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760982" y="4526809"/>
            <a:ext cx="601106" cy="62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1788487" y="4446806"/>
            <a:ext cx="644306" cy="7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035207" y="4517419"/>
            <a:ext cx="601106" cy="6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820763" y="4504790"/>
            <a:ext cx="502668" cy="66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6542063" y="4561350"/>
            <a:ext cx="502668" cy="55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401288" y="4533741"/>
            <a:ext cx="478519" cy="6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855241" y="4423852"/>
            <a:ext cx="686813" cy="76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880544" y="4517438"/>
            <a:ext cx="502668" cy="61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272256" y="4526213"/>
            <a:ext cx="601088" cy="61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2425819" y="4517419"/>
            <a:ext cx="502668" cy="613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513247" y="3767642"/>
            <a:ext cx="686813" cy="64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4043616" y="3645048"/>
            <a:ext cx="552226" cy="71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989792" y="3645028"/>
            <a:ext cx="601106" cy="7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2521435" y="3751500"/>
            <a:ext cx="552226" cy="55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982748" y="3590588"/>
            <a:ext cx="552226" cy="87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538529" y="3723892"/>
            <a:ext cx="552226" cy="6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0370" y="3564577"/>
            <a:ext cx="810878" cy="87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1184812" y="4471669"/>
            <a:ext cx="644306" cy="64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111748" y="3674101"/>
            <a:ext cx="552226" cy="66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598750" y="3674082"/>
            <a:ext cx="315394" cy="76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58254" y="3649308"/>
            <a:ext cx="762826" cy="76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6842859" y="3732328"/>
            <a:ext cx="315394" cy="7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299730" y="3709378"/>
            <a:ext cx="601106" cy="7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5924654" y="3649313"/>
            <a:ext cx="400791" cy="76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7520775" y="4506348"/>
            <a:ext cx="552226" cy="61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307409" y="4391179"/>
            <a:ext cx="502668" cy="82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771969" y="4526809"/>
            <a:ext cx="601106" cy="62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1799475" y="4446806"/>
            <a:ext cx="644306" cy="7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046194" y="4517419"/>
            <a:ext cx="601106" cy="6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831750" y="4504790"/>
            <a:ext cx="502668" cy="66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6553050" y="4561350"/>
            <a:ext cx="502668" cy="55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412275" y="4533741"/>
            <a:ext cx="478519" cy="6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866228" y="4423852"/>
            <a:ext cx="686813" cy="76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891531" y="4517438"/>
            <a:ext cx="502668" cy="61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283244" y="4526213"/>
            <a:ext cx="601088" cy="61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2436806" y="4517419"/>
            <a:ext cx="502668" cy="61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502260" y="3767642"/>
            <a:ext cx="686813" cy="64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4032628" y="3645048"/>
            <a:ext cx="552226" cy="71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978804" y="3645028"/>
            <a:ext cx="601106" cy="7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2510448" y="3751500"/>
            <a:ext cx="552226" cy="55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971760" y="3590588"/>
            <a:ext cx="552226" cy="87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527541" y="3723892"/>
            <a:ext cx="552226" cy="6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79383" y="3564577"/>
            <a:ext cx="810878" cy="87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1173825" y="4471669"/>
            <a:ext cx="644306" cy="64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100760" y="3674101"/>
            <a:ext cx="552226" cy="66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587763" y="3674082"/>
            <a:ext cx="315394" cy="76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47266" y="3649308"/>
            <a:ext cx="762826" cy="76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6831872" y="3732328"/>
            <a:ext cx="315394" cy="7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288742" y="3709378"/>
            <a:ext cx="601106" cy="7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5913666" y="3649313"/>
            <a:ext cx="400791" cy="76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7509788" y="4506348"/>
            <a:ext cx="552226" cy="61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96422" y="4391179"/>
            <a:ext cx="502668" cy="82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760982" y="4526809"/>
            <a:ext cx="601106" cy="62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1788487" y="4446806"/>
            <a:ext cx="644306" cy="7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035207" y="4517419"/>
            <a:ext cx="601106" cy="6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820763" y="4504790"/>
            <a:ext cx="502668" cy="66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6542063" y="4561350"/>
            <a:ext cx="502668" cy="55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401288" y="4533741"/>
            <a:ext cx="478519" cy="6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855241" y="4423852"/>
            <a:ext cx="686813" cy="76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880544" y="4517438"/>
            <a:ext cx="502668" cy="61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272256" y="4526213"/>
            <a:ext cx="601088" cy="61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2425819" y="4517419"/>
            <a:ext cx="502668" cy="613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2175" y="2086525"/>
            <a:ext cx="685800" cy="62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075" y="1275100"/>
            <a:ext cx="685800" cy="62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075" y="2086525"/>
            <a:ext cx="685800" cy="62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2175" y="1275100"/>
            <a:ext cx="685800" cy="627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00" y="1283450"/>
            <a:ext cx="685796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004" y="2193713"/>
            <a:ext cx="685796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2388" y="2193713"/>
            <a:ext cx="685800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2388" y="1283450"/>
            <a:ext cx="685800" cy="627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250" y="41919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1325" y="3220438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1325" y="21880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250" y="116681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6250" y="320931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19825" y="41919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6250" y="21880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81325" y="1166813"/>
            <a:ext cx="914400" cy="84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663" y="30943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663" y="2056200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8938" y="2056200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8938" y="3094363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663" y="1018038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68938" y="1018038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5663" y="4132525"/>
            <a:ext cx="914400" cy="8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68938" y="4132525"/>
            <a:ext cx="914400" cy="84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0" y="1288675"/>
            <a:ext cx="74344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747" y="1288675"/>
            <a:ext cx="74344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6550" y="1288675"/>
            <a:ext cx="74608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568" y="2096225"/>
            <a:ext cx="74344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4815" y="2096225"/>
            <a:ext cx="746083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75" y="415610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778" y="3506825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875" y="285755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5431" y="415610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9778" y="285755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0706" y="2857550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20709" y="3506825"/>
            <a:ext cx="59743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8872" y="3506825"/>
            <a:ext cx="597435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19950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29781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3961275"/>
            <a:ext cx="828175" cy="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4512" y="4359791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4337" y="44126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5109" y="44126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54096" y="4377997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8046" y="44126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71590" y="4359791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64021" y="44126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33378" y="4359791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9987" y="4377997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8834" y="4359791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296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8121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8894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7881" y="43697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1831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5375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57806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27162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3771" y="43697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2619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287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8112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8884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7871" y="43697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1821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5365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57796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27153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3762" y="43697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2609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287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8112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8884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7871" y="43697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1821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5365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57796" y="4404435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27153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3762" y="4369766"/>
            <a:ext cx="582503" cy="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2609" y="4351560"/>
            <a:ext cx="582503" cy="6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3</cp:revision>
  <dcterms:modified xsi:type="dcterms:W3CDTF">2023-01-13T18:23:31Z</dcterms:modified>
</cp:coreProperties>
</file>