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2113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9920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80a939b3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80a939b3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812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7c0f7db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87c0f7db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3795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7c0f7dbd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7c0f7dbd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94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50" Type="http://schemas.openxmlformats.org/officeDocument/2006/relationships/image" Target="../media/image50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41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8" Type="http://schemas.openxmlformats.org/officeDocument/2006/relationships/image" Target="../media/image8.png"/><Relationship Id="rId51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3" Type="http://schemas.openxmlformats.org/officeDocument/2006/relationships/image" Target="../media/image53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50" Type="http://schemas.openxmlformats.org/officeDocument/2006/relationships/image" Target="../media/image50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41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8" Type="http://schemas.openxmlformats.org/officeDocument/2006/relationships/image" Target="../media/image8.png"/><Relationship Id="rId51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4738" y="6263650"/>
            <a:ext cx="22860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0013" y="6253100"/>
            <a:ext cx="22860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35288" y="6253100"/>
            <a:ext cx="22860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00563" y="6253100"/>
            <a:ext cx="22860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57338" y="6253100"/>
            <a:ext cx="22860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42375" y="6253100"/>
            <a:ext cx="22860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750" y="4825522"/>
            <a:ext cx="822960" cy="44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10025" y="4825513"/>
            <a:ext cx="822960" cy="460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7700" y="5300169"/>
            <a:ext cx="822960" cy="453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774275" y="5299572"/>
            <a:ext cx="822960" cy="45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731902" y="4827350"/>
            <a:ext cx="83975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33725" y="5299572"/>
            <a:ext cx="822960" cy="45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767225" y="4827351"/>
            <a:ext cx="45720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753625" y="6193541"/>
            <a:ext cx="45720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763513" y="5528401"/>
            <a:ext cx="45720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319125" y="4827351"/>
            <a:ext cx="45720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344125" y="5528401"/>
            <a:ext cx="45720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3328525" y="6193538"/>
            <a:ext cx="45720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3978525" y="4813344"/>
            <a:ext cx="457201" cy="469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4526700" y="4797550"/>
            <a:ext cx="457201" cy="500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4014363" y="5476025"/>
            <a:ext cx="457201" cy="500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4526700" y="5476025"/>
            <a:ext cx="457201" cy="500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4011613" y="6136025"/>
            <a:ext cx="457201" cy="500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526688" y="6154500"/>
            <a:ext cx="457201" cy="500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5265237" y="5778452"/>
            <a:ext cx="810875" cy="43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6074888" y="4829110"/>
            <a:ext cx="810900" cy="437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5189813" y="4829100"/>
            <a:ext cx="810926" cy="43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6072388" y="5303776"/>
            <a:ext cx="810925" cy="43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5208800" y="5303775"/>
            <a:ext cx="810925" cy="437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6148525" y="5778453"/>
            <a:ext cx="810875" cy="43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7036138" y="4776613"/>
            <a:ext cx="457200" cy="54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7567488" y="4776625"/>
            <a:ext cx="457200" cy="54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7031788" y="5455100"/>
            <a:ext cx="457200" cy="54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7599488" y="5455100"/>
            <a:ext cx="457200" cy="54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7031788" y="6133575"/>
            <a:ext cx="457200" cy="54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7599488" y="6133575"/>
            <a:ext cx="457200" cy="54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8156488" y="4776625"/>
            <a:ext cx="457200" cy="54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8631288" y="4776625"/>
            <a:ext cx="457200" cy="54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42">
            <a:alphaModFix/>
          </a:blip>
          <a:stretch>
            <a:fillRect/>
          </a:stretch>
        </p:blipFill>
        <p:spPr>
          <a:xfrm>
            <a:off x="8167188" y="5455100"/>
            <a:ext cx="457200" cy="54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43">
            <a:alphaModFix/>
          </a:blip>
          <a:stretch>
            <a:fillRect/>
          </a:stretch>
        </p:blipFill>
        <p:spPr>
          <a:xfrm>
            <a:off x="8636338" y="5455100"/>
            <a:ext cx="457200" cy="54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44">
            <a:alphaModFix/>
          </a:blip>
          <a:stretch>
            <a:fillRect/>
          </a:stretch>
        </p:blipFill>
        <p:spPr>
          <a:xfrm>
            <a:off x="8171663" y="6120238"/>
            <a:ext cx="457200" cy="54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>
          <a:blip r:embed="rId45">
            <a:alphaModFix/>
          </a:blip>
          <a:stretch>
            <a:fillRect/>
          </a:stretch>
        </p:blipFill>
        <p:spPr>
          <a:xfrm>
            <a:off x="8639088" y="6133575"/>
            <a:ext cx="457200" cy="54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>
          <a:blip r:embed="rId46">
            <a:alphaModFix/>
          </a:blip>
          <a:stretch>
            <a:fillRect/>
          </a:stretch>
        </p:blipFill>
        <p:spPr>
          <a:xfrm>
            <a:off x="1197550" y="6430325"/>
            <a:ext cx="499075" cy="3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47">
            <a:alphaModFix/>
          </a:blip>
          <a:stretch>
            <a:fillRect/>
          </a:stretch>
        </p:blipFill>
        <p:spPr>
          <a:xfrm>
            <a:off x="47750" y="5964950"/>
            <a:ext cx="499075" cy="3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48">
            <a:alphaModFix/>
          </a:blip>
          <a:stretch>
            <a:fillRect/>
          </a:stretch>
        </p:blipFill>
        <p:spPr>
          <a:xfrm>
            <a:off x="47750" y="6430325"/>
            <a:ext cx="499075" cy="3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>
          <a:blip r:embed="rId49">
            <a:alphaModFix/>
          </a:blip>
          <a:stretch>
            <a:fillRect/>
          </a:stretch>
        </p:blipFill>
        <p:spPr>
          <a:xfrm>
            <a:off x="1197550" y="5964950"/>
            <a:ext cx="499075" cy="3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>
          <a:blip r:embed="rId50">
            <a:alphaModFix/>
          </a:blip>
          <a:stretch>
            <a:fillRect/>
          </a:stretch>
        </p:blipFill>
        <p:spPr>
          <a:xfrm>
            <a:off x="622650" y="5964950"/>
            <a:ext cx="499075" cy="3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>
          <a:blip r:embed="rId51">
            <a:alphaModFix/>
          </a:blip>
          <a:stretch>
            <a:fillRect/>
          </a:stretch>
        </p:blipFill>
        <p:spPr>
          <a:xfrm>
            <a:off x="622650" y="6430325"/>
            <a:ext cx="499075" cy="3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>
          <a:blip r:embed="rId52">
            <a:alphaModFix/>
          </a:blip>
          <a:stretch>
            <a:fillRect/>
          </a:stretch>
        </p:blipFill>
        <p:spPr>
          <a:xfrm>
            <a:off x="2217863" y="5882650"/>
            <a:ext cx="319300" cy="55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52">
            <a:alphaModFix/>
          </a:blip>
          <a:stretch>
            <a:fillRect/>
          </a:stretch>
        </p:blipFill>
        <p:spPr>
          <a:xfrm flipH="1">
            <a:off x="1935613" y="6216325"/>
            <a:ext cx="319300" cy="550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4738" y="6263650"/>
            <a:ext cx="22860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0013" y="6253100"/>
            <a:ext cx="22860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35288" y="6253100"/>
            <a:ext cx="22860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00563" y="6253100"/>
            <a:ext cx="22860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57338" y="6253100"/>
            <a:ext cx="22860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42375" y="6253100"/>
            <a:ext cx="22860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750" y="4825522"/>
            <a:ext cx="822960" cy="44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10025" y="4825513"/>
            <a:ext cx="822960" cy="460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7700" y="5300169"/>
            <a:ext cx="822960" cy="453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774275" y="5299572"/>
            <a:ext cx="822960" cy="45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731902" y="4827350"/>
            <a:ext cx="83975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33725" y="5299572"/>
            <a:ext cx="822960" cy="45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767225" y="4827351"/>
            <a:ext cx="45720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753625" y="6193541"/>
            <a:ext cx="45720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763513" y="5528401"/>
            <a:ext cx="45720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319125" y="4827351"/>
            <a:ext cx="45720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6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344125" y="5528401"/>
            <a:ext cx="45720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3328525" y="6193538"/>
            <a:ext cx="45720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3978525" y="4813344"/>
            <a:ext cx="457201" cy="469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4526700" y="4797550"/>
            <a:ext cx="457201" cy="500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4014363" y="5476025"/>
            <a:ext cx="457201" cy="500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4526700" y="5476025"/>
            <a:ext cx="457201" cy="500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4011613" y="6136025"/>
            <a:ext cx="457201" cy="500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526688" y="6154500"/>
            <a:ext cx="457201" cy="500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6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5265237" y="5778452"/>
            <a:ext cx="810875" cy="43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6074888" y="4829110"/>
            <a:ext cx="810900" cy="437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5189813" y="4829100"/>
            <a:ext cx="810926" cy="43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6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6072388" y="5303776"/>
            <a:ext cx="810925" cy="43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6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5208800" y="5303775"/>
            <a:ext cx="810925" cy="437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6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6148525" y="5778453"/>
            <a:ext cx="810875" cy="43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6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7036138" y="4776613"/>
            <a:ext cx="457200" cy="54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6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7567488" y="4776625"/>
            <a:ext cx="457200" cy="54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6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7031788" y="5455100"/>
            <a:ext cx="457200" cy="54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6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7599488" y="5455100"/>
            <a:ext cx="457200" cy="54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6"/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7031788" y="6133575"/>
            <a:ext cx="457200" cy="54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6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7599488" y="6133575"/>
            <a:ext cx="457200" cy="54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8156488" y="4776625"/>
            <a:ext cx="457200" cy="54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8631288" y="4776625"/>
            <a:ext cx="457200" cy="54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42">
            <a:alphaModFix/>
          </a:blip>
          <a:stretch>
            <a:fillRect/>
          </a:stretch>
        </p:blipFill>
        <p:spPr>
          <a:xfrm>
            <a:off x="8167188" y="5455100"/>
            <a:ext cx="457200" cy="54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43">
            <a:alphaModFix/>
          </a:blip>
          <a:stretch>
            <a:fillRect/>
          </a:stretch>
        </p:blipFill>
        <p:spPr>
          <a:xfrm>
            <a:off x="8636338" y="5455100"/>
            <a:ext cx="457200" cy="54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44">
            <a:alphaModFix/>
          </a:blip>
          <a:stretch>
            <a:fillRect/>
          </a:stretch>
        </p:blipFill>
        <p:spPr>
          <a:xfrm>
            <a:off x="8171663" y="6120238"/>
            <a:ext cx="457200" cy="54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45">
            <a:alphaModFix/>
          </a:blip>
          <a:stretch>
            <a:fillRect/>
          </a:stretch>
        </p:blipFill>
        <p:spPr>
          <a:xfrm>
            <a:off x="8639088" y="6133575"/>
            <a:ext cx="457200" cy="54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46">
            <a:alphaModFix/>
          </a:blip>
          <a:stretch>
            <a:fillRect/>
          </a:stretch>
        </p:blipFill>
        <p:spPr>
          <a:xfrm>
            <a:off x="1197550" y="6430325"/>
            <a:ext cx="499075" cy="3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>
          <a:blip r:embed="rId47">
            <a:alphaModFix/>
          </a:blip>
          <a:stretch>
            <a:fillRect/>
          </a:stretch>
        </p:blipFill>
        <p:spPr>
          <a:xfrm>
            <a:off x="47750" y="5964950"/>
            <a:ext cx="499075" cy="3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>
          <a:blip r:embed="rId48">
            <a:alphaModFix/>
          </a:blip>
          <a:stretch>
            <a:fillRect/>
          </a:stretch>
        </p:blipFill>
        <p:spPr>
          <a:xfrm>
            <a:off x="47750" y="6430325"/>
            <a:ext cx="499075" cy="3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49">
            <a:alphaModFix/>
          </a:blip>
          <a:stretch>
            <a:fillRect/>
          </a:stretch>
        </p:blipFill>
        <p:spPr>
          <a:xfrm>
            <a:off x="1197550" y="5964950"/>
            <a:ext cx="499075" cy="3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50">
            <a:alphaModFix/>
          </a:blip>
          <a:stretch>
            <a:fillRect/>
          </a:stretch>
        </p:blipFill>
        <p:spPr>
          <a:xfrm>
            <a:off x="622650" y="5964950"/>
            <a:ext cx="499075" cy="3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51">
            <a:alphaModFix/>
          </a:blip>
          <a:stretch>
            <a:fillRect/>
          </a:stretch>
        </p:blipFill>
        <p:spPr>
          <a:xfrm>
            <a:off x="622650" y="6430325"/>
            <a:ext cx="499075" cy="3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>
          <a:blip r:embed="rId52">
            <a:alphaModFix/>
          </a:blip>
          <a:stretch>
            <a:fillRect/>
          </a:stretch>
        </p:blipFill>
        <p:spPr>
          <a:xfrm>
            <a:off x="2217863" y="5882650"/>
            <a:ext cx="319300" cy="55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6"/>
          <p:cNvPicPr preferRelativeResize="0"/>
          <p:nvPr/>
        </p:nvPicPr>
        <p:blipFill>
          <a:blip r:embed="rId52">
            <a:alphaModFix/>
          </a:blip>
          <a:stretch>
            <a:fillRect/>
          </a:stretch>
        </p:blipFill>
        <p:spPr>
          <a:xfrm flipH="1">
            <a:off x="1935613" y="6216325"/>
            <a:ext cx="319300" cy="550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</dc:creator>
  <cp:lastModifiedBy>Cate Plovich</cp:lastModifiedBy>
  <cp:revision>2</cp:revision>
  <dcterms:modified xsi:type="dcterms:W3CDTF">2022-11-15T02:15:32Z</dcterms:modified>
</cp:coreProperties>
</file>