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8" r:id="rId13"/>
    <p:sldId id="279" r:id="rId14"/>
    <p:sldId id="28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1ebb3d3f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1ebb3d3f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1ebb3d3f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1ebb3d3f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1ebb3d3f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a1ebb3d3f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1ebb3d3f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1ebb3d3f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1ebb3d3f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1ebb3d3f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1ebb3d3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1ebb3d3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ebb3d3f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ebb3d3f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1ebb3d3f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1ebb3d3f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1ebb3d3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1ebb3d3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1ebb3d3f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1ebb3d3f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1ebb3d3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1ebb3d3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1ebb3d3f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1ebb3d3f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1ebb3d3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1ebb3d3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28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17.png"/><Relationship Id="rId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2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3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750" y="2911825"/>
            <a:ext cx="944750" cy="7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750" y="1475075"/>
            <a:ext cx="944745" cy="7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0600" y="2138171"/>
            <a:ext cx="944750" cy="77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1850" y="3653896"/>
            <a:ext cx="944750" cy="77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800" y="2889322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912" y="4357781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7398" y="2889334"/>
            <a:ext cx="801114" cy="66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7396" y="3623561"/>
            <a:ext cx="801105" cy="66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8912" y="3623542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7389" y="4392575"/>
            <a:ext cx="801105" cy="66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4810" y="2155102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57402" y="2155100"/>
            <a:ext cx="801105" cy="66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25" y="19950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25" y="300232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25" y="40095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475" y="1610672"/>
            <a:ext cx="1038200" cy="8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1" y="2273825"/>
            <a:ext cx="1144525" cy="9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7025" y="2950151"/>
            <a:ext cx="1038200" cy="8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513" y="3577450"/>
            <a:ext cx="1094475" cy="9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8825" y="1177307"/>
            <a:ext cx="1038200" cy="88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75800" y="4111625"/>
            <a:ext cx="1028160" cy="9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150" y="2590538"/>
            <a:ext cx="772550" cy="8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7025" y="1318756"/>
            <a:ext cx="1068800" cy="99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963" y="3763350"/>
            <a:ext cx="660925" cy="11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3588" y="1233775"/>
            <a:ext cx="544500" cy="11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575" y="3630961"/>
            <a:ext cx="772550" cy="123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925" y="2625624"/>
            <a:ext cx="964000" cy="779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25" y="2979125"/>
            <a:ext cx="1230750" cy="5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800" y="649700"/>
            <a:ext cx="1303700" cy="5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025" y="1908350"/>
            <a:ext cx="1049523" cy="5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6775" y="3932951"/>
            <a:ext cx="1049525" cy="8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8525" y="736700"/>
            <a:ext cx="847600" cy="7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58000" y="1684350"/>
            <a:ext cx="799295" cy="8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7888" y="3995225"/>
            <a:ext cx="905793" cy="8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87738" y="2923126"/>
            <a:ext cx="847600" cy="62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75" y="3205450"/>
            <a:ext cx="936750" cy="7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875" y="1474175"/>
            <a:ext cx="936747" cy="7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8925" y="2372148"/>
            <a:ext cx="936750" cy="76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8925" y="4017198"/>
            <a:ext cx="936750" cy="76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500" y="3837625"/>
            <a:ext cx="928025" cy="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325" y="3024318"/>
            <a:ext cx="928025" cy="75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325" y="1373593"/>
            <a:ext cx="928025" cy="75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0500" y="2191768"/>
            <a:ext cx="928025" cy="75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50" y="1344875"/>
            <a:ext cx="928008" cy="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955" y="2283575"/>
            <a:ext cx="928000" cy="75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3655" y="2279588"/>
            <a:ext cx="885100" cy="7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653" y="4148944"/>
            <a:ext cx="885100" cy="7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403" y="3222244"/>
            <a:ext cx="885100" cy="7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3653" y="1362450"/>
            <a:ext cx="885092" cy="7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83653" y="3214269"/>
            <a:ext cx="885100" cy="7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5403" y="4147344"/>
            <a:ext cx="885100" cy="72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152" y="217220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155" y="123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6767" y="123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164" y="310608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152" y="411897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96764" y="217218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6789" y="310608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96764" y="4118963"/>
            <a:ext cx="870575" cy="7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852" y="267520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855" y="11162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7317" y="42341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9845" y="189571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7307" y="269177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857" y="345468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7545" y="1132825"/>
            <a:ext cx="830075" cy="6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27307" y="189573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47532" y="3471241"/>
            <a:ext cx="830075" cy="67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9857" y="4234138"/>
            <a:ext cx="870575" cy="7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327" y="18957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6130" y="3434888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842" y="18588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4870" y="426751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9857" y="264687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844" y="107081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27319" y="107081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9844" y="343488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9844" y="426751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27334" y="2665313"/>
            <a:ext cx="870561" cy="7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777" y="142160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4880" y="1421587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767" y="25717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4870" y="25717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732" y="3721900"/>
            <a:ext cx="870561" cy="7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02" y="110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05" y="1108313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92" y="190646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532" y="26543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495" y="1906476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939" y="438495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3414" y="438495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3414" y="438495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3414" y="438495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3414" y="438495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939" y="438495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939" y="438495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939" y="438495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02" y="110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05" y="1108313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92" y="190646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532" y="26543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495" y="1906476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02" y="110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05" y="1108313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92" y="190646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532" y="26543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495" y="1906476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02" y="110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05" y="1108313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92" y="190646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532" y="26543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495" y="1906476"/>
            <a:ext cx="870575" cy="7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2023-11-15T14:29:59Z</dcterms:modified>
</cp:coreProperties>
</file>