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55D93ABA-F3BE-4AC5-A408-244476922006}"/>
    <pc:docChg chg="delSld">
      <pc:chgData name="Cate Plovich" userId="186c4d68-f86e-400d-9c74-70a0b8d4d88e" providerId="ADAL" clId="{55D93ABA-F3BE-4AC5-A408-244476922006}" dt="2023-11-15T14:53:26.340" v="21" actId="47"/>
      <pc:docMkLst>
        <pc:docMk/>
      </pc:docMkLst>
      <pc:sldChg chg="del">
        <pc:chgData name="Cate Plovich" userId="186c4d68-f86e-400d-9c74-70a0b8d4d88e" providerId="ADAL" clId="{55D93ABA-F3BE-4AC5-A408-244476922006}" dt="2023-11-15T14:53:26.340" v="21" actId="47"/>
        <pc:sldMkLst>
          <pc:docMk/>
          <pc:sldMk cId="0" sldId="259"/>
        </pc:sldMkLst>
      </pc:sldChg>
      <pc:sldChg chg="del">
        <pc:chgData name="Cate Plovich" userId="186c4d68-f86e-400d-9c74-70a0b8d4d88e" providerId="ADAL" clId="{55D93ABA-F3BE-4AC5-A408-244476922006}" dt="2023-11-15T14:52:46.439" v="0" actId="47"/>
        <pc:sldMkLst>
          <pc:docMk/>
          <pc:sldMk cId="0" sldId="262"/>
        </pc:sldMkLst>
      </pc:sldChg>
      <pc:sldChg chg="del">
        <pc:chgData name="Cate Plovich" userId="186c4d68-f86e-400d-9c74-70a0b8d4d88e" providerId="ADAL" clId="{55D93ABA-F3BE-4AC5-A408-244476922006}" dt="2023-11-15T14:52:52.138" v="1" actId="47"/>
        <pc:sldMkLst>
          <pc:docMk/>
          <pc:sldMk cId="0" sldId="263"/>
        </pc:sldMkLst>
      </pc:sldChg>
      <pc:sldChg chg="del">
        <pc:chgData name="Cate Plovich" userId="186c4d68-f86e-400d-9c74-70a0b8d4d88e" providerId="ADAL" clId="{55D93ABA-F3BE-4AC5-A408-244476922006}" dt="2023-11-15T14:52:53.558" v="2" actId="47"/>
        <pc:sldMkLst>
          <pc:docMk/>
          <pc:sldMk cId="0" sldId="264"/>
        </pc:sldMkLst>
      </pc:sldChg>
      <pc:sldChg chg="del">
        <pc:chgData name="Cate Plovich" userId="186c4d68-f86e-400d-9c74-70a0b8d4d88e" providerId="ADAL" clId="{55D93ABA-F3BE-4AC5-A408-244476922006}" dt="2023-11-15T14:52:59.433" v="3" actId="47"/>
        <pc:sldMkLst>
          <pc:docMk/>
          <pc:sldMk cId="0" sldId="265"/>
        </pc:sldMkLst>
      </pc:sldChg>
      <pc:sldChg chg="del">
        <pc:chgData name="Cate Plovich" userId="186c4d68-f86e-400d-9c74-70a0b8d4d88e" providerId="ADAL" clId="{55D93ABA-F3BE-4AC5-A408-244476922006}" dt="2023-11-15T14:53:01.397" v="4" actId="47"/>
        <pc:sldMkLst>
          <pc:docMk/>
          <pc:sldMk cId="0" sldId="266"/>
        </pc:sldMkLst>
      </pc:sldChg>
      <pc:sldChg chg="del">
        <pc:chgData name="Cate Plovich" userId="186c4d68-f86e-400d-9c74-70a0b8d4d88e" providerId="ADAL" clId="{55D93ABA-F3BE-4AC5-A408-244476922006}" dt="2023-11-15T14:53:09.324" v="5" actId="47"/>
        <pc:sldMkLst>
          <pc:docMk/>
          <pc:sldMk cId="0" sldId="267"/>
        </pc:sldMkLst>
      </pc:sldChg>
      <pc:sldChg chg="del">
        <pc:chgData name="Cate Plovich" userId="186c4d68-f86e-400d-9c74-70a0b8d4d88e" providerId="ADAL" clId="{55D93ABA-F3BE-4AC5-A408-244476922006}" dt="2023-11-15T14:53:10.255" v="6" actId="47"/>
        <pc:sldMkLst>
          <pc:docMk/>
          <pc:sldMk cId="0" sldId="268"/>
        </pc:sldMkLst>
      </pc:sldChg>
      <pc:sldChg chg="del">
        <pc:chgData name="Cate Plovich" userId="186c4d68-f86e-400d-9c74-70a0b8d4d88e" providerId="ADAL" clId="{55D93ABA-F3BE-4AC5-A408-244476922006}" dt="2023-11-15T14:53:12.369" v="7" actId="47"/>
        <pc:sldMkLst>
          <pc:docMk/>
          <pc:sldMk cId="0" sldId="269"/>
        </pc:sldMkLst>
      </pc:sldChg>
      <pc:sldChg chg="del">
        <pc:chgData name="Cate Plovich" userId="186c4d68-f86e-400d-9c74-70a0b8d4d88e" providerId="ADAL" clId="{55D93ABA-F3BE-4AC5-A408-244476922006}" dt="2023-11-15T14:53:13.340" v="8" actId="47"/>
        <pc:sldMkLst>
          <pc:docMk/>
          <pc:sldMk cId="0" sldId="270"/>
        </pc:sldMkLst>
      </pc:sldChg>
      <pc:sldChg chg="del">
        <pc:chgData name="Cate Plovich" userId="186c4d68-f86e-400d-9c74-70a0b8d4d88e" providerId="ADAL" clId="{55D93ABA-F3BE-4AC5-A408-244476922006}" dt="2023-11-15T14:53:13.698" v="9" actId="47"/>
        <pc:sldMkLst>
          <pc:docMk/>
          <pc:sldMk cId="0" sldId="271"/>
        </pc:sldMkLst>
      </pc:sldChg>
      <pc:sldChg chg="del">
        <pc:chgData name="Cate Plovich" userId="186c4d68-f86e-400d-9c74-70a0b8d4d88e" providerId="ADAL" clId="{55D93ABA-F3BE-4AC5-A408-244476922006}" dt="2023-11-15T14:53:14.003" v="10" actId="47"/>
        <pc:sldMkLst>
          <pc:docMk/>
          <pc:sldMk cId="0" sldId="272"/>
        </pc:sldMkLst>
      </pc:sldChg>
      <pc:sldChg chg="del">
        <pc:chgData name="Cate Plovich" userId="186c4d68-f86e-400d-9c74-70a0b8d4d88e" providerId="ADAL" clId="{55D93ABA-F3BE-4AC5-A408-244476922006}" dt="2023-11-15T14:53:14.299" v="11" actId="47"/>
        <pc:sldMkLst>
          <pc:docMk/>
          <pc:sldMk cId="0" sldId="273"/>
        </pc:sldMkLst>
      </pc:sldChg>
      <pc:sldChg chg="del">
        <pc:chgData name="Cate Plovich" userId="186c4d68-f86e-400d-9c74-70a0b8d4d88e" providerId="ADAL" clId="{55D93ABA-F3BE-4AC5-A408-244476922006}" dt="2023-11-15T14:53:14.911" v="12" actId="47"/>
        <pc:sldMkLst>
          <pc:docMk/>
          <pc:sldMk cId="0" sldId="274"/>
        </pc:sldMkLst>
      </pc:sldChg>
      <pc:sldChg chg="del">
        <pc:chgData name="Cate Plovich" userId="186c4d68-f86e-400d-9c74-70a0b8d4d88e" providerId="ADAL" clId="{55D93ABA-F3BE-4AC5-A408-244476922006}" dt="2023-11-15T14:53:15.265" v="13" actId="47"/>
        <pc:sldMkLst>
          <pc:docMk/>
          <pc:sldMk cId="0" sldId="275"/>
        </pc:sldMkLst>
      </pc:sldChg>
      <pc:sldChg chg="del">
        <pc:chgData name="Cate Plovich" userId="186c4d68-f86e-400d-9c74-70a0b8d4d88e" providerId="ADAL" clId="{55D93ABA-F3BE-4AC5-A408-244476922006}" dt="2023-11-15T14:53:16.254" v="14" actId="47"/>
        <pc:sldMkLst>
          <pc:docMk/>
          <pc:sldMk cId="0" sldId="276"/>
        </pc:sldMkLst>
      </pc:sldChg>
      <pc:sldChg chg="del">
        <pc:chgData name="Cate Plovich" userId="186c4d68-f86e-400d-9c74-70a0b8d4d88e" providerId="ADAL" clId="{55D93ABA-F3BE-4AC5-A408-244476922006}" dt="2023-11-15T14:53:17.008" v="15" actId="47"/>
        <pc:sldMkLst>
          <pc:docMk/>
          <pc:sldMk cId="0" sldId="277"/>
        </pc:sldMkLst>
      </pc:sldChg>
      <pc:sldChg chg="del">
        <pc:chgData name="Cate Plovich" userId="186c4d68-f86e-400d-9c74-70a0b8d4d88e" providerId="ADAL" clId="{55D93ABA-F3BE-4AC5-A408-244476922006}" dt="2023-11-15T14:53:18.303" v="16" actId="47"/>
        <pc:sldMkLst>
          <pc:docMk/>
          <pc:sldMk cId="0" sldId="278"/>
        </pc:sldMkLst>
      </pc:sldChg>
      <pc:sldChg chg="del">
        <pc:chgData name="Cate Plovich" userId="186c4d68-f86e-400d-9c74-70a0b8d4d88e" providerId="ADAL" clId="{55D93ABA-F3BE-4AC5-A408-244476922006}" dt="2023-11-15T14:53:18.725" v="17" actId="47"/>
        <pc:sldMkLst>
          <pc:docMk/>
          <pc:sldMk cId="0" sldId="279"/>
        </pc:sldMkLst>
      </pc:sldChg>
      <pc:sldChg chg="del">
        <pc:chgData name="Cate Plovich" userId="186c4d68-f86e-400d-9c74-70a0b8d4d88e" providerId="ADAL" clId="{55D93ABA-F3BE-4AC5-A408-244476922006}" dt="2023-11-15T14:53:19.466" v="18" actId="47"/>
        <pc:sldMkLst>
          <pc:docMk/>
          <pc:sldMk cId="0" sldId="280"/>
        </pc:sldMkLst>
      </pc:sldChg>
      <pc:sldChg chg="del">
        <pc:chgData name="Cate Plovich" userId="186c4d68-f86e-400d-9c74-70a0b8d4d88e" providerId="ADAL" clId="{55D93ABA-F3BE-4AC5-A408-244476922006}" dt="2023-11-15T14:53:21.335" v="19" actId="47"/>
        <pc:sldMkLst>
          <pc:docMk/>
          <pc:sldMk cId="0" sldId="281"/>
        </pc:sldMkLst>
      </pc:sldChg>
      <pc:sldChg chg="del">
        <pc:chgData name="Cate Plovich" userId="186c4d68-f86e-400d-9c74-70a0b8d4d88e" providerId="ADAL" clId="{55D93ABA-F3BE-4AC5-A408-244476922006}" dt="2023-11-15T14:53:22.553" v="20" actId="47"/>
        <pc:sldMkLst>
          <pc:docMk/>
          <pc:sldMk cId="0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1ebb3d3f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1ebb3d3f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1ebb3d3f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1ebb3d3f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1ebb3d3f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1ebb3d3f2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1ebb3d3f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1ebb3d3f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6.jp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4.jp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11" Type="http://schemas.openxmlformats.org/officeDocument/2006/relationships/image" Target="../media/image13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1750" y="2911825"/>
            <a:ext cx="944750" cy="77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1750" y="1475075"/>
            <a:ext cx="944745" cy="77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30600" y="2138171"/>
            <a:ext cx="944750" cy="773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01850" y="3653896"/>
            <a:ext cx="944750" cy="773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875" y="3205450"/>
            <a:ext cx="936750" cy="7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1875" y="1474175"/>
            <a:ext cx="936747" cy="7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8925" y="2372148"/>
            <a:ext cx="936750" cy="7671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18925" y="4017198"/>
            <a:ext cx="936750" cy="7671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0500" y="3837625"/>
            <a:ext cx="928025" cy="75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8325" y="3024318"/>
            <a:ext cx="928025" cy="75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8325" y="1373593"/>
            <a:ext cx="928025" cy="75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30500" y="2191768"/>
            <a:ext cx="928025" cy="759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950" y="1344875"/>
            <a:ext cx="928008" cy="75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3955" y="2283575"/>
            <a:ext cx="928000" cy="759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83655" y="2279588"/>
            <a:ext cx="885100" cy="7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83653" y="4148944"/>
            <a:ext cx="885100" cy="72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95403" y="3222244"/>
            <a:ext cx="885100" cy="72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83653" y="1362450"/>
            <a:ext cx="885092" cy="7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383653" y="3214269"/>
            <a:ext cx="885100" cy="724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95403" y="4147344"/>
            <a:ext cx="885100" cy="7248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152" y="2172200"/>
            <a:ext cx="870561" cy="71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9155" y="1238325"/>
            <a:ext cx="870561" cy="71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96767" y="1238325"/>
            <a:ext cx="870561" cy="71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9164" y="3106084"/>
            <a:ext cx="870550" cy="712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9152" y="4118975"/>
            <a:ext cx="870561" cy="71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96764" y="2172188"/>
            <a:ext cx="870575" cy="712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396789" y="3106084"/>
            <a:ext cx="870550" cy="712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396764" y="4118963"/>
            <a:ext cx="870575" cy="712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dcterms:modified xsi:type="dcterms:W3CDTF">2023-11-15T14:53:27Z</dcterms:modified>
</cp:coreProperties>
</file>