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67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385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9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ebb3d3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ebb3d3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96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ebb3d3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ebb3d3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23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ebb3d3f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ebb3d3f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32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ebb3d3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ebb3d3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8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ebb3d3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ebb3d3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6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1ebb3d3f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1ebb3d3f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1ebb3d3f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1ebb3d3f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3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ebb3d3f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ebb3d3f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8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28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50" y="2911825"/>
            <a:ext cx="944750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50" y="1475075"/>
            <a:ext cx="944745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600" y="2138171"/>
            <a:ext cx="944750" cy="77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850" y="3653896"/>
            <a:ext cx="944750" cy="77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75" y="3205450"/>
            <a:ext cx="936750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75" y="1474175"/>
            <a:ext cx="936747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925" y="2372148"/>
            <a:ext cx="936750" cy="7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925" y="4017198"/>
            <a:ext cx="936750" cy="76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500" y="3837625"/>
            <a:ext cx="928025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25" y="3024318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325" y="1373593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0500" y="2191768"/>
            <a:ext cx="928025" cy="75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50" y="1344875"/>
            <a:ext cx="928008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55" y="2283575"/>
            <a:ext cx="928000" cy="75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3655" y="2279588"/>
            <a:ext cx="885100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653" y="41489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403" y="32222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653" y="1362450"/>
            <a:ext cx="885092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3653" y="3214269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403" y="4147344"/>
            <a:ext cx="885100" cy="72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2" y="2172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155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767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164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152" y="41189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6764" y="217218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6789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6764" y="4118963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52" y="2675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55" y="11162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731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845" y="18957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7307" y="26917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857" y="34546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7545" y="1132825"/>
            <a:ext cx="830075" cy="6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27307" y="189573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7532" y="3471241"/>
            <a:ext cx="830075" cy="6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985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300232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40095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00" y="288932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912" y="4357781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398" y="2889334"/>
            <a:ext cx="801114" cy="66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396" y="3623561"/>
            <a:ext cx="801105" cy="66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8912" y="362354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7389" y="4392575"/>
            <a:ext cx="801105" cy="6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810" y="215510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7402" y="2155100"/>
            <a:ext cx="801105" cy="66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77" y="14216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880" y="1421587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767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870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732" y="3721900"/>
            <a:ext cx="870561" cy="7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2022-11-16T02:17:32Z</dcterms:modified>
</cp:coreProperties>
</file>