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  <p:sldId id="267" r:id="rId10"/>
    <p:sldId id="269" r:id="rId11"/>
    <p:sldId id="278" r:id="rId12"/>
    <p:sldId id="279" r:id="rId13"/>
    <p:sldId id="28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385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9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1ebb3d3f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1ebb3d3f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1ebb3d3f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a1ebb3d3f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87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1ebb3d3f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1ebb3d3f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18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1ebb3d3f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1ebb3d3f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4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ebb3d3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ebb3d3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96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ebb3d3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ebb3d3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23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ebb3d3f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ebb3d3f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32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ebb3d3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1ebb3d3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8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1ebb3d3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1ebb3d3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6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1ebb3d3f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1ebb3d3f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8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ebb3d3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1ebb3d3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02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1ebb3d3f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1ebb3d3f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3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28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50" y="2911825"/>
            <a:ext cx="944750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50" y="1475075"/>
            <a:ext cx="944745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0600" y="2138171"/>
            <a:ext cx="944750" cy="77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1850" y="3653896"/>
            <a:ext cx="944750" cy="77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199507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3002325"/>
            <a:ext cx="828175" cy="8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25" y="4009575"/>
            <a:ext cx="828175" cy="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475" y="1610672"/>
            <a:ext cx="1038200" cy="88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01" y="2273825"/>
            <a:ext cx="1144525" cy="9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7025" y="2950151"/>
            <a:ext cx="1038200" cy="8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513" y="3577450"/>
            <a:ext cx="1094475" cy="9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825" y="1177307"/>
            <a:ext cx="1038200" cy="88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75800" y="4111625"/>
            <a:ext cx="1028160" cy="9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150" y="2590538"/>
            <a:ext cx="772550" cy="8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7025" y="1318756"/>
            <a:ext cx="1068800" cy="99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963" y="3763350"/>
            <a:ext cx="660925" cy="11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588" y="1233775"/>
            <a:ext cx="544500" cy="11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575" y="3630961"/>
            <a:ext cx="772550" cy="123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925" y="2625624"/>
            <a:ext cx="964000" cy="779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25" y="2979125"/>
            <a:ext cx="1230750" cy="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800" y="649700"/>
            <a:ext cx="1303700" cy="5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25" y="1908350"/>
            <a:ext cx="1049523" cy="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6775" y="3932951"/>
            <a:ext cx="1049525" cy="8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525" y="736700"/>
            <a:ext cx="847600" cy="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8000" y="1684350"/>
            <a:ext cx="799295" cy="8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888" y="3995225"/>
            <a:ext cx="905793" cy="8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87738" y="2923126"/>
            <a:ext cx="847600" cy="62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75" y="3205450"/>
            <a:ext cx="936750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875" y="1474175"/>
            <a:ext cx="936747" cy="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8925" y="2372148"/>
            <a:ext cx="936750" cy="7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925" y="4017198"/>
            <a:ext cx="936750" cy="767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500" y="3837625"/>
            <a:ext cx="928025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25" y="3024318"/>
            <a:ext cx="928025" cy="7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325" y="1373593"/>
            <a:ext cx="928025" cy="75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0500" y="2191768"/>
            <a:ext cx="928025" cy="75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50" y="1344875"/>
            <a:ext cx="928008" cy="7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955" y="2283575"/>
            <a:ext cx="928000" cy="75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3655" y="2279588"/>
            <a:ext cx="885100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3653" y="4148944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403" y="3222244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3653" y="1362450"/>
            <a:ext cx="885092" cy="7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3653" y="3214269"/>
            <a:ext cx="885100" cy="72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5403" y="4147344"/>
            <a:ext cx="885100" cy="72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52" y="21722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155" y="123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6767" y="123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164" y="31060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152" y="41189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6764" y="217218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6789" y="31060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96764" y="4118963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52" y="26752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55" y="11162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7317" y="42341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9845" y="189571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7307" y="269177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857" y="345468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7545" y="1132825"/>
            <a:ext cx="830075" cy="6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27307" y="1895734"/>
            <a:ext cx="870550" cy="7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7532" y="3471241"/>
            <a:ext cx="830075" cy="67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9857" y="4234138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777" y="142160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880" y="1421587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767" y="25717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870" y="2571738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732" y="3721900"/>
            <a:ext cx="870561" cy="7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63414" y="4384950"/>
            <a:ext cx="50542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3939" y="4384950"/>
            <a:ext cx="617475" cy="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02" y="1108325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3505" y="1108313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392" y="1906463"/>
            <a:ext cx="870575" cy="7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532" y="2654350"/>
            <a:ext cx="870561" cy="7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495" y="1906476"/>
            <a:ext cx="870575" cy="7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00" y="288932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912" y="4357781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7398" y="2889334"/>
            <a:ext cx="801114" cy="66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7396" y="3623561"/>
            <a:ext cx="801105" cy="66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8912" y="362354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7389" y="4392575"/>
            <a:ext cx="801105" cy="6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810" y="2155102"/>
            <a:ext cx="801127" cy="6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7402" y="2155100"/>
            <a:ext cx="801105" cy="66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2022-11-16T02:24:31Z</dcterms:modified>
</cp:coreProperties>
</file>