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3300"/>
    <a:srgbClr val="36D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7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2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0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9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2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B95F47-8F9A-4481-9C41-2D2DAABFBC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13F0FAE-714F-423E-B588-09C1E005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/>
              <a:t>Fonts and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Author’s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286657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Hanging Monkey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776" y="868363"/>
            <a:ext cx="5209573" cy="5121275"/>
          </a:xfrm>
        </p:spPr>
      </p:pic>
    </p:spTree>
    <p:extLst>
      <p:ext uri="{BB962C8B-B14F-4D97-AF65-F5344CB8AC3E}">
        <p14:creationId xmlns:p14="http://schemas.microsoft.com/office/powerpoint/2010/main" val="315953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Sweet Lion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3" y="1088136"/>
            <a:ext cx="5486400" cy="46817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6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Loud Lion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3" y="1524000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3902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Happy Crab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3" y="1610958"/>
            <a:ext cx="5486400" cy="3636084"/>
          </a:xfrm>
        </p:spPr>
      </p:pic>
    </p:spTree>
    <p:extLst>
      <p:ext uri="{BB962C8B-B14F-4D97-AF65-F5344CB8AC3E}">
        <p14:creationId xmlns:p14="http://schemas.microsoft.com/office/powerpoint/2010/main" val="148117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Silly Snake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1857375"/>
            <a:ext cx="3305175" cy="3143250"/>
          </a:xfrm>
        </p:spPr>
      </p:pic>
    </p:spTree>
    <p:extLst>
      <p:ext uri="{BB962C8B-B14F-4D97-AF65-F5344CB8AC3E}">
        <p14:creationId xmlns:p14="http://schemas.microsoft.com/office/powerpoint/2010/main" val="31074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Tired Cat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865" y="1414804"/>
            <a:ext cx="4509395" cy="4028392"/>
          </a:xfrm>
        </p:spPr>
      </p:pic>
    </p:spTree>
    <p:extLst>
      <p:ext uri="{BB962C8B-B14F-4D97-AF65-F5344CB8AC3E}">
        <p14:creationId xmlns:p14="http://schemas.microsoft.com/office/powerpoint/2010/main" val="359328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Calm Cow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94" y="868363"/>
            <a:ext cx="5270538" cy="5121275"/>
          </a:xfrm>
        </p:spPr>
      </p:pic>
    </p:spTree>
    <p:extLst>
      <p:ext uri="{BB962C8B-B14F-4D97-AF65-F5344CB8AC3E}">
        <p14:creationId xmlns:p14="http://schemas.microsoft.com/office/powerpoint/2010/main" val="364464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Colorful Fish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763" y="868363"/>
            <a:ext cx="5161600" cy="5121275"/>
          </a:xfrm>
        </p:spPr>
      </p:pic>
    </p:spTree>
    <p:extLst>
      <p:ext uri="{BB962C8B-B14F-4D97-AF65-F5344CB8AC3E}">
        <p14:creationId xmlns:p14="http://schemas.microsoft.com/office/powerpoint/2010/main" val="340964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Tall Giraffe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38" y="1266825"/>
            <a:ext cx="2381250" cy="4324350"/>
          </a:xfrm>
        </p:spPr>
      </p:pic>
    </p:spTree>
    <p:extLst>
      <p:ext uri="{BB962C8B-B14F-4D97-AF65-F5344CB8AC3E}">
        <p14:creationId xmlns:p14="http://schemas.microsoft.com/office/powerpoint/2010/main" val="321266409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177</TotalTime>
  <Words>25</Words>
  <Application>Microsoft Office PowerPoint</Application>
  <PresentationFormat>Letter Paper (8.5x11 in)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Fonts and Text</vt:lpstr>
      <vt:lpstr>Sweet Lion</vt:lpstr>
      <vt:lpstr>Loud Lion</vt:lpstr>
      <vt:lpstr>Happy Crab</vt:lpstr>
      <vt:lpstr>Silly Snake</vt:lpstr>
      <vt:lpstr>Tired Cat</vt:lpstr>
      <vt:lpstr>Calm Cow</vt:lpstr>
      <vt:lpstr>Colorful Fish</vt:lpstr>
      <vt:lpstr>Tall Giraffe</vt:lpstr>
      <vt:lpstr>Hanging Monkey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Adding, Deleting, Copying, and Changing Slide Layouts</dc:title>
  <dc:creator>brittasully</dc:creator>
  <cp:lastModifiedBy>Cate Plovich</cp:lastModifiedBy>
  <cp:revision>7</cp:revision>
  <dcterms:created xsi:type="dcterms:W3CDTF">2015-10-03T13:18:18Z</dcterms:created>
  <dcterms:modified xsi:type="dcterms:W3CDTF">2021-10-29T16:55:57Z</dcterms:modified>
</cp:coreProperties>
</file>