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512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7b497164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7b497164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701cfbf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701cfbf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701cfbf9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701cfbf9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701cfbf9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701cfbf9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01cfbf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01cfbf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01cfbf9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701cfbf9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01cfbf9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701cfbf9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701cfbf9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701cfbf9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01cfbf9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01cfbf9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701cfbf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701cfbf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7b497164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7b497164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701cfbf9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701cfbf9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701cfbf9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701cfbf9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701cfbf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701cfbf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701cfbf9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701cfbf9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01cfbf9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701cfbf9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701cfbf9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701cfbf9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701cfbf9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701cfbf9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701cfbf9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701cfbf9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701cfbf9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701cfbf9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701cfbf9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701cfbf9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7b4971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7b4971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701cfbf9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701cfbf9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701cfbf9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701cfbf9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701cfbf9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701cfbf9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701cfbf9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701cfbf9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701cfbf9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701cfbf9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7b497164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7b497164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7b497164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7b497164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7b497164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7b497164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7b497164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7b497164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7b497164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7b497164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7b497164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7b497164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/>
          <p:nvPr/>
        </p:nvSpPr>
        <p:spPr>
          <a:xfrm>
            <a:off x="1051475" y="3481250"/>
            <a:ext cx="57546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76200"/>
            <a:ext cx="989108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6"/>
          <p:cNvSpPr txBox="1"/>
          <p:nvPr/>
        </p:nvSpPr>
        <p:spPr>
          <a:xfrm>
            <a:off x="1051475" y="3594925"/>
            <a:ext cx="57546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762299" cy="750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/>
        </p:nvSpPr>
        <p:spPr>
          <a:xfrm>
            <a:off x="682050" y="3182850"/>
            <a:ext cx="6123900" cy="3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/>
          <p:nvPr/>
        </p:nvSpPr>
        <p:spPr>
          <a:xfrm>
            <a:off x="667825" y="3481250"/>
            <a:ext cx="61383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 txBox="1"/>
          <p:nvPr/>
        </p:nvSpPr>
        <p:spPr>
          <a:xfrm>
            <a:off x="563200" y="3324950"/>
            <a:ext cx="6166800" cy="3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708423" cy="748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/>
          <p:nvPr/>
        </p:nvSpPr>
        <p:spPr>
          <a:xfrm>
            <a:off x="753075" y="3182850"/>
            <a:ext cx="6053100" cy="3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0529" cy="746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 txBox="1"/>
          <p:nvPr/>
        </p:nvSpPr>
        <p:spPr>
          <a:xfrm>
            <a:off x="1051475" y="3481250"/>
            <a:ext cx="8142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3"/>
          <p:cNvSpPr txBox="1"/>
          <p:nvPr/>
        </p:nvSpPr>
        <p:spPr>
          <a:xfrm>
            <a:off x="5285800" y="3371475"/>
            <a:ext cx="39786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4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/>
          <p:cNvSpPr txBox="1"/>
          <p:nvPr/>
        </p:nvSpPr>
        <p:spPr>
          <a:xfrm>
            <a:off x="1051475" y="3481250"/>
            <a:ext cx="8142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/>
          <p:nvPr/>
        </p:nvSpPr>
        <p:spPr>
          <a:xfrm>
            <a:off x="5285800" y="3069175"/>
            <a:ext cx="3978600" cy="40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7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682050" y="2657100"/>
            <a:ext cx="8511300" cy="4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9"/>
          <p:cNvSpPr txBox="1"/>
          <p:nvPr/>
        </p:nvSpPr>
        <p:spPr>
          <a:xfrm>
            <a:off x="5362000" y="2600275"/>
            <a:ext cx="3978600" cy="45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0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1"/>
          <p:cNvSpPr txBox="1"/>
          <p:nvPr/>
        </p:nvSpPr>
        <p:spPr>
          <a:xfrm>
            <a:off x="653625" y="2799200"/>
            <a:ext cx="8539800" cy="4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2"/>
          <p:cNvSpPr txBox="1"/>
          <p:nvPr/>
        </p:nvSpPr>
        <p:spPr>
          <a:xfrm>
            <a:off x="5285800" y="3040750"/>
            <a:ext cx="3978600" cy="3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3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4"/>
          <p:cNvSpPr txBox="1"/>
          <p:nvPr/>
        </p:nvSpPr>
        <p:spPr>
          <a:xfrm>
            <a:off x="611000" y="3401150"/>
            <a:ext cx="8582400" cy="3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558725" y="225217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5"/>
          <p:cNvSpPr txBox="1"/>
          <p:nvPr/>
        </p:nvSpPr>
        <p:spPr>
          <a:xfrm>
            <a:off x="5285800" y="3371475"/>
            <a:ext cx="39786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6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7"/>
          <p:cNvSpPr txBox="1"/>
          <p:nvPr/>
        </p:nvSpPr>
        <p:spPr>
          <a:xfrm>
            <a:off x="667825" y="3097600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8"/>
          <p:cNvSpPr txBox="1"/>
          <p:nvPr/>
        </p:nvSpPr>
        <p:spPr>
          <a:xfrm>
            <a:off x="5285800" y="3371475"/>
            <a:ext cx="39786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9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572375" y="2361250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/>
        </p:nvSpPr>
        <p:spPr>
          <a:xfrm>
            <a:off x="572375" y="214307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165</Words>
  <Application>Microsoft Office PowerPoint</Application>
  <PresentationFormat>Custom</PresentationFormat>
  <Paragraphs>33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2</cp:revision>
  <dcterms:modified xsi:type="dcterms:W3CDTF">2024-04-08T17:45:12Z</dcterms:modified>
</cp:coreProperties>
</file>