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74" r:id="rId3"/>
    <p:sldId id="275" r:id="rId4"/>
    <p:sldId id="276" r:id="rId5"/>
    <p:sldId id="256" r:id="rId6"/>
    <p:sldId id="257" r:id="rId7"/>
    <p:sldId id="271" r:id="rId8"/>
    <p:sldId id="259" r:id="rId9"/>
    <p:sldId id="272" r:id="rId10"/>
    <p:sldId id="260" r:id="rId11"/>
    <p:sldId id="264" r:id="rId12"/>
    <p:sldId id="270" r:id="rId13"/>
    <p:sldId id="265" r:id="rId14"/>
    <p:sldId id="266" r:id="rId15"/>
    <p:sldId id="267" r:id="rId16"/>
    <p:sldId id="268" r:id="rId17"/>
    <p:sldId id="269" r:id="rId18"/>
    <p:sldId id="273" r:id="rId19"/>
    <p:sldId id="263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DB2CD8-403B-4871-91C7-6E5292C6F82D}" v="7" dt="2022-12-01T20:51:02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57DB2CD8-403B-4871-91C7-6E5292C6F82D}"/>
    <pc:docChg chg="custSel addSld delSld modSld sldOrd">
      <pc:chgData name="Cate Plovich" userId="186c4d68-f86e-400d-9c74-70a0b8d4d88e" providerId="ADAL" clId="{57DB2CD8-403B-4871-91C7-6E5292C6F82D}" dt="2022-12-01T20:53:19.823" v="584" actId="20577"/>
      <pc:docMkLst>
        <pc:docMk/>
      </pc:docMkLst>
      <pc:sldChg chg="del">
        <pc:chgData name="Cate Plovich" userId="186c4d68-f86e-400d-9c74-70a0b8d4d88e" providerId="ADAL" clId="{57DB2CD8-403B-4871-91C7-6E5292C6F82D}" dt="2022-12-01T20:40:01.477" v="0" actId="47"/>
        <pc:sldMkLst>
          <pc:docMk/>
          <pc:sldMk cId="0" sldId="258"/>
        </pc:sldMkLst>
      </pc:sldChg>
      <pc:sldChg chg="addSp modSp mod modNotes">
        <pc:chgData name="Cate Plovich" userId="186c4d68-f86e-400d-9c74-70a0b8d4d88e" providerId="ADAL" clId="{57DB2CD8-403B-4871-91C7-6E5292C6F82D}" dt="2022-12-01T20:45:16.412" v="210" actId="1076"/>
        <pc:sldMkLst>
          <pc:docMk/>
          <pc:sldMk cId="0" sldId="259"/>
        </pc:sldMkLst>
        <pc:spChg chg="add mod">
          <ac:chgData name="Cate Plovich" userId="186c4d68-f86e-400d-9c74-70a0b8d4d88e" providerId="ADAL" clId="{57DB2CD8-403B-4871-91C7-6E5292C6F82D}" dt="2022-12-01T20:45:16.412" v="210" actId="1076"/>
          <ac:spMkLst>
            <pc:docMk/>
            <pc:sldMk cId="0" sldId="259"/>
            <ac:spMk id="2" creationId="{50D13FE7-2BCB-459F-9C9E-6CD85555C6AE}"/>
          </ac:spMkLst>
        </pc:spChg>
      </pc:sldChg>
      <pc:sldChg chg="del">
        <pc:chgData name="Cate Plovich" userId="186c4d68-f86e-400d-9c74-70a0b8d4d88e" providerId="ADAL" clId="{57DB2CD8-403B-4871-91C7-6E5292C6F82D}" dt="2022-12-01T20:42:23.309" v="49" actId="47"/>
        <pc:sldMkLst>
          <pc:docMk/>
          <pc:sldMk cId="0" sldId="261"/>
        </pc:sldMkLst>
      </pc:sldChg>
      <pc:sldChg chg="del">
        <pc:chgData name="Cate Plovich" userId="186c4d68-f86e-400d-9c74-70a0b8d4d88e" providerId="ADAL" clId="{57DB2CD8-403B-4871-91C7-6E5292C6F82D}" dt="2022-12-01T20:42:24.513" v="50" actId="47"/>
        <pc:sldMkLst>
          <pc:docMk/>
          <pc:sldMk cId="0" sldId="262"/>
        </pc:sldMkLst>
      </pc:sldChg>
      <pc:sldChg chg="ord modNotes">
        <pc:chgData name="Cate Plovich" userId="186c4d68-f86e-400d-9c74-70a0b8d4d88e" providerId="ADAL" clId="{57DB2CD8-403B-4871-91C7-6E5292C6F82D}" dt="2022-12-01T20:53:02.416" v="569"/>
        <pc:sldMkLst>
          <pc:docMk/>
          <pc:sldMk cId="0" sldId="263"/>
        </pc:sldMkLst>
      </pc:sldChg>
      <pc:sldChg chg="modSp new mod">
        <pc:chgData name="Cate Plovich" userId="186c4d68-f86e-400d-9c74-70a0b8d4d88e" providerId="ADAL" clId="{57DB2CD8-403B-4871-91C7-6E5292C6F82D}" dt="2022-12-01T20:53:19.823" v="584" actId="20577"/>
        <pc:sldMkLst>
          <pc:docMk/>
          <pc:sldMk cId="843635452" sldId="270"/>
        </pc:sldMkLst>
        <pc:spChg chg="mod">
          <ac:chgData name="Cate Plovich" userId="186c4d68-f86e-400d-9c74-70a0b8d4d88e" providerId="ADAL" clId="{57DB2CD8-403B-4871-91C7-6E5292C6F82D}" dt="2022-12-01T20:53:19.823" v="584" actId="20577"/>
          <ac:spMkLst>
            <pc:docMk/>
            <pc:sldMk cId="843635452" sldId="270"/>
            <ac:spMk id="2" creationId="{0745179C-7BD2-4631-B5C7-24B8DFB83237}"/>
          </ac:spMkLst>
        </pc:spChg>
        <pc:spChg chg="mod">
          <ac:chgData name="Cate Plovich" userId="186c4d68-f86e-400d-9c74-70a0b8d4d88e" providerId="ADAL" clId="{57DB2CD8-403B-4871-91C7-6E5292C6F82D}" dt="2022-12-01T20:44:24.792" v="190" actId="114"/>
          <ac:spMkLst>
            <pc:docMk/>
            <pc:sldMk cId="843635452" sldId="270"/>
            <ac:spMk id="3" creationId="{ADBB35C2-BFAF-4666-B814-B75C975866E2}"/>
          </ac:spMkLst>
        </pc:spChg>
      </pc:sldChg>
      <pc:sldChg chg="addSp delSp modSp add mod ord">
        <pc:chgData name="Cate Plovich" userId="186c4d68-f86e-400d-9c74-70a0b8d4d88e" providerId="ADAL" clId="{57DB2CD8-403B-4871-91C7-6E5292C6F82D}" dt="2022-12-01T20:47:46.946" v="451" actId="207"/>
        <pc:sldMkLst>
          <pc:docMk/>
          <pc:sldMk cId="2094459589" sldId="271"/>
        </pc:sldMkLst>
        <pc:spChg chg="mod">
          <ac:chgData name="Cate Plovich" userId="186c4d68-f86e-400d-9c74-70a0b8d4d88e" providerId="ADAL" clId="{57DB2CD8-403B-4871-91C7-6E5292C6F82D}" dt="2022-12-01T20:47:46.946" v="451" actId="207"/>
          <ac:spMkLst>
            <pc:docMk/>
            <pc:sldMk cId="2094459589" sldId="271"/>
            <ac:spMk id="2" creationId="{0745179C-7BD2-4631-B5C7-24B8DFB83237}"/>
          </ac:spMkLst>
        </pc:spChg>
        <pc:spChg chg="del">
          <ac:chgData name="Cate Plovich" userId="186c4d68-f86e-400d-9c74-70a0b8d4d88e" providerId="ADAL" clId="{57DB2CD8-403B-4871-91C7-6E5292C6F82D}" dt="2022-12-01T20:47:00.989" v="441" actId="478"/>
          <ac:spMkLst>
            <pc:docMk/>
            <pc:sldMk cId="2094459589" sldId="271"/>
            <ac:spMk id="3" creationId="{ADBB35C2-BFAF-4666-B814-B75C975866E2}"/>
          </ac:spMkLst>
        </pc:spChg>
        <pc:spChg chg="add del mod">
          <ac:chgData name="Cate Plovich" userId="186c4d68-f86e-400d-9c74-70a0b8d4d88e" providerId="ADAL" clId="{57DB2CD8-403B-4871-91C7-6E5292C6F82D}" dt="2022-12-01T20:47:04.456" v="442" actId="21"/>
          <ac:spMkLst>
            <pc:docMk/>
            <pc:sldMk cId="2094459589" sldId="271"/>
            <ac:spMk id="5" creationId="{FE1AFEBC-404B-4839-9B12-F4FD78AF939F}"/>
          </ac:spMkLst>
        </pc:spChg>
      </pc:sldChg>
      <pc:sldChg chg="modSp add mod ord">
        <pc:chgData name="Cate Plovich" userId="186c4d68-f86e-400d-9c74-70a0b8d4d88e" providerId="ADAL" clId="{57DB2CD8-403B-4871-91C7-6E5292C6F82D}" dt="2022-12-01T20:48:07.703" v="490" actId="20577"/>
        <pc:sldMkLst>
          <pc:docMk/>
          <pc:sldMk cId="3615616490" sldId="272"/>
        </pc:sldMkLst>
        <pc:spChg chg="mod">
          <ac:chgData name="Cate Plovich" userId="186c4d68-f86e-400d-9c74-70a0b8d4d88e" providerId="ADAL" clId="{57DB2CD8-403B-4871-91C7-6E5292C6F82D}" dt="2022-12-01T20:48:07.703" v="490" actId="20577"/>
          <ac:spMkLst>
            <pc:docMk/>
            <pc:sldMk cId="3615616490" sldId="272"/>
            <ac:spMk id="2" creationId="{0745179C-7BD2-4631-B5C7-24B8DFB83237}"/>
          </ac:spMkLst>
        </pc:spChg>
      </pc:sldChg>
      <pc:sldChg chg="modSp add mod ord">
        <pc:chgData name="Cate Plovich" userId="186c4d68-f86e-400d-9c74-70a0b8d4d88e" providerId="ADAL" clId="{57DB2CD8-403B-4871-91C7-6E5292C6F82D}" dt="2022-12-01T20:52:56.409" v="567"/>
        <pc:sldMkLst>
          <pc:docMk/>
          <pc:sldMk cId="4249633729" sldId="273"/>
        </pc:sldMkLst>
        <pc:spChg chg="mod">
          <ac:chgData name="Cate Plovich" userId="186c4d68-f86e-400d-9c74-70a0b8d4d88e" providerId="ADAL" clId="{57DB2CD8-403B-4871-91C7-6E5292C6F82D}" dt="2022-12-01T20:49:15.115" v="556" actId="20577"/>
          <ac:spMkLst>
            <pc:docMk/>
            <pc:sldMk cId="4249633729" sldId="273"/>
            <ac:spMk id="2" creationId="{0745179C-7BD2-4631-B5C7-24B8DFB83237}"/>
          </ac:spMkLst>
        </pc:spChg>
      </pc:sldChg>
      <pc:sldChg chg="add del setBg modNotes">
        <pc:chgData name="Cate Plovich" userId="186c4d68-f86e-400d-9c74-70a0b8d4d88e" providerId="ADAL" clId="{57DB2CD8-403B-4871-91C7-6E5292C6F82D}" dt="2022-12-01T20:50:30.922" v="561"/>
        <pc:sldMkLst>
          <pc:docMk/>
          <pc:sldMk cId="0" sldId="274"/>
        </pc:sldMkLst>
      </pc:sldChg>
      <pc:sldChg chg="add">
        <pc:chgData name="Cate Plovich" userId="186c4d68-f86e-400d-9c74-70a0b8d4d88e" providerId="ADAL" clId="{57DB2CD8-403B-4871-91C7-6E5292C6F82D}" dt="2022-12-01T20:50:41.686" v="562"/>
        <pc:sldMkLst>
          <pc:docMk/>
          <pc:sldMk cId="0" sldId="275"/>
        </pc:sldMkLst>
      </pc:sldChg>
      <pc:sldChg chg="add">
        <pc:chgData name="Cate Plovich" userId="186c4d68-f86e-400d-9c74-70a0b8d4d88e" providerId="ADAL" clId="{57DB2CD8-403B-4871-91C7-6E5292C6F82D}" dt="2022-12-01T20:50:53.318" v="563"/>
        <pc:sldMkLst>
          <pc:docMk/>
          <pc:sldMk cId="0" sldId="276"/>
        </pc:sldMkLst>
      </pc:sldChg>
      <pc:sldChg chg="add del">
        <pc:chgData name="Cate Plovich" userId="186c4d68-f86e-400d-9c74-70a0b8d4d88e" providerId="ADAL" clId="{57DB2CD8-403B-4871-91C7-6E5292C6F82D}" dt="2022-12-01T20:51:54.160" v="565" actId="47"/>
        <pc:sldMkLst>
          <pc:docMk/>
          <pc:sldMk cId="0" sldId="2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F5444E-E879-4757-ACDB-BBE2EED210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35A567-DBEF-4E68-9675-73C4B69999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4A6F-4981-40F5-A409-2B86B8C897D1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4FE184-FFD3-4AB6-9407-37806E2265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A13CA-E05F-47F7-82C5-D195EF7425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384F4-B12F-45DA-BD72-D2EBD3E91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6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87b73a6192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g87b73a6192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7b73a6192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g87b73a6192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87b73a6192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87b73a6192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7b73a6192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87b73a6192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80aa57b1a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80aa57b1a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638e4176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638e4176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638e41761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638e41761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7b73a61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87b73a61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80aa57b1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80aa57b1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7b73a619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87b73a619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7b73a619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87b73a619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87b73a6192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g87b73a6192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7b73a6192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87b73a6192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1174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8346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873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3424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036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0069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1522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418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0109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9960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997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04688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47" Type="http://schemas.openxmlformats.org/officeDocument/2006/relationships/image" Target="../media/image6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5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4" Type="http://schemas.openxmlformats.org/officeDocument/2006/relationships/image" Target="../media/image63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8" Type="http://schemas.openxmlformats.org/officeDocument/2006/relationships/image" Target="../media/image27.png"/><Relationship Id="rId3" Type="http://schemas.openxmlformats.org/officeDocument/2006/relationships/image" Target="../media/image74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46" Type="http://schemas.openxmlformats.org/officeDocument/2006/relationships/image" Target="../media/image65.png"/><Relationship Id="rId20" Type="http://schemas.openxmlformats.org/officeDocument/2006/relationships/image" Target="../media/image39.png"/><Relationship Id="rId41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47" Type="http://schemas.openxmlformats.org/officeDocument/2006/relationships/image" Target="../media/image6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4" Type="http://schemas.openxmlformats.org/officeDocument/2006/relationships/image" Target="../media/image63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46" Type="http://schemas.openxmlformats.org/officeDocument/2006/relationships/image" Target="../media/image65.png"/><Relationship Id="rId20" Type="http://schemas.openxmlformats.org/officeDocument/2006/relationships/image" Target="../media/image39.png"/><Relationship Id="rId41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47" Type="http://schemas.openxmlformats.org/officeDocument/2006/relationships/image" Target="../media/image6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4" Type="http://schemas.openxmlformats.org/officeDocument/2006/relationships/image" Target="../media/image63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8" Type="http://schemas.openxmlformats.org/officeDocument/2006/relationships/image" Target="../media/image27.png"/><Relationship Id="rId3" Type="http://schemas.openxmlformats.org/officeDocument/2006/relationships/image" Target="../media/image67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46" Type="http://schemas.openxmlformats.org/officeDocument/2006/relationships/image" Target="../media/image65.png"/><Relationship Id="rId20" Type="http://schemas.openxmlformats.org/officeDocument/2006/relationships/image" Target="../media/image39.png"/><Relationship Id="rId41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179C-7BD2-4631-B5C7-24B8DFB83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0"/>
            <a:ext cx="8520600" cy="2736900"/>
          </a:xfrm>
        </p:spPr>
        <p:txBody>
          <a:bodyPr/>
          <a:lstStyle/>
          <a:p>
            <a:r>
              <a:rPr lang="en-US" dirty="0"/>
              <a:t>Pick </a:t>
            </a:r>
            <a:r>
              <a:rPr lang="en-US" b="1" u="sng" dirty="0"/>
              <a:t>one</a:t>
            </a:r>
            <a:r>
              <a:rPr lang="en-US" dirty="0"/>
              <a:t> of the snowman (Slides 12-16) to </a:t>
            </a:r>
            <a:r>
              <a:rPr lang="en-US" dirty="0">
                <a:solidFill>
                  <a:srgbClr val="FF0000"/>
                </a:solidFill>
              </a:rPr>
              <a:t>Decompose</a:t>
            </a:r>
            <a:r>
              <a:rPr lang="en-US" dirty="0"/>
              <a:t> the </a:t>
            </a:r>
            <a:r>
              <a:rPr lang="en-US" dirty="0">
                <a:solidFill>
                  <a:srgbClr val="00B0F0"/>
                </a:solidFill>
              </a:rPr>
              <a:t>Algorithm</a:t>
            </a:r>
            <a:r>
              <a:rPr lang="en-US" dirty="0"/>
              <a:t> 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B35C2-BFAF-4666-B814-B75C975866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i="1" dirty="0">
                <a:solidFill>
                  <a:srgbClr val="7030A0"/>
                </a:solidFill>
              </a:rPr>
              <a:t>*Type the directions for how to build that snowman. </a:t>
            </a:r>
          </a:p>
        </p:txBody>
      </p:sp>
    </p:spTree>
    <p:extLst>
      <p:ext uri="{BB962C8B-B14F-4D97-AF65-F5344CB8AC3E}">
        <p14:creationId xmlns:p14="http://schemas.microsoft.com/office/powerpoint/2010/main" val="843635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"/>
          <p:cNvSpPr txBox="1"/>
          <p:nvPr/>
        </p:nvSpPr>
        <p:spPr>
          <a:xfrm>
            <a:off x="4875825" y="2185700"/>
            <a:ext cx="3566100" cy="4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 the steps to build this </a:t>
            </a:r>
            <a:r>
              <a:rPr lang="en"/>
              <a:t>snowman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"/>
          <p:cNvSpPr txBox="1"/>
          <p:nvPr/>
        </p:nvSpPr>
        <p:spPr>
          <a:xfrm>
            <a:off x="4875825" y="2185700"/>
            <a:ext cx="3566100" cy="4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List the steps to build this snowman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4"/>
          <p:cNvSpPr txBox="1"/>
          <p:nvPr/>
        </p:nvSpPr>
        <p:spPr>
          <a:xfrm>
            <a:off x="4875825" y="2185700"/>
            <a:ext cx="3566100" cy="4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List the steps to build this snowman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5"/>
          <p:cNvSpPr txBox="1"/>
          <p:nvPr/>
        </p:nvSpPr>
        <p:spPr>
          <a:xfrm>
            <a:off x="4875825" y="2185700"/>
            <a:ext cx="3566100" cy="4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List the steps to build this snowman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6"/>
          <p:cNvSpPr txBox="1"/>
          <p:nvPr/>
        </p:nvSpPr>
        <p:spPr>
          <a:xfrm>
            <a:off x="4875825" y="2185700"/>
            <a:ext cx="3566100" cy="4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List the steps to build this snowman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179C-7BD2-4631-B5C7-24B8DFB83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-182880"/>
            <a:ext cx="8520600" cy="6006905"/>
          </a:xfrm>
        </p:spPr>
        <p:txBody>
          <a:bodyPr/>
          <a:lstStyle/>
          <a:p>
            <a:r>
              <a:rPr lang="en-US" dirty="0"/>
              <a:t>On the next slide you will type your own Algorithm and then build your own snowman.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*Remember to add </a:t>
            </a:r>
            <a:r>
              <a:rPr lang="en-US" dirty="0">
                <a:solidFill>
                  <a:srgbClr val="FF0000"/>
                </a:solidFill>
              </a:rPr>
              <a:t>If/Then/ or Else </a:t>
            </a:r>
            <a:r>
              <a:rPr lang="en-US" dirty="0"/>
              <a:t>statements. </a:t>
            </a:r>
          </a:p>
        </p:txBody>
      </p:sp>
    </p:spTree>
    <p:extLst>
      <p:ext uri="{BB962C8B-B14F-4D97-AF65-F5344CB8AC3E}">
        <p14:creationId xmlns:p14="http://schemas.microsoft.com/office/powerpoint/2010/main" val="4249633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0"/>
          <p:cNvSpPr/>
          <p:nvPr/>
        </p:nvSpPr>
        <p:spPr>
          <a:xfrm>
            <a:off x="999950" y="964550"/>
            <a:ext cx="3867000" cy="236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Optional write your own algorithm</a:t>
            </a:r>
            <a:endParaRPr/>
          </a:p>
        </p:txBody>
      </p:sp>
      <p:pic>
        <p:nvPicPr>
          <p:cNvPr id="308" name="Google Shape;3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7080" y="5818066"/>
            <a:ext cx="916924" cy="103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7745" y="6100800"/>
            <a:ext cx="739325" cy="7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5565" y="6300894"/>
            <a:ext cx="886025" cy="37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791760">
            <a:off x="8297957" y="5513601"/>
            <a:ext cx="858897" cy="17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841797">
            <a:off x="7472418" y="5497450"/>
            <a:ext cx="884383" cy="1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35555" y="4725775"/>
            <a:ext cx="508443" cy="67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91048" y="4699211"/>
            <a:ext cx="444500" cy="73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38750" y="4806350"/>
            <a:ext cx="719655" cy="47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48250" y="4806356"/>
            <a:ext cx="719655" cy="47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83992" y="4806350"/>
            <a:ext cx="719655" cy="47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402999" y="4806348"/>
            <a:ext cx="719650" cy="478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893496" y="4806357"/>
            <a:ext cx="719655" cy="47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914000" y="4746609"/>
            <a:ext cx="491991" cy="48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406009" y="4746609"/>
            <a:ext cx="491991" cy="48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894352" y="4737125"/>
            <a:ext cx="510155" cy="50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842995" y="4725786"/>
            <a:ext cx="534401" cy="52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404505" y="4746601"/>
            <a:ext cx="491991" cy="48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998471" y="5311549"/>
            <a:ext cx="761338" cy="46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786878" y="5311549"/>
            <a:ext cx="761338" cy="46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786876" y="5779452"/>
            <a:ext cx="761347" cy="468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0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028015" y="5779462"/>
            <a:ext cx="761328" cy="46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0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5266673" y="5325086"/>
            <a:ext cx="761338" cy="46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9600" y="4730363"/>
            <a:ext cx="405700" cy="51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0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055309" y="4763700"/>
            <a:ext cx="405691" cy="5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0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455000" y="4763710"/>
            <a:ext cx="444500" cy="5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51988" y="6300663"/>
            <a:ext cx="450992" cy="3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0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04202" y="4725788"/>
            <a:ext cx="450992" cy="3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0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51995" y="5893076"/>
            <a:ext cx="450992" cy="3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0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51995" y="5485476"/>
            <a:ext cx="450992" cy="3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0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104207" y="5105626"/>
            <a:ext cx="450992" cy="3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0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572850" y="5298339"/>
            <a:ext cx="662359" cy="67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0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625700" y="5976902"/>
            <a:ext cx="662359" cy="55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0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1313250" y="5946152"/>
            <a:ext cx="662360" cy="55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0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1964425" y="5936652"/>
            <a:ext cx="662360" cy="55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0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2641250" y="5936652"/>
            <a:ext cx="662360" cy="55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0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3339525" y="5976902"/>
            <a:ext cx="662360" cy="55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0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1964425" y="5229852"/>
            <a:ext cx="662360" cy="67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0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2626775" y="5229852"/>
            <a:ext cx="662360" cy="67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0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3339513" y="5298352"/>
            <a:ext cx="662360" cy="67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0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1235199" y="5245227"/>
            <a:ext cx="662350" cy="678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0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5365800" y="5834269"/>
            <a:ext cx="719650" cy="62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0"/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4640350" y="5301556"/>
            <a:ext cx="719650" cy="62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0"/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4001650" y="5301556"/>
            <a:ext cx="719650" cy="62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0"/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4741513" y="5913156"/>
            <a:ext cx="719650" cy="62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0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4021413" y="5943906"/>
            <a:ext cx="719650" cy="625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850" y="754150"/>
            <a:ext cx="706171" cy="82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5679" y="754150"/>
            <a:ext cx="660821" cy="90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850" y="1764816"/>
            <a:ext cx="667299" cy="90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00158" y="754150"/>
            <a:ext cx="667299" cy="91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6807" y="1771295"/>
            <a:ext cx="667299" cy="91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71115" y="754150"/>
            <a:ext cx="576598" cy="745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67765" y="1771295"/>
            <a:ext cx="576598" cy="745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5850" y="2788439"/>
            <a:ext cx="583077" cy="745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74546" y="3676013"/>
            <a:ext cx="583077" cy="745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48215" y="4705225"/>
            <a:ext cx="835744" cy="70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12585" y="2788439"/>
            <a:ext cx="835744" cy="70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751987" y="2619995"/>
            <a:ext cx="835744" cy="70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700156" y="3698688"/>
            <a:ext cx="835744" cy="699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25842" y="4646925"/>
            <a:ext cx="706171" cy="82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25850" y="3637139"/>
            <a:ext cx="706171" cy="82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921538" y="4588619"/>
            <a:ext cx="706171" cy="822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179C-7BD2-4631-B5C7-24B8DFB83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-182880"/>
            <a:ext cx="8520600" cy="6006905"/>
          </a:xfrm>
        </p:spPr>
        <p:txBody>
          <a:bodyPr/>
          <a:lstStyle/>
          <a:p>
            <a:r>
              <a:rPr lang="en-US" dirty="0"/>
              <a:t>On the next slide we will build a snowman </a:t>
            </a:r>
            <a:r>
              <a:rPr lang="en-US" dirty="0">
                <a:solidFill>
                  <a:srgbClr val="00B0F0"/>
                </a:solidFill>
              </a:rPr>
              <a:t>together</a:t>
            </a:r>
            <a:r>
              <a:rPr lang="en-US" dirty="0"/>
              <a:t> following the Algorithm provided.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*Remember to watch for </a:t>
            </a:r>
            <a:r>
              <a:rPr lang="en-US" dirty="0">
                <a:solidFill>
                  <a:srgbClr val="FF0000"/>
                </a:solidFill>
              </a:rPr>
              <a:t>If/Then/ or Else </a:t>
            </a:r>
            <a:r>
              <a:rPr lang="en-US" dirty="0"/>
              <a:t>statements. </a:t>
            </a:r>
          </a:p>
        </p:txBody>
      </p:sp>
    </p:spTree>
    <p:extLst>
      <p:ext uri="{BB962C8B-B14F-4D97-AF65-F5344CB8AC3E}">
        <p14:creationId xmlns:p14="http://schemas.microsoft.com/office/powerpoint/2010/main" val="209445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7080" y="5818066"/>
            <a:ext cx="916924" cy="103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7745" y="6100800"/>
            <a:ext cx="739325" cy="7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5565" y="6300894"/>
            <a:ext cx="886025" cy="37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791760">
            <a:off x="8297957" y="5513601"/>
            <a:ext cx="858897" cy="17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841797">
            <a:off x="7472418" y="5497450"/>
            <a:ext cx="884383" cy="1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35555" y="4725775"/>
            <a:ext cx="508443" cy="67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91048" y="4699211"/>
            <a:ext cx="444500" cy="73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38750" y="4806350"/>
            <a:ext cx="719655" cy="47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48250" y="4806356"/>
            <a:ext cx="719655" cy="47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83992" y="4806350"/>
            <a:ext cx="719655" cy="47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402999" y="4806348"/>
            <a:ext cx="719650" cy="478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893496" y="4806357"/>
            <a:ext cx="719655" cy="47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914000" y="4746609"/>
            <a:ext cx="491991" cy="48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406009" y="4746609"/>
            <a:ext cx="491991" cy="48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894352" y="4737125"/>
            <a:ext cx="510155" cy="50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842995" y="4725786"/>
            <a:ext cx="534401" cy="52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404505" y="4746601"/>
            <a:ext cx="491991" cy="48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998471" y="5311549"/>
            <a:ext cx="761338" cy="46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786878" y="5311549"/>
            <a:ext cx="761338" cy="46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786876" y="5779452"/>
            <a:ext cx="761347" cy="468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028015" y="5779462"/>
            <a:ext cx="761328" cy="46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5266673" y="5325086"/>
            <a:ext cx="761338" cy="46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9600" y="4730363"/>
            <a:ext cx="405700" cy="51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055309" y="4763700"/>
            <a:ext cx="405691" cy="5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455000" y="4763710"/>
            <a:ext cx="444500" cy="5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51988" y="6300663"/>
            <a:ext cx="450992" cy="3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04202" y="4725788"/>
            <a:ext cx="450992" cy="3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51995" y="5893076"/>
            <a:ext cx="450992" cy="3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51995" y="5485476"/>
            <a:ext cx="450992" cy="3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104207" y="5105626"/>
            <a:ext cx="450992" cy="3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572850" y="5298339"/>
            <a:ext cx="662359" cy="67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625700" y="5976902"/>
            <a:ext cx="662359" cy="55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1313250" y="5946152"/>
            <a:ext cx="662360" cy="55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1964425" y="5936652"/>
            <a:ext cx="662360" cy="55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2641250" y="5936652"/>
            <a:ext cx="662360" cy="55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3339525" y="5976902"/>
            <a:ext cx="662360" cy="55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1964425" y="5229852"/>
            <a:ext cx="662360" cy="67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2626775" y="5229852"/>
            <a:ext cx="662360" cy="67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3339513" y="5298352"/>
            <a:ext cx="662360" cy="67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1235199" y="5245227"/>
            <a:ext cx="662350" cy="678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5365800" y="5834269"/>
            <a:ext cx="719650" cy="62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4640350" y="5301556"/>
            <a:ext cx="719650" cy="62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4001650" y="5301556"/>
            <a:ext cx="719650" cy="62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4741513" y="5913156"/>
            <a:ext cx="719650" cy="62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4021413" y="5943906"/>
            <a:ext cx="719650" cy="6252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D13FE7-2BCB-459F-9C9E-6CD85555C6AE}"/>
              </a:ext>
            </a:extLst>
          </p:cNvPr>
          <p:cNvSpPr txBox="1"/>
          <p:nvPr/>
        </p:nvSpPr>
        <p:spPr>
          <a:xfrm>
            <a:off x="-959677" y="3642799"/>
            <a:ext cx="642084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*Class Example* - Complete Together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179C-7BD2-4631-B5C7-24B8DFB83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-182880"/>
            <a:ext cx="8520600" cy="6006905"/>
          </a:xfrm>
        </p:spPr>
        <p:txBody>
          <a:bodyPr/>
          <a:lstStyle/>
          <a:p>
            <a:r>
              <a:rPr lang="en-US" dirty="0"/>
              <a:t>On the next slide you will build a snowman on your own.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*Remember to watch for </a:t>
            </a:r>
            <a:r>
              <a:rPr lang="en-US" dirty="0">
                <a:solidFill>
                  <a:srgbClr val="FF0000"/>
                </a:solidFill>
              </a:rPr>
              <a:t>If/Then/ or Else </a:t>
            </a:r>
            <a:r>
              <a:rPr lang="en-US" dirty="0"/>
              <a:t>statements. </a:t>
            </a:r>
          </a:p>
        </p:txBody>
      </p:sp>
    </p:spTree>
    <p:extLst>
      <p:ext uri="{BB962C8B-B14F-4D97-AF65-F5344CB8AC3E}">
        <p14:creationId xmlns:p14="http://schemas.microsoft.com/office/powerpoint/2010/main" val="361561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7080" y="5818066"/>
            <a:ext cx="916924" cy="103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7745" y="6100800"/>
            <a:ext cx="739325" cy="7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5565" y="6300894"/>
            <a:ext cx="886025" cy="37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791760">
            <a:off x="8297957" y="5513601"/>
            <a:ext cx="858897" cy="17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841797">
            <a:off x="7472418" y="5497450"/>
            <a:ext cx="884383" cy="1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35555" y="4725775"/>
            <a:ext cx="508443" cy="67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91048" y="4699211"/>
            <a:ext cx="444500" cy="73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38750" y="4806350"/>
            <a:ext cx="719655" cy="47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48250" y="4806356"/>
            <a:ext cx="719655" cy="47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83992" y="4806350"/>
            <a:ext cx="719655" cy="47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402999" y="4806348"/>
            <a:ext cx="719650" cy="478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893496" y="4806357"/>
            <a:ext cx="719655" cy="47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914000" y="4746609"/>
            <a:ext cx="491991" cy="48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406009" y="4746609"/>
            <a:ext cx="491991" cy="48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894352" y="4737125"/>
            <a:ext cx="510155" cy="50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842995" y="4725786"/>
            <a:ext cx="534401" cy="52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404505" y="4746601"/>
            <a:ext cx="491991" cy="48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7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998471" y="5311549"/>
            <a:ext cx="761338" cy="46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7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786878" y="5311549"/>
            <a:ext cx="761338" cy="46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786876" y="5779452"/>
            <a:ext cx="761347" cy="468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7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028015" y="5779462"/>
            <a:ext cx="761328" cy="46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7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5266673" y="5325086"/>
            <a:ext cx="761338" cy="46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9600" y="4730363"/>
            <a:ext cx="405700" cy="51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7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055309" y="4763700"/>
            <a:ext cx="405691" cy="5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7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455000" y="4763710"/>
            <a:ext cx="444500" cy="5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51988" y="6300663"/>
            <a:ext cx="450992" cy="3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04202" y="4725788"/>
            <a:ext cx="450992" cy="3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7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51995" y="5893076"/>
            <a:ext cx="450992" cy="3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7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51995" y="5485476"/>
            <a:ext cx="450992" cy="3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7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104207" y="5105626"/>
            <a:ext cx="450992" cy="3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7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572850" y="5298339"/>
            <a:ext cx="662359" cy="67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7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625700" y="5976902"/>
            <a:ext cx="662359" cy="55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7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1313250" y="5946152"/>
            <a:ext cx="662360" cy="55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7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1964425" y="5936652"/>
            <a:ext cx="662360" cy="55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7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2641250" y="5936652"/>
            <a:ext cx="662360" cy="55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7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3339525" y="5976902"/>
            <a:ext cx="662360" cy="55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7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1964425" y="5229852"/>
            <a:ext cx="662360" cy="67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7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2626775" y="5229852"/>
            <a:ext cx="662360" cy="67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7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3339513" y="5298352"/>
            <a:ext cx="662360" cy="67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1235199" y="5245227"/>
            <a:ext cx="662350" cy="678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5365800" y="5834269"/>
            <a:ext cx="719650" cy="62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7"/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4640350" y="5301556"/>
            <a:ext cx="719650" cy="62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7"/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4001650" y="5301556"/>
            <a:ext cx="719650" cy="62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7"/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4741513" y="5913156"/>
            <a:ext cx="719650" cy="62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7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4021413" y="5943906"/>
            <a:ext cx="719650" cy="625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161</Words>
  <Application>Microsoft Office PowerPoint</Application>
  <PresentationFormat>On-screen Show (4:3)</PresentationFormat>
  <Paragraphs>12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Simple Light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 the next slide we will build a snowman together following the Algorithm provided.   *Remember to watch for If/Then/ or Else statements. </vt:lpstr>
      <vt:lpstr>PowerPoint Presentation</vt:lpstr>
      <vt:lpstr>On the next slide you will build a snowman on your own.   *Remember to watch for If/Then/ or Else statements. </vt:lpstr>
      <vt:lpstr>PowerPoint Presentation</vt:lpstr>
      <vt:lpstr>PowerPoint Presentation</vt:lpstr>
      <vt:lpstr>Pick one of the snowman (Slides 12-16) to Decompose the Algorithm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 the next slide you will type your own Algorithm and then build your own snowman.   *Remember to add If/Then/ or Else statements.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2022-12-01T20:53:26Z</dcterms:modified>
</cp:coreProperties>
</file>