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embeddedFontLst>
    <p:embeddedFont>
      <p:font typeface="Architects Daughter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251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23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228192b6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b228192b6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0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228192b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228192b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20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228192b6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228192b6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53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228192b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228192b6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69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228192b6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228192b6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56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228192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228192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57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228192b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228192b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7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228192b6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228192b6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2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228192b6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b228192b6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2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1950" y="828875"/>
            <a:ext cx="2340000" cy="1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128275" y="1115050"/>
            <a:ext cx="426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Add one bowtie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4622" y="2118410"/>
            <a:ext cx="1165850" cy="7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188" y="2118400"/>
            <a:ext cx="1165875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118400" y="3285925"/>
            <a:ext cx="4262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blue 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a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gloves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438" y="4447300"/>
            <a:ext cx="621366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7925" y="4447300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05150" y="4447300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8795" y="2509602"/>
            <a:ext cx="726300" cy="100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/>
        </p:nvSpPr>
        <p:spPr>
          <a:xfrm>
            <a:off x="118400" y="954425"/>
            <a:ext cx="4262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Add one set of buttons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118400" y="3828650"/>
            <a:ext cx="42627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green buttons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striped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scarf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solid scarf.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11" name="Google Shape;3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425" y="5112106"/>
            <a:ext cx="1689038" cy="14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4787" y="3567150"/>
            <a:ext cx="781637" cy="6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50937" y="3567150"/>
            <a:ext cx="781636" cy="6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4625" y="2483400"/>
            <a:ext cx="849650" cy="10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0562" y="1578719"/>
            <a:ext cx="2477775" cy="1525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32"/>
          <p:cNvGrpSpPr/>
          <p:nvPr/>
        </p:nvGrpSpPr>
        <p:grpSpPr>
          <a:xfrm>
            <a:off x="2957975" y="2024383"/>
            <a:ext cx="621350" cy="1220603"/>
            <a:chOff x="2957975" y="2024383"/>
            <a:chExt cx="621350" cy="1220603"/>
          </a:xfrm>
        </p:grpSpPr>
        <p:pic>
          <p:nvPicPr>
            <p:cNvPr id="317" name="Google Shape;31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57975" y="2024383"/>
              <a:ext cx="621350" cy="610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57975" y="2634683"/>
              <a:ext cx="621350" cy="6103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" name="Google Shape;319;p32"/>
          <p:cNvGrpSpPr/>
          <p:nvPr/>
        </p:nvGrpSpPr>
        <p:grpSpPr>
          <a:xfrm>
            <a:off x="866025" y="2024375"/>
            <a:ext cx="621350" cy="1220603"/>
            <a:chOff x="866025" y="2024375"/>
            <a:chExt cx="621350" cy="1220603"/>
          </a:xfrm>
        </p:grpSpPr>
        <p:pic>
          <p:nvPicPr>
            <p:cNvPr id="320" name="Google Shape;320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66025" y="2024375"/>
              <a:ext cx="621350" cy="610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66025" y="2634675"/>
              <a:ext cx="621350" cy="6103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2" name="Google Shape;322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2175" y="5104596"/>
            <a:ext cx="1689050" cy="148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118400" y="954425"/>
            <a:ext cx="4262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Add one scarf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18400" y="3828650"/>
            <a:ext cx="42627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red scarf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top hat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soft hat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625" y="2483400"/>
            <a:ext cx="849650" cy="10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875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72000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0850" y="1900894"/>
            <a:ext cx="1689038" cy="14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625" y="1937650"/>
            <a:ext cx="1604438" cy="139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188" y="5050525"/>
            <a:ext cx="1897727" cy="14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0288" y="4845730"/>
            <a:ext cx="1910175" cy="195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/>
        </p:nvSpPr>
        <p:spPr>
          <a:xfrm>
            <a:off x="128275" y="1115050"/>
            <a:ext cx="426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Add one button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118400" y="3285925"/>
            <a:ext cx="4262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blue 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a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smiley face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gloves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888" y="2225238"/>
            <a:ext cx="621366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1238" y="4554413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37913" y="4440838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2050" y="2225938"/>
            <a:ext cx="621350" cy="61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420" y="4299102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2300" y="3369800"/>
            <a:ext cx="2099125" cy="18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/>
        </p:nvSpPr>
        <p:spPr>
          <a:xfrm>
            <a:off x="118400" y="954425"/>
            <a:ext cx="4262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Add one hat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118400" y="3828650"/>
            <a:ext cx="42627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yellow hat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scarf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625" y="2483400"/>
            <a:ext cx="849650" cy="10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875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72000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413" y="5127594"/>
            <a:ext cx="1689038" cy="14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063" y="1900900"/>
            <a:ext cx="1897727" cy="14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1045" y="3890425"/>
            <a:ext cx="556794" cy="5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5063" y="5474063"/>
            <a:ext cx="1165875" cy="7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6300" y="1584425"/>
            <a:ext cx="2104800" cy="177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/>
        </p:nvSpPr>
        <p:spPr>
          <a:xfrm>
            <a:off x="128275" y="1115050"/>
            <a:ext cx="426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Add one face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63" y="4304050"/>
            <a:ext cx="1165875" cy="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118400" y="3285925"/>
            <a:ext cx="4262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sad face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a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7575" y="4468400"/>
            <a:ext cx="621350" cy="61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5095" y="2026714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1622" y="1610150"/>
            <a:ext cx="2722379" cy="16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325" y="2070425"/>
            <a:ext cx="793549" cy="10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/>
        </p:nvSpPr>
        <p:spPr>
          <a:xfrm>
            <a:off x="118400" y="954425"/>
            <a:ext cx="4262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Add one scarf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118400" y="3828650"/>
            <a:ext cx="42627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striped scarf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hat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earmuffs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3875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72000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63" y="5051950"/>
            <a:ext cx="1897727" cy="14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045" y="3890425"/>
            <a:ext cx="556794" cy="5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8795" y="2509602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838" y="1937645"/>
            <a:ext cx="1588188" cy="1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3913" y="1889100"/>
            <a:ext cx="1588175" cy="13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44485" y="5180851"/>
            <a:ext cx="2241793" cy="13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525" y="749950"/>
            <a:ext cx="2340000" cy="1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128275" y="1115050"/>
            <a:ext cx="426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Add one bowtie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73" name="Google Shape;2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172" y="2143773"/>
            <a:ext cx="1165850" cy="77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>
            <a:off x="118400" y="3285925"/>
            <a:ext cx="4262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pink 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pink 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green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75" name="Google Shape;2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370" y="2420239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325" y="2143763"/>
            <a:ext cx="1165850" cy="77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7575" y="4456608"/>
            <a:ext cx="621350" cy="61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2425" y="4456602"/>
            <a:ext cx="621350" cy="61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/>
        </p:nvSpPr>
        <p:spPr>
          <a:xfrm>
            <a:off x="118400" y="954425"/>
            <a:ext cx="4262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Add one hat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118400" y="3828650"/>
            <a:ext cx="42627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green hat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striped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scarf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solid scarf.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3875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72000" y="3648025"/>
            <a:ext cx="726293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1045" y="3890425"/>
            <a:ext cx="556794" cy="5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8795" y="2509602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888" y="5103195"/>
            <a:ext cx="1588188" cy="1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0363" y="5063575"/>
            <a:ext cx="1588175" cy="13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687" y="1693750"/>
            <a:ext cx="2154525" cy="1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44478" y="1767858"/>
            <a:ext cx="2241800" cy="173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/>
        </p:nvSpPr>
        <p:spPr>
          <a:xfrm>
            <a:off x="128275" y="1115050"/>
            <a:ext cx="4262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Add one button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98" name="Google Shape;2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472" y="4374848"/>
            <a:ext cx="1165850" cy="77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/>
          <p:nvPr/>
        </p:nvSpPr>
        <p:spPr>
          <a:xfrm>
            <a:off x="118400" y="3285925"/>
            <a:ext cx="4262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If you added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red button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 then add the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pink 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, else add the green </a:t>
            </a:r>
            <a:r>
              <a:rPr lang="en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bowtie</a:t>
            </a:r>
            <a:r>
              <a:rPr lang="en" sz="16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00" name="Google Shape;30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13" y="2197688"/>
            <a:ext cx="621366" cy="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370" y="2420239"/>
            <a:ext cx="72630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175" y="4374150"/>
            <a:ext cx="1165850" cy="77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67850" y="2198395"/>
            <a:ext cx="621350" cy="61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5337" y="769275"/>
            <a:ext cx="2332375" cy="19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Architects Daughter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2022-12-07T03:33:39Z</dcterms:modified>
</cp:coreProperties>
</file>