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embeddedFontLst>
    <p:embeddedFont>
      <p:font typeface="Architects Daughter" panose="020B0604020202020204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225152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b228192b6a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b228192b6a_0_1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22186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b228192b6a_0_2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b228192b6a_0_2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415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b228192b6a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b228192b6a_0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258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b228192b6a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b228192b6a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4714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228192b6a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b228192b6a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1820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b228192b6a_0_2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b228192b6a_0_2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4744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b228192b6a_0_2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b228192b6a_0_2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5356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b228192b6a_0_2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b228192b6a_0_2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6237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b228192b6a_0_2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b228192b6a_0_2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6313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b228192b6a_0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b228192b6a_0_2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2845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11" Type="http://schemas.openxmlformats.org/officeDocument/2006/relationships/image" Target="../media/image16.png"/><Relationship Id="rId5" Type="http://schemas.openxmlformats.org/officeDocument/2006/relationships/image" Target="../media/image4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11" Type="http://schemas.openxmlformats.org/officeDocument/2006/relationships/image" Target="../media/image13.png"/><Relationship Id="rId5" Type="http://schemas.openxmlformats.org/officeDocument/2006/relationships/image" Target="../media/image4.png"/><Relationship Id="rId10" Type="http://schemas.openxmlformats.org/officeDocument/2006/relationships/image" Target="../media/image12.pn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11" Type="http://schemas.openxmlformats.org/officeDocument/2006/relationships/image" Target="../media/image13.png"/><Relationship Id="rId5" Type="http://schemas.openxmlformats.org/officeDocument/2006/relationships/image" Target="../media/image4.png"/><Relationship Id="rId10" Type="http://schemas.openxmlformats.org/officeDocument/2006/relationships/image" Target="../media/image12.pn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11" Type="http://schemas.openxmlformats.org/officeDocument/2006/relationships/image" Target="../media/image14.png"/><Relationship Id="rId5" Type="http://schemas.openxmlformats.org/officeDocument/2006/relationships/image" Target="../media/image4.png"/><Relationship Id="rId10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11" Type="http://schemas.openxmlformats.org/officeDocument/2006/relationships/image" Target="../media/image2.png"/><Relationship Id="rId5" Type="http://schemas.openxmlformats.org/officeDocument/2006/relationships/image" Target="../media/image4.png"/><Relationship Id="rId10" Type="http://schemas.openxmlformats.org/officeDocument/2006/relationships/image" Target="../media/image14.png"/><Relationship Id="rId4" Type="http://schemas.openxmlformats.org/officeDocument/2006/relationships/image" Target="../media/image3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11" Type="http://schemas.openxmlformats.org/officeDocument/2006/relationships/image" Target="../media/image15.png"/><Relationship Id="rId5" Type="http://schemas.openxmlformats.org/officeDocument/2006/relationships/image" Target="../media/image4.png"/><Relationship Id="rId10" Type="http://schemas.openxmlformats.org/officeDocument/2006/relationships/image" Target="../media/image2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6825" y="1105175"/>
            <a:ext cx="4055700" cy="10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Green scarf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Blue hat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Yellow button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6825" y="2027275"/>
            <a:ext cx="1959275" cy="170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56063" y="2296175"/>
            <a:ext cx="621366" cy="61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33850" y="2296875"/>
            <a:ext cx="621350" cy="610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711625" y="2296871"/>
            <a:ext cx="621350" cy="610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36825" y="3729675"/>
            <a:ext cx="1959275" cy="171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988500" y="2907875"/>
            <a:ext cx="2304032" cy="1945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388795" y="2509602"/>
            <a:ext cx="726300" cy="1008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131583" y="4973600"/>
            <a:ext cx="2201380" cy="170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14020" y="4912375"/>
            <a:ext cx="2304025" cy="19456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2"/>
          <p:cNvSpPr txBox="1"/>
          <p:nvPr/>
        </p:nvSpPr>
        <p:spPr>
          <a:xfrm>
            <a:off x="236825" y="1105175"/>
            <a:ext cx="4055700" cy="10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Blue button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Yellow hat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Blue scarf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181" name="Google Shape;181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56063" y="2296175"/>
            <a:ext cx="621366" cy="61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33850" y="2296875"/>
            <a:ext cx="621350" cy="610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11625" y="2296871"/>
            <a:ext cx="621350" cy="610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88795" y="2509602"/>
            <a:ext cx="726300" cy="1008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2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4020" y="4912375"/>
            <a:ext cx="2304025" cy="1945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2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36825" y="2027275"/>
            <a:ext cx="1959275" cy="170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2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36823" y="3429000"/>
            <a:ext cx="1959275" cy="1719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2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122775" y="3092375"/>
            <a:ext cx="2201375" cy="1858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2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196100" y="5033995"/>
            <a:ext cx="2201375" cy="17023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/>
        </p:nvSpPr>
        <p:spPr>
          <a:xfrm>
            <a:off x="236825" y="1105175"/>
            <a:ext cx="4055700" cy="10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Green scarf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Yellow hat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Blue button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6825" y="2027275"/>
            <a:ext cx="1959275" cy="170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56063" y="2296175"/>
            <a:ext cx="621366" cy="61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33850" y="2296875"/>
            <a:ext cx="621350" cy="610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711625" y="2296871"/>
            <a:ext cx="621350" cy="610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36825" y="3729675"/>
            <a:ext cx="1959275" cy="171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988500" y="2907875"/>
            <a:ext cx="2304032" cy="1945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388795" y="2509602"/>
            <a:ext cx="726300" cy="1008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131583" y="4973600"/>
            <a:ext cx="2201380" cy="170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14020" y="4912375"/>
            <a:ext cx="2304025" cy="19456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/>
        </p:nvSpPr>
        <p:spPr>
          <a:xfrm>
            <a:off x="236825" y="1105175"/>
            <a:ext cx="4055700" cy="10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Red scarf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Blue hat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Red button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83" name="Google Shape;8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56063" y="2296175"/>
            <a:ext cx="621366" cy="61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33850" y="2296875"/>
            <a:ext cx="621350" cy="610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11625" y="2296871"/>
            <a:ext cx="621350" cy="610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988500" y="2907875"/>
            <a:ext cx="2304032" cy="1945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388795" y="2509602"/>
            <a:ext cx="726300" cy="1008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131583" y="4973600"/>
            <a:ext cx="2201380" cy="170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4020" y="4912375"/>
            <a:ext cx="2304025" cy="1945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36820" y="2027275"/>
            <a:ext cx="1959275" cy="1702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36820" y="3429000"/>
            <a:ext cx="1959275" cy="1702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/>
        </p:nvSpPr>
        <p:spPr>
          <a:xfrm>
            <a:off x="236825" y="1105175"/>
            <a:ext cx="4055700" cy="10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Yellow scarf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Yellow hat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Yellow button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97" name="Google Shape;9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56063" y="2296175"/>
            <a:ext cx="621366" cy="61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33850" y="2296875"/>
            <a:ext cx="621350" cy="610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11625" y="2296871"/>
            <a:ext cx="621350" cy="610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988500" y="2907875"/>
            <a:ext cx="2304032" cy="1945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388795" y="2509602"/>
            <a:ext cx="726300" cy="1008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131583" y="4973600"/>
            <a:ext cx="2201380" cy="170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6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14020" y="4912375"/>
            <a:ext cx="2304025" cy="1945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36820" y="2027275"/>
            <a:ext cx="1959275" cy="1702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36820" y="3429000"/>
            <a:ext cx="1959275" cy="1702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/>
        </p:nvSpPr>
        <p:spPr>
          <a:xfrm>
            <a:off x="236825" y="1105175"/>
            <a:ext cx="4055700" cy="10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Red scarf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Green hat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Blue button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111" name="Google Shape;11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56063" y="2296175"/>
            <a:ext cx="621366" cy="61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33850" y="2296875"/>
            <a:ext cx="621350" cy="610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11625" y="2296871"/>
            <a:ext cx="621350" cy="610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88795" y="2509602"/>
            <a:ext cx="726300" cy="1008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4020" y="4912375"/>
            <a:ext cx="2304025" cy="1945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36820" y="2027275"/>
            <a:ext cx="1959275" cy="1702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36820" y="3429000"/>
            <a:ext cx="1959275" cy="1702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028946" y="2967925"/>
            <a:ext cx="2304025" cy="1945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122778" y="4940375"/>
            <a:ext cx="2201372" cy="170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/>
          <p:nvPr/>
        </p:nvSpPr>
        <p:spPr>
          <a:xfrm>
            <a:off x="236825" y="1105175"/>
            <a:ext cx="4055700" cy="10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Two blue buttons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Green hat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Yellow scarf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125" name="Google Shape;12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56063" y="2296175"/>
            <a:ext cx="621366" cy="61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33850" y="2296875"/>
            <a:ext cx="621350" cy="610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11625" y="2296871"/>
            <a:ext cx="621350" cy="610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88795" y="2509602"/>
            <a:ext cx="726300" cy="1008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4020" y="4912375"/>
            <a:ext cx="2304025" cy="1945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36820" y="2027275"/>
            <a:ext cx="1959275" cy="1702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36820" y="3429000"/>
            <a:ext cx="1959275" cy="1702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028946" y="2967925"/>
            <a:ext cx="2304025" cy="1945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122778" y="4940375"/>
            <a:ext cx="2201372" cy="170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/>
        </p:nvSpPr>
        <p:spPr>
          <a:xfrm>
            <a:off x="236825" y="1105175"/>
            <a:ext cx="4055700" cy="10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Two red buttons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Purple hat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Green scarf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139" name="Google Shape;13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56063" y="2296175"/>
            <a:ext cx="621366" cy="61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33850" y="2296875"/>
            <a:ext cx="621350" cy="610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11625" y="2296871"/>
            <a:ext cx="621350" cy="610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88795" y="2509602"/>
            <a:ext cx="726300" cy="1008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4020" y="4912375"/>
            <a:ext cx="2304025" cy="1945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36820" y="3429000"/>
            <a:ext cx="1959275" cy="1702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028946" y="2967925"/>
            <a:ext cx="2304025" cy="1945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122778" y="4940375"/>
            <a:ext cx="2201372" cy="170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36825" y="2027275"/>
            <a:ext cx="1959275" cy="170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 txBox="1"/>
          <p:nvPr/>
        </p:nvSpPr>
        <p:spPr>
          <a:xfrm>
            <a:off x="236825" y="1105175"/>
            <a:ext cx="4055700" cy="10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Two yellow buttons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Yellow hat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Green scarf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153" name="Google Shape;15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56063" y="2296175"/>
            <a:ext cx="621366" cy="61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33850" y="2296875"/>
            <a:ext cx="621350" cy="610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11625" y="2296871"/>
            <a:ext cx="621350" cy="610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88795" y="2509602"/>
            <a:ext cx="726300" cy="1008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4020" y="4912375"/>
            <a:ext cx="2304025" cy="1945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28946" y="2967925"/>
            <a:ext cx="2304025" cy="1945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122778" y="4940375"/>
            <a:ext cx="2201372" cy="170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36825" y="2027275"/>
            <a:ext cx="1959275" cy="170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36823" y="3429000"/>
            <a:ext cx="1959275" cy="17198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"/>
          <p:cNvSpPr txBox="1"/>
          <p:nvPr/>
        </p:nvSpPr>
        <p:spPr>
          <a:xfrm>
            <a:off x="236825" y="1105175"/>
            <a:ext cx="4055700" cy="10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Red button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Red hat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Architects Daughter"/>
              <a:buAutoNum type="arabicPeriod"/>
            </a:pPr>
            <a:r>
              <a:rPr lang="en" sz="1700">
                <a:latin typeface="Architects Daughter"/>
                <a:ea typeface="Architects Daughter"/>
                <a:cs typeface="Architects Daughter"/>
                <a:sym typeface="Architects Daughter"/>
              </a:rPr>
              <a:t>Blue scarf</a:t>
            </a:r>
            <a:endParaRPr sz="17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167" name="Google Shape;16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56063" y="2296175"/>
            <a:ext cx="621366" cy="61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33850" y="2296875"/>
            <a:ext cx="621350" cy="610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11625" y="2296871"/>
            <a:ext cx="621350" cy="610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388795" y="2509602"/>
            <a:ext cx="726300" cy="1008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4020" y="4912375"/>
            <a:ext cx="2304025" cy="1945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122778" y="4940375"/>
            <a:ext cx="2201372" cy="170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1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36825" y="2027275"/>
            <a:ext cx="1959275" cy="170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236823" y="3429000"/>
            <a:ext cx="1959275" cy="1719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122775" y="3092375"/>
            <a:ext cx="2201375" cy="18589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</Words>
  <Application>Microsoft Office PowerPoint</Application>
  <PresentationFormat>On-screen Show (4:3)</PresentationFormat>
  <Paragraphs>30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Architects Daughter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</dc:creator>
  <cp:lastModifiedBy>Cate Plovich</cp:lastModifiedBy>
  <cp:revision>2</cp:revision>
  <dcterms:modified xsi:type="dcterms:W3CDTF">2022-12-07T03:25:22Z</dcterms:modified>
</cp:coreProperties>
</file>