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971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6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e1e9a408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e1e9a408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63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575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699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575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4560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6686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3547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6685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929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7631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146102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2096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27671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34650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162975" y="4665650"/>
            <a:ext cx="670200" cy="4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00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824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700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6685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8811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5672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8810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638" y="100855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761" y="317440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638" y="209148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5623" y="101068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7749" y="209148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4609" y="100855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7748" y="3176559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763" y="1010700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86" y="3176550"/>
            <a:ext cx="72670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763" y="2093634"/>
            <a:ext cx="73095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87748" y="1012838"/>
            <a:ext cx="730953" cy="73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89874" y="2093631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26734" y="1010700"/>
            <a:ext cx="726703" cy="735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89873" y="3178709"/>
            <a:ext cx="726703" cy="73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1</cp:revision>
  <dcterms:modified xsi:type="dcterms:W3CDTF">2022-02-15T02:43:46Z</dcterms:modified>
</cp:coreProperties>
</file>