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77B95F47-8F9A-4481-9C41-2D2DAABFBC96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5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F47-8F9A-4481-9C41-2D2DAABFBC96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9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F47-8F9A-4481-9C41-2D2DAABFBC96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71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F47-8F9A-4481-9C41-2D2DAABFBC96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017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F47-8F9A-4481-9C41-2D2DAABFBC96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62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F47-8F9A-4481-9C41-2D2DAABFBC96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20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F47-8F9A-4481-9C41-2D2DAABFBC96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07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F47-8F9A-4481-9C41-2D2DAABFBC96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54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77B95F47-8F9A-4481-9C41-2D2DAABFBC96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1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F47-8F9A-4481-9C41-2D2DAABFBC96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77B95F47-8F9A-4481-9C41-2D2DAABFBC96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1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F47-8F9A-4481-9C41-2D2DAABFBC96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6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F47-8F9A-4481-9C41-2D2DAABFBC96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7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F47-8F9A-4481-9C41-2D2DAABFBC96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0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F47-8F9A-4481-9C41-2D2DAABFBC96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4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F47-8F9A-4481-9C41-2D2DAABFBC96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3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5F47-8F9A-4481-9C41-2D2DAABFBC96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5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95F47-8F9A-4481-9C41-2D2DAABFBC96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0FAE-714F-423E-B588-09C1E005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46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Adding, Deleting, Copying, and Changing Slide Layouts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Author’s Name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77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Slide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content box gives you a place to type or add graphics (pictures, videos, charts, and more).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68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the Section Header Layout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for a long presentation or to start a new 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Two boxes to type in</a:t>
            </a:r>
          </a:p>
          <a:p>
            <a:r>
              <a:rPr lang="en-US" dirty="0" smtClean="0"/>
              <a:t>Great for text and a picture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825" y="2470225"/>
            <a:ext cx="3360738" cy="333201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126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with Captions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your picture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42" y="3030538"/>
            <a:ext cx="2959028" cy="290512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 heading or caption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21" y="3264053"/>
            <a:ext cx="2438095" cy="243809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940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 Title Only Slide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6178" y="2847470"/>
            <a:ext cx="42574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Delete me!</a:t>
            </a:r>
          </a:p>
          <a:p>
            <a:endParaRPr lang="en-US" sz="4000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200" dirty="0" smtClean="0"/>
              <a:t>Right-click on the slide and choose </a:t>
            </a:r>
            <a:r>
              <a:rPr lang="en-US" sz="3200" u="sng" dirty="0" smtClean="0"/>
              <a:t>Delete </a:t>
            </a:r>
            <a:r>
              <a:rPr lang="en-US" sz="3200" u="sng" dirty="0"/>
              <a:t>S</a:t>
            </a:r>
            <a:r>
              <a:rPr lang="en-US" sz="3200" u="sng" dirty="0" smtClean="0"/>
              <a:t>lide</a:t>
            </a:r>
            <a:endParaRPr lang="en-US" sz="28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8215" b="31618"/>
          <a:stretch/>
        </p:blipFill>
        <p:spPr>
          <a:xfrm>
            <a:off x="4593645" y="1694329"/>
            <a:ext cx="2834528" cy="500230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859306" y="5648237"/>
            <a:ext cx="1344706" cy="510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Right-click</a:t>
            </a:r>
            <a:endParaRPr lang="en-US" sz="1600" dirty="0"/>
          </a:p>
        </p:txBody>
      </p:sp>
      <p:sp>
        <p:nvSpPr>
          <p:cNvPr id="6" name="Left Arrow 5"/>
          <p:cNvSpPr/>
          <p:nvPr/>
        </p:nvSpPr>
        <p:spPr>
          <a:xfrm>
            <a:off x="6723529" y="3438642"/>
            <a:ext cx="1600200" cy="6492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Choose 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369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564" y="470116"/>
            <a:ext cx="52309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 am a Blank Slide. </a:t>
            </a:r>
          </a:p>
          <a:p>
            <a:r>
              <a:rPr lang="en-US" sz="2800" dirty="0" smtClean="0"/>
              <a:t>Change me to a Title Only Slide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/>
              <a:t>Click layout and choose </a:t>
            </a:r>
            <a:r>
              <a:rPr lang="en-US" sz="2800" u="sng" dirty="0" smtClean="0"/>
              <a:t>Title Only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1240" b="23346"/>
          <a:stretch/>
        </p:blipFill>
        <p:spPr>
          <a:xfrm>
            <a:off x="3885577" y="2285999"/>
            <a:ext cx="4868458" cy="4303059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348318" y="2581835"/>
            <a:ext cx="1775011" cy="618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Slides box</a:t>
            </a:r>
            <a:endParaRPr lang="en-US" dirty="0"/>
          </a:p>
        </p:txBody>
      </p:sp>
      <p:sp>
        <p:nvSpPr>
          <p:cNvPr id="5" name="Up Arrow 4"/>
          <p:cNvSpPr/>
          <p:nvPr/>
        </p:nvSpPr>
        <p:spPr>
          <a:xfrm>
            <a:off x="6145306" y="4572000"/>
            <a:ext cx="779930" cy="14657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5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 Content with Caption Layout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Click New Slide to add another slide after me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23" r="60448" b="57702"/>
          <a:stretch/>
        </p:blipFill>
        <p:spPr>
          <a:xfrm>
            <a:off x="3514725" y="2963458"/>
            <a:ext cx="3913188" cy="2345546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056094" y="3213847"/>
            <a:ext cx="1479176" cy="6454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1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I’ve added another Content with Caption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9202"/>
          <a:stretch/>
        </p:blipFill>
        <p:spPr>
          <a:xfrm>
            <a:off x="5002473" y="2175573"/>
            <a:ext cx="2425700" cy="442814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336873"/>
            <a:ext cx="4065493" cy="3599317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Duplicate me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dirty="0" smtClean="0"/>
              <a:t>Right-click on the slide and choose </a:t>
            </a:r>
            <a:r>
              <a:rPr lang="en-US" sz="4400" u="sng" dirty="0" smtClean="0"/>
              <a:t>Duplicate Slide</a:t>
            </a:r>
            <a:endParaRPr lang="en-US" sz="4400" dirty="0"/>
          </a:p>
        </p:txBody>
      </p:sp>
      <p:sp>
        <p:nvSpPr>
          <p:cNvPr id="6" name="Right Arrow 5"/>
          <p:cNvSpPr/>
          <p:nvPr/>
        </p:nvSpPr>
        <p:spPr>
          <a:xfrm>
            <a:off x="3859306" y="5648237"/>
            <a:ext cx="1344706" cy="510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Right-click</a:t>
            </a:r>
            <a:endParaRPr lang="en-US" sz="1600" dirty="0"/>
          </a:p>
        </p:txBody>
      </p:sp>
      <p:sp>
        <p:nvSpPr>
          <p:cNvPr id="7" name="Left Arrow 6"/>
          <p:cNvSpPr/>
          <p:nvPr/>
        </p:nvSpPr>
        <p:spPr>
          <a:xfrm>
            <a:off x="6628073" y="3949630"/>
            <a:ext cx="1600200" cy="6492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Choose 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04428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45</TotalTime>
  <Words>163</Words>
  <Application>Microsoft Office PowerPoint</Application>
  <PresentationFormat>Letter Paper (8.5x11 in)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</vt:lpstr>
      <vt:lpstr>Berlin</vt:lpstr>
      <vt:lpstr>Adding, Deleting, Copying, and Changing Slide Layouts</vt:lpstr>
      <vt:lpstr>Title and Content Slide Layout</vt:lpstr>
      <vt:lpstr>This is the Section Header Layout</vt:lpstr>
      <vt:lpstr>Two Content Layout</vt:lpstr>
      <vt:lpstr>Two Content with Captions</vt:lpstr>
      <vt:lpstr>This is a Title Only Slide</vt:lpstr>
      <vt:lpstr>PowerPoint Presentation</vt:lpstr>
      <vt:lpstr>This is a Content with Caption Layout</vt:lpstr>
      <vt:lpstr>Now I’ve added another Content with Caption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Adding, Deleting, Copying, and Changing Slide Layouts</dc:title>
  <dc:creator>brittasully</dc:creator>
  <cp:lastModifiedBy>brittasully</cp:lastModifiedBy>
  <cp:revision>6</cp:revision>
  <dcterms:created xsi:type="dcterms:W3CDTF">2015-10-03T13:18:18Z</dcterms:created>
  <dcterms:modified xsi:type="dcterms:W3CDTF">2015-10-03T15:50:02Z</dcterms:modified>
</cp:coreProperties>
</file>