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9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7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17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2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2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07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6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7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0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3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5F47-8F9A-4481-9C41-2D2DAABFBC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6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Adding, Deleting, Copying, and Changing Slide Layouts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Author’s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286657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Slide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content box gives you a place to type or add graphics (pictures, videos, charts, and more).</a:t>
            </a:r>
          </a:p>
        </p:txBody>
      </p:sp>
    </p:spTree>
    <p:extLst>
      <p:ext uri="{BB962C8B-B14F-4D97-AF65-F5344CB8AC3E}">
        <p14:creationId xmlns:p14="http://schemas.microsoft.com/office/powerpoint/2010/main" val="190868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Section Header Layout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for a long presentation or to start a new topic</a:t>
            </a:r>
          </a:p>
        </p:txBody>
      </p:sp>
    </p:spTree>
    <p:extLst>
      <p:ext uri="{BB962C8B-B14F-4D97-AF65-F5344CB8AC3E}">
        <p14:creationId xmlns:p14="http://schemas.microsoft.com/office/powerpoint/2010/main" val="40213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Two boxes to type in</a:t>
            </a:r>
          </a:p>
          <a:p>
            <a:r>
              <a:rPr lang="en-US" dirty="0"/>
              <a:t>Great for text and a picture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25" y="2470225"/>
            <a:ext cx="3360738" cy="33320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26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with Captions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your picture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2" y="3030538"/>
            <a:ext cx="2959028" cy="29051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 heading or caption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21" y="3264053"/>
            <a:ext cx="2438095" cy="24380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40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Title Only Slide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178" y="2847470"/>
            <a:ext cx="42574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Delete me!</a:t>
            </a:r>
          </a:p>
          <a:p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/>
              <a:t>Right-click on the slide and choose </a:t>
            </a:r>
            <a:r>
              <a:rPr lang="en-US" sz="3200" u="sng" dirty="0"/>
              <a:t>Delete Slide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8215" b="31618"/>
          <a:stretch/>
        </p:blipFill>
        <p:spPr>
          <a:xfrm>
            <a:off x="4593645" y="1694329"/>
            <a:ext cx="2834528" cy="500230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59306" y="5648237"/>
            <a:ext cx="1344706" cy="510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Right-click</a:t>
            </a:r>
          </a:p>
        </p:txBody>
      </p:sp>
      <p:sp>
        <p:nvSpPr>
          <p:cNvPr id="6" name="Left Arrow 5"/>
          <p:cNvSpPr/>
          <p:nvPr/>
        </p:nvSpPr>
        <p:spPr>
          <a:xfrm>
            <a:off x="6723529" y="3438642"/>
            <a:ext cx="1600200" cy="649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me</a:t>
            </a:r>
          </a:p>
        </p:txBody>
      </p:sp>
    </p:spTree>
    <p:extLst>
      <p:ext uri="{BB962C8B-B14F-4D97-AF65-F5344CB8AC3E}">
        <p14:creationId xmlns:p14="http://schemas.microsoft.com/office/powerpoint/2010/main" val="342936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564" y="470116"/>
            <a:ext cx="5230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 am a Blank Slide. </a:t>
            </a:r>
          </a:p>
          <a:p>
            <a:r>
              <a:rPr lang="en-US" sz="2800" dirty="0"/>
              <a:t>Change me to a Title Only Slide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Click layout and choose </a:t>
            </a:r>
            <a:r>
              <a:rPr lang="en-US" sz="2800" u="sng" dirty="0"/>
              <a:t>Title Only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1240" b="23346"/>
          <a:stretch/>
        </p:blipFill>
        <p:spPr>
          <a:xfrm>
            <a:off x="3885577" y="2285999"/>
            <a:ext cx="4868458" cy="430305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348318" y="2581835"/>
            <a:ext cx="1775011" cy="618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Slides box</a:t>
            </a:r>
          </a:p>
        </p:txBody>
      </p:sp>
      <p:sp>
        <p:nvSpPr>
          <p:cNvPr id="5" name="Up Arrow 4"/>
          <p:cNvSpPr/>
          <p:nvPr/>
        </p:nvSpPr>
        <p:spPr>
          <a:xfrm>
            <a:off x="6145306" y="4572000"/>
            <a:ext cx="779930" cy="1465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5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Content with Caption Layout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Click New Slide to add another slide after me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3" r="60448" b="57702"/>
          <a:stretch/>
        </p:blipFill>
        <p:spPr>
          <a:xfrm>
            <a:off x="3514725" y="2963458"/>
            <a:ext cx="3913188" cy="234554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056094" y="3213847"/>
            <a:ext cx="1479176" cy="6454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me</a:t>
            </a:r>
          </a:p>
        </p:txBody>
      </p:sp>
    </p:spTree>
    <p:extLst>
      <p:ext uri="{BB962C8B-B14F-4D97-AF65-F5344CB8AC3E}">
        <p14:creationId xmlns:p14="http://schemas.microsoft.com/office/powerpoint/2010/main" val="388401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I’ve added another Content with Caption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9202"/>
          <a:stretch/>
        </p:blipFill>
        <p:spPr>
          <a:xfrm>
            <a:off x="5002473" y="2175573"/>
            <a:ext cx="2425700" cy="442814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336873"/>
            <a:ext cx="4065493" cy="3599317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Duplicate me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/>
              <a:t>Right-click on the slide and choose </a:t>
            </a:r>
            <a:r>
              <a:rPr lang="en-US" sz="4400" u="sng" dirty="0"/>
              <a:t>Duplicate Slide</a:t>
            </a:r>
            <a:endParaRPr lang="en-US" sz="4400" dirty="0"/>
          </a:p>
        </p:txBody>
      </p:sp>
      <p:sp>
        <p:nvSpPr>
          <p:cNvPr id="6" name="Right Arrow 5"/>
          <p:cNvSpPr/>
          <p:nvPr/>
        </p:nvSpPr>
        <p:spPr>
          <a:xfrm>
            <a:off x="3859306" y="5648237"/>
            <a:ext cx="1344706" cy="510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Right-click</a:t>
            </a:r>
          </a:p>
        </p:txBody>
      </p:sp>
      <p:sp>
        <p:nvSpPr>
          <p:cNvPr id="7" name="Left Arrow 6"/>
          <p:cNvSpPr/>
          <p:nvPr/>
        </p:nvSpPr>
        <p:spPr>
          <a:xfrm>
            <a:off x="6628073" y="3949630"/>
            <a:ext cx="1600200" cy="649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me</a:t>
            </a:r>
          </a:p>
        </p:txBody>
      </p:sp>
    </p:spTree>
    <p:extLst>
      <p:ext uri="{BB962C8B-B14F-4D97-AF65-F5344CB8AC3E}">
        <p14:creationId xmlns:p14="http://schemas.microsoft.com/office/powerpoint/2010/main" val="352604428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45</TotalTime>
  <Words>163</Words>
  <Application>Microsoft Office PowerPoint</Application>
  <PresentationFormat>Letter Paper (8.5x11 in)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</vt:lpstr>
      <vt:lpstr>Berlin</vt:lpstr>
      <vt:lpstr>Adding, Deleting, Copying, and Changing Slide Layouts</vt:lpstr>
      <vt:lpstr>Title and Content Slide Layout</vt:lpstr>
      <vt:lpstr>This is the Section Header Layout</vt:lpstr>
      <vt:lpstr>Two Content Layout</vt:lpstr>
      <vt:lpstr>Two Content with Captions</vt:lpstr>
      <vt:lpstr>This is a Title Only Slide</vt:lpstr>
      <vt:lpstr>PowerPoint Presentation</vt:lpstr>
      <vt:lpstr>This is a Content with Caption Layout</vt:lpstr>
      <vt:lpstr>Now I’ve added another Content with Caption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Adding, Deleting, Copying, and Changing Slide Layouts</dc:title>
  <dc:creator>brittasully</dc:creator>
  <cp:lastModifiedBy>Cate Plovich</cp:lastModifiedBy>
  <cp:revision>6</cp:revision>
  <dcterms:created xsi:type="dcterms:W3CDTF">2015-10-03T13:18:18Z</dcterms:created>
  <dcterms:modified xsi:type="dcterms:W3CDTF">2021-10-28T16:52:50Z</dcterms:modified>
</cp:coreProperties>
</file>