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6400800" cy="4572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pos="20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356" y="102"/>
      </p:cViewPr>
      <p:guideLst>
        <p:guide orient="horz" pos="1440"/>
        <p:guide pos="20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18115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196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7181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4595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2681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674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9098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3604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9965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0695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2881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846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64884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949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1700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1714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3168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4298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798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7261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9407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80060" y="748242"/>
            <a:ext cx="5440680" cy="159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800100" y="2401359"/>
            <a:ext cx="4800600" cy="110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2pPr>
            <a:lvl3pPr lvl="2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lvl="3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/>
            </a:lvl4pPr>
            <a:lvl5pPr lvl="4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/>
            </a:lvl5pPr>
            <a:lvl6pPr lvl="5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/>
            </a:lvl6pPr>
            <a:lvl7pPr lvl="6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/>
            </a:lvl7pPr>
            <a:lvl8pPr lvl="7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/>
            </a:lvl8pPr>
            <a:lvl9pPr lvl="8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4005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2120265" y="4237568"/>
            <a:ext cx="216027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452056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40055" y="243418"/>
            <a:ext cx="5520690" cy="883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1749954" y="-92816"/>
            <a:ext cx="2900892" cy="5520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4005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2120265" y="4237568"/>
            <a:ext cx="216027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52056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3333380" y="1490610"/>
            <a:ext cx="3874559" cy="138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33029" y="150443"/>
            <a:ext cx="3874559" cy="4060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4005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2120265" y="4237568"/>
            <a:ext cx="216027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452056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40055" y="243418"/>
            <a:ext cx="5520690" cy="883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40055" y="1217083"/>
            <a:ext cx="5520690" cy="2900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4005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2120265" y="4237568"/>
            <a:ext cx="216027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52056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36722" y="1139826"/>
            <a:ext cx="5520690" cy="190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436722" y="3059643"/>
            <a:ext cx="552069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 sz="1333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067"/>
              <a:buNone/>
              <a:defRPr sz="1067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067"/>
              <a:buNone/>
              <a:defRPr sz="1067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067"/>
              <a:buNone/>
              <a:defRPr sz="1067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067"/>
              <a:buNone/>
              <a:defRPr sz="1067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067"/>
              <a:buNone/>
              <a:defRPr sz="1067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067"/>
              <a:buNone/>
              <a:defRPr sz="10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4005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2120265" y="4237568"/>
            <a:ext cx="216027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452056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40055" y="243418"/>
            <a:ext cx="5520690" cy="883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40055" y="1217083"/>
            <a:ext cx="2720340" cy="2900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3240405" y="1217083"/>
            <a:ext cx="2720340" cy="2900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4005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2120265" y="4237568"/>
            <a:ext cx="216027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452056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40889" y="243418"/>
            <a:ext cx="5520690" cy="883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40889" y="1120775"/>
            <a:ext cx="2707838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2pPr>
            <a:lvl3pPr marL="1371600" lvl="2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3pPr>
            <a:lvl4pPr marL="1828800" lvl="3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4pPr>
            <a:lvl5pPr marL="2286000" lvl="4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5pPr>
            <a:lvl6pPr marL="2743200" lvl="5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6pPr>
            <a:lvl7pPr marL="3200400" lvl="6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7pPr>
            <a:lvl8pPr marL="3657600" lvl="7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8pPr>
            <a:lvl9pPr marL="4114800" lvl="8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40889" y="1670050"/>
            <a:ext cx="2707838" cy="2456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3240405" y="1120775"/>
            <a:ext cx="2721174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2pPr>
            <a:lvl3pPr marL="1371600" lvl="2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3pPr>
            <a:lvl4pPr marL="1828800" lvl="3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4pPr>
            <a:lvl5pPr marL="2286000" lvl="4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5pPr>
            <a:lvl6pPr marL="2743200" lvl="5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6pPr>
            <a:lvl7pPr marL="3200400" lvl="6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7pPr>
            <a:lvl8pPr marL="3657600" lvl="7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8pPr>
            <a:lvl9pPr marL="4114800" lvl="8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3240405" y="1670050"/>
            <a:ext cx="2721174" cy="2456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4005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2120265" y="4237568"/>
            <a:ext cx="216027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452056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40055" y="243418"/>
            <a:ext cx="5520690" cy="883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4005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2120265" y="4237568"/>
            <a:ext cx="216027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452056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4005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2120265" y="4237568"/>
            <a:ext cx="216027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452056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40889" y="304800"/>
            <a:ext cx="2064425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Calibri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2721174" y="658285"/>
            <a:ext cx="3240405" cy="3249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4045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1pPr>
            <a:lvl2pPr marL="914400" lvl="1" indent="-347154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 sz="1867"/>
            </a:lvl2pPr>
            <a:lvl3pPr marL="1371600" lvl="2" indent="-3302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3245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4pPr>
            <a:lvl5pPr marL="2286000" lvl="4" indent="-313245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5pPr>
            <a:lvl6pPr marL="2743200" lvl="5" indent="-313245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6pPr>
            <a:lvl7pPr marL="3200400" lvl="6" indent="-313245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7pPr>
            <a:lvl8pPr marL="3657600" lvl="7" indent="-313245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8pPr>
            <a:lvl9pPr marL="4114800" lvl="8" indent="-313245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40889" y="1371600"/>
            <a:ext cx="2064425" cy="254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/>
            </a:lvl1pPr>
            <a:lvl2pPr marL="914400" lvl="1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933"/>
              <a:buNone/>
              <a:defRPr sz="933"/>
            </a:lvl2pPr>
            <a:lvl3pPr marL="1371600" lvl="2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4pPr>
            <a:lvl5pPr marL="2286000" lvl="4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5pPr>
            <a:lvl6pPr marL="2743200" lvl="5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6pPr>
            <a:lvl7pPr marL="3200400" lvl="6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7pPr>
            <a:lvl8pPr marL="3657600" lvl="7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8pPr>
            <a:lvl9pPr marL="4114800" lvl="8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4005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2120265" y="4237568"/>
            <a:ext cx="216027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52056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440889" y="304800"/>
            <a:ext cx="2064425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Calibri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2721174" y="658285"/>
            <a:ext cx="3240405" cy="3249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40889" y="1371600"/>
            <a:ext cx="2064425" cy="254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/>
            </a:lvl1pPr>
            <a:lvl2pPr marL="914400" lvl="1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933"/>
              <a:buNone/>
              <a:defRPr sz="933"/>
            </a:lvl2pPr>
            <a:lvl3pPr marL="1371600" lvl="2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4pPr>
            <a:lvl5pPr marL="2286000" lvl="4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5pPr>
            <a:lvl6pPr marL="2743200" lvl="5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6pPr>
            <a:lvl7pPr marL="3200400" lvl="6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7pPr>
            <a:lvl8pPr marL="3657600" lvl="7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8pPr>
            <a:lvl9pPr marL="4114800" lvl="8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4005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2120265" y="4237568"/>
            <a:ext cx="216027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52056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40055" y="243418"/>
            <a:ext cx="5520690" cy="883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33"/>
              <a:buFont typeface="Calibri"/>
              <a:buNone/>
              <a:defRPr sz="29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40055" y="1217083"/>
            <a:ext cx="5520690" cy="2900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7154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3245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4005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120265" y="4237568"/>
            <a:ext cx="216027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52056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2856" y="3590729"/>
            <a:ext cx="565428" cy="484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59425" y="3589863"/>
            <a:ext cx="565427" cy="48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84983" y="3589863"/>
            <a:ext cx="567447" cy="486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4647" y="3589863"/>
            <a:ext cx="565427" cy="48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81214" y="3589863"/>
            <a:ext cx="565428" cy="486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06773" y="3589863"/>
            <a:ext cx="567446" cy="48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34351" y="3589863"/>
            <a:ext cx="565427" cy="48667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 txBox="1"/>
          <p:nvPr/>
        </p:nvSpPr>
        <p:spPr>
          <a:xfrm>
            <a:off x="2539275" y="1231275"/>
            <a:ext cx="34866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4865" y="3591592"/>
            <a:ext cx="561409" cy="48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59426" y="3589863"/>
            <a:ext cx="565425" cy="48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86999" y="3590729"/>
            <a:ext cx="563414" cy="48493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3"/>
          <p:cNvSpPr txBox="1"/>
          <p:nvPr/>
        </p:nvSpPr>
        <p:spPr>
          <a:xfrm>
            <a:off x="2539275" y="1231275"/>
            <a:ext cx="34866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43276" y="3589863"/>
            <a:ext cx="565425" cy="48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69843" y="3589863"/>
            <a:ext cx="565427" cy="48667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4"/>
          <p:cNvSpPr txBox="1"/>
          <p:nvPr/>
        </p:nvSpPr>
        <p:spPr>
          <a:xfrm>
            <a:off x="2539275" y="1231275"/>
            <a:ext cx="34866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3862" y="3591592"/>
            <a:ext cx="563415" cy="48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59425" y="3589863"/>
            <a:ext cx="565427" cy="48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85993" y="3589863"/>
            <a:ext cx="565427" cy="48667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5"/>
          <p:cNvSpPr txBox="1"/>
          <p:nvPr/>
        </p:nvSpPr>
        <p:spPr>
          <a:xfrm>
            <a:off x="2539275" y="1231275"/>
            <a:ext cx="34866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4647" y="3589863"/>
            <a:ext cx="565427" cy="48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81214" y="3589863"/>
            <a:ext cx="565428" cy="48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07782" y="3589863"/>
            <a:ext cx="565427" cy="48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34351" y="3590729"/>
            <a:ext cx="565427" cy="48493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6"/>
          <p:cNvSpPr txBox="1"/>
          <p:nvPr/>
        </p:nvSpPr>
        <p:spPr>
          <a:xfrm>
            <a:off x="2539275" y="1231275"/>
            <a:ext cx="34866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3862" y="3591592"/>
            <a:ext cx="563415" cy="48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59425" y="3590729"/>
            <a:ext cx="565427" cy="484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85993" y="3589863"/>
            <a:ext cx="565427" cy="48667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7"/>
          <p:cNvSpPr txBox="1"/>
          <p:nvPr/>
        </p:nvSpPr>
        <p:spPr>
          <a:xfrm>
            <a:off x="2539275" y="1231275"/>
            <a:ext cx="34866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4647" y="3589863"/>
            <a:ext cx="565427" cy="48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81214" y="3589863"/>
            <a:ext cx="565427" cy="48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07782" y="3590729"/>
            <a:ext cx="565427" cy="484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5357" y="3590729"/>
            <a:ext cx="563414" cy="48493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8"/>
          <p:cNvSpPr txBox="1"/>
          <p:nvPr/>
        </p:nvSpPr>
        <p:spPr>
          <a:xfrm>
            <a:off x="2539275" y="1231275"/>
            <a:ext cx="34866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4648" y="3589863"/>
            <a:ext cx="565425" cy="48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81214" y="3589863"/>
            <a:ext cx="565427" cy="48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07782" y="3590729"/>
            <a:ext cx="565427" cy="484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35357" y="3590729"/>
            <a:ext cx="563414" cy="48493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2539275" y="1231275"/>
            <a:ext cx="34866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1067" y="3589863"/>
            <a:ext cx="565427" cy="48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36625" y="3589863"/>
            <a:ext cx="567446" cy="48667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0"/>
          <p:cNvSpPr txBox="1"/>
          <p:nvPr/>
        </p:nvSpPr>
        <p:spPr>
          <a:xfrm>
            <a:off x="2539275" y="1231275"/>
            <a:ext cx="34866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4647" y="3589863"/>
            <a:ext cx="565427" cy="48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81214" y="3589863"/>
            <a:ext cx="565427" cy="48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07782" y="3589863"/>
            <a:ext cx="565427" cy="48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34351" y="3590729"/>
            <a:ext cx="565426" cy="48493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1"/>
          <p:cNvSpPr txBox="1"/>
          <p:nvPr/>
        </p:nvSpPr>
        <p:spPr>
          <a:xfrm>
            <a:off x="2539275" y="1231275"/>
            <a:ext cx="34866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42266" y="3589863"/>
            <a:ext cx="567446" cy="48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69843" y="3589863"/>
            <a:ext cx="565428" cy="48667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2539275" y="1231275"/>
            <a:ext cx="34866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4648" y="3589863"/>
            <a:ext cx="565425" cy="48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81214" y="3589863"/>
            <a:ext cx="565427" cy="48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07782" y="3590729"/>
            <a:ext cx="565427" cy="484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34351" y="3590729"/>
            <a:ext cx="565426" cy="48493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2"/>
          <p:cNvSpPr txBox="1"/>
          <p:nvPr/>
        </p:nvSpPr>
        <p:spPr>
          <a:xfrm>
            <a:off x="2539275" y="1231275"/>
            <a:ext cx="34866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3862" y="3590729"/>
            <a:ext cx="563415" cy="484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59425" y="3589863"/>
            <a:ext cx="565427" cy="48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85993" y="3589863"/>
            <a:ext cx="565427" cy="48667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2539275" y="1231275"/>
            <a:ext cx="34866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42266" y="3589863"/>
            <a:ext cx="567446" cy="48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69843" y="3589863"/>
            <a:ext cx="565428" cy="48667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2539275" y="1231275"/>
            <a:ext cx="34866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3862" y="3591592"/>
            <a:ext cx="563415" cy="48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59425" y="3589863"/>
            <a:ext cx="565427" cy="48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85993" y="3589863"/>
            <a:ext cx="565427" cy="48667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/>
        </p:nvSpPr>
        <p:spPr>
          <a:xfrm>
            <a:off x="2539275" y="1231275"/>
            <a:ext cx="34866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43276" y="3589863"/>
            <a:ext cx="565425" cy="48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69843" y="3589863"/>
            <a:ext cx="565427" cy="48667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2539275" y="1231275"/>
            <a:ext cx="34866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57117" y="3590729"/>
            <a:ext cx="565428" cy="484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83686" y="3589863"/>
            <a:ext cx="565427" cy="48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09244" y="3589863"/>
            <a:ext cx="567447" cy="48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821" y="3589863"/>
            <a:ext cx="565428" cy="48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63387" y="3589863"/>
            <a:ext cx="565428" cy="48667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/>
        </p:nvSpPr>
        <p:spPr>
          <a:xfrm>
            <a:off x="2539275" y="1231275"/>
            <a:ext cx="34866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58123" y="3590729"/>
            <a:ext cx="563415" cy="484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83686" y="3589863"/>
            <a:ext cx="565427" cy="48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10254" y="3589863"/>
            <a:ext cx="565427" cy="48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821" y="3589863"/>
            <a:ext cx="565427" cy="48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63387" y="3593902"/>
            <a:ext cx="565428" cy="47859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 txBox="1"/>
          <p:nvPr/>
        </p:nvSpPr>
        <p:spPr>
          <a:xfrm>
            <a:off x="2539275" y="1231275"/>
            <a:ext cx="34866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3862" y="3591592"/>
            <a:ext cx="563415" cy="48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59425" y="3589863"/>
            <a:ext cx="565427" cy="48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85993" y="3590729"/>
            <a:ext cx="565427" cy="48493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 txBox="1"/>
          <p:nvPr/>
        </p:nvSpPr>
        <p:spPr>
          <a:xfrm>
            <a:off x="2539275" y="1231275"/>
            <a:ext cx="34866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Custom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</dc:creator>
  <cp:lastModifiedBy>Cate Plovich</cp:lastModifiedBy>
  <cp:revision>2</cp:revision>
  <dcterms:modified xsi:type="dcterms:W3CDTF">2023-02-01T03:07:12Z</dcterms:modified>
</cp:coreProperties>
</file>