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0" r:id="rId12"/>
    <p:sldId id="278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B6029-80DA-48A9-BD32-DCC74AAD1ED4}" v="1" dt="2023-11-03T13:45:26.176"/>
  </p1510:revLst>
</p1510:revInfo>
</file>

<file path=ppt/tableStyles.xml><?xml version="1.0" encoding="utf-8"?>
<a:tblStyleLst xmlns:a="http://schemas.openxmlformats.org/drawingml/2006/main" def="{847AF1CC-A52D-4A9E-A2AD-3CF2F8ECB979}">
  <a:tblStyle styleId="{847AF1CC-A52D-4A9E-A2AD-3CF2F8ECB9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3E3B6029-80DA-48A9-BD32-DCC74AAD1ED4}"/>
    <pc:docChg chg="undo redo custSel addSld delSld modSld sldOrd">
      <pc:chgData name="Cate Plovich" userId="186c4d68-f86e-400d-9c74-70a0b8d4d88e" providerId="ADAL" clId="{3E3B6029-80DA-48A9-BD32-DCC74AAD1ED4}" dt="2023-11-03T13:46:52.869" v="125" actId="478"/>
      <pc:docMkLst>
        <pc:docMk/>
      </pc:docMkLst>
      <pc:sldChg chg="del">
        <pc:chgData name="Cate Plovich" userId="186c4d68-f86e-400d-9c74-70a0b8d4d88e" providerId="ADAL" clId="{3E3B6029-80DA-48A9-BD32-DCC74AAD1ED4}" dt="2023-11-03T13:29:42.448" v="23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3E3B6029-80DA-48A9-BD32-DCC74AAD1ED4}" dt="2023-11-03T13:29:42.895" v="24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3E3B6029-80DA-48A9-BD32-DCC74AAD1ED4}" dt="2023-11-03T13:29:43.543" v="25" actId="47"/>
        <pc:sldMkLst>
          <pc:docMk/>
          <pc:sldMk cId="0" sldId="259"/>
        </pc:sldMkLst>
      </pc:sldChg>
      <pc:sldChg chg="add del">
        <pc:chgData name="Cate Plovich" userId="186c4d68-f86e-400d-9c74-70a0b8d4d88e" providerId="ADAL" clId="{3E3B6029-80DA-48A9-BD32-DCC74AAD1ED4}" dt="2023-11-03T13:30:07.367" v="42" actId="47"/>
        <pc:sldMkLst>
          <pc:docMk/>
          <pc:sldMk cId="0" sldId="260"/>
        </pc:sldMkLst>
      </pc:sldChg>
      <pc:sldChg chg="add del">
        <pc:chgData name="Cate Plovich" userId="186c4d68-f86e-400d-9c74-70a0b8d4d88e" providerId="ADAL" clId="{3E3B6029-80DA-48A9-BD32-DCC74AAD1ED4}" dt="2023-11-03T13:30:07.729" v="43" actId="47"/>
        <pc:sldMkLst>
          <pc:docMk/>
          <pc:sldMk cId="0" sldId="261"/>
        </pc:sldMkLst>
      </pc:sldChg>
      <pc:sldChg chg="add del">
        <pc:chgData name="Cate Plovich" userId="186c4d68-f86e-400d-9c74-70a0b8d4d88e" providerId="ADAL" clId="{3E3B6029-80DA-48A9-BD32-DCC74AAD1ED4}" dt="2023-11-03T13:30:08.100" v="44" actId="47"/>
        <pc:sldMkLst>
          <pc:docMk/>
          <pc:sldMk cId="0" sldId="262"/>
        </pc:sldMkLst>
      </pc:sldChg>
      <pc:sldChg chg="addSp delSp modSp mod">
        <pc:chgData name="Cate Plovich" userId="186c4d68-f86e-400d-9c74-70a0b8d4d88e" providerId="ADAL" clId="{3E3B6029-80DA-48A9-BD32-DCC74AAD1ED4}" dt="2023-11-03T13:46:52.869" v="125" actId="478"/>
        <pc:sldMkLst>
          <pc:docMk/>
          <pc:sldMk cId="0" sldId="263"/>
        </pc:sldMkLst>
        <pc:spChg chg="add del mod">
          <ac:chgData name="Cate Plovich" userId="186c4d68-f86e-400d-9c74-70a0b8d4d88e" providerId="ADAL" clId="{3E3B6029-80DA-48A9-BD32-DCC74AAD1ED4}" dt="2023-11-03T13:46:52.869" v="125" actId="478"/>
          <ac:spMkLst>
            <pc:docMk/>
            <pc:sldMk cId="0" sldId="263"/>
            <ac:spMk id="2" creationId="{0B32B159-ADBE-BE3E-D279-1EDB7C8B0BFE}"/>
          </ac:spMkLst>
        </pc:spChg>
        <pc:spChg chg="del mod">
          <ac:chgData name="Cate Plovich" userId="186c4d68-f86e-400d-9c74-70a0b8d4d88e" providerId="ADAL" clId="{3E3B6029-80DA-48A9-BD32-DCC74AAD1ED4}" dt="2023-11-03T13:28:25.956" v="1" actId="478"/>
          <ac:spMkLst>
            <pc:docMk/>
            <pc:sldMk cId="0" sldId="263"/>
            <ac:spMk id="228" creationId="{00000000-0000-0000-0000-000000000000}"/>
          </ac:spMkLst>
        </pc:spChg>
        <pc:picChg chg="add del">
          <ac:chgData name="Cate Plovich" userId="186c4d68-f86e-400d-9c74-70a0b8d4d88e" providerId="ADAL" clId="{3E3B6029-80DA-48A9-BD32-DCC74AAD1ED4}" dt="2023-11-03T13:30:04.830" v="34" actId="478"/>
          <ac:picMkLst>
            <pc:docMk/>
            <pc:sldMk cId="0" sldId="263"/>
            <ac:picMk id="184" creationId="{00000000-0000-0000-0000-000000000000}"/>
          </ac:picMkLst>
        </pc:picChg>
        <pc:picChg chg="add del">
          <ac:chgData name="Cate Plovich" userId="186c4d68-f86e-400d-9c74-70a0b8d4d88e" providerId="ADAL" clId="{3E3B6029-80DA-48A9-BD32-DCC74AAD1ED4}" dt="2023-11-03T13:30:05.011" v="35" actId="478"/>
          <ac:picMkLst>
            <pc:docMk/>
            <pc:sldMk cId="0" sldId="263"/>
            <ac:picMk id="185" creationId="{00000000-0000-0000-0000-000000000000}"/>
          </ac:picMkLst>
        </pc:picChg>
        <pc:picChg chg="add del">
          <ac:chgData name="Cate Plovich" userId="186c4d68-f86e-400d-9c74-70a0b8d4d88e" providerId="ADAL" clId="{3E3B6029-80DA-48A9-BD32-DCC74AAD1ED4}" dt="2023-11-03T13:30:05.196" v="36" actId="478"/>
          <ac:picMkLst>
            <pc:docMk/>
            <pc:sldMk cId="0" sldId="263"/>
            <ac:picMk id="186" creationId="{00000000-0000-0000-0000-000000000000}"/>
          </ac:picMkLst>
        </pc:picChg>
        <pc:picChg chg="add del">
          <ac:chgData name="Cate Plovich" userId="186c4d68-f86e-400d-9c74-70a0b8d4d88e" providerId="ADAL" clId="{3E3B6029-80DA-48A9-BD32-DCC74AAD1ED4}" dt="2023-11-03T13:30:05.380" v="37" actId="478"/>
          <ac:picMkLst>
            <pc:docMk/>
            <pc:sldMk cId="0" sldId="263"/>
            <ac:picMk id="187" creationId="{00000000-0000-0000-0000-000000000000}"/>
          </ac:picMkLst>
        </pc:picChg>
        <pc:picChg chg="mod">
          <ac:chgData name="Cate Plovich" userId="186c4d68-f86e-400d-9c74-70a0b8d4d88e" providerId="ADAL" clId="{3E3B6029-80DA-48A9-BD32-DCC74AAD1ED4}" dt="2023-11-03T13:30:05.548" v="38" actId="1076"/>
          <ac:picMkLst>
            <pc:docMk/>
            <pc:sldMk cId="0" sldId="263"/>
            <ac:picMk id="188" creationId="{00000000-0000-0000-0000-000000000000}"/>
          </ac:picMkLst>
        </pc:picChg>
      </pc:sldChg>
      <pc:sldChg chg="modSp mod">
        <pc:chgData name="Cate Plovich" userId="186c4d68-f86e-400d-9c74-70a0b8d4d88e" providerId="ADAL" clId="{3E3B6029-80DA-48A9-BD32-DCC74AAD1ED4}" dt="2023-11-03T13:28:44.067" v="2" actId="6549"/>
        <pc:sldMkLst>
          <pc:docMk/>
          <pc:sldMk cId="0" sldId="264"/>
        </pc:sldMkLst>
        <pc:spChg chg="mod">
          <ac:chgData name="Cate Plovich" userId="186c4d68-f86e-400d-9c74-70a0b8d4d88e" providerId="ADAL" clId="{3E3B6029-80DA-48A9-BD32-DCC74AAD1ED4}" dt="2023-11-03T13:28:44.067" v="2" actId="6549"/>
          <ac:spMkLst>
            <pc:docMk/>
            <pc:sldMk cId="0" sldId="264"/>
            <ac:spMk id="339" creationId="{00000000-0000-0000-0000-000000000000}"/>
          </ac:spMkLst>
        </pc:spChg>
      </pc:sldChg>
      <pc:sldChg chg="del">
        <pc:chgData name="Cate Plovich" userId="186c4d68-f86e-400d-9c74-70a0b8d4d88e" providerId="ADAL" clId="{3E3B6029-80DA-48A9-BD32-DCC74AAD1ED4}" dt="2023-11-03T13:28:57.484" v="3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3E3B6029-80DA-48A9-BD32-DCC74AAD1ED4}" dt="2023-11-03T13:28:58.037" v="4" actId="47"/>
        <pc:sldMkLst>
          <pc:docMk/>
          <pc:sldMk cId="0" sldId="273"/>
        </pc:sldMkLst>
      </pc:sldChg>
      <pc:sldChg chg="del">
        <pc:chgData name="Cate Plovich" userId="186c4d68-f86e-400d-9c74-70a0b8d4d88e" providerId="ADAL" clId="{3E3B6029-80DA-48A9-BD32-DCC74AAD1ED4}" dt="2023-11-03T13:28:58.740" v="5" actId="47"/>
        <pc:sldMkLst>
          <pc:docMk/>
          <pc:sldMk cId="0" sldId="274"/>
        </pc:sldMkLst>
      </pc:sldChg>
      <pc:sldChg chg="del">
        <pc:chgData name="Cate Plovich" userId="186c4d68-f86e-400d-9c74-70a0b8d4d88e" providerId="ADAL" clId="{3E3B6029-80DA-48A9-BD32-DCC74AAD1ED4}" dt="2023-11-03T13:28:59.637" v="6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3E3B6029-80DA-48A9-BD32-DCC74AAD1ED4}" dt="2023-11-03T13:29:00.786" v="7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3E3B6029-80DA-48A9-BD32-DCC74AAD1ED4}" dt="2023-11-03T13:29:02.620" v="8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3E3B6029-80DA-48A9-BD32-DCC74AAD1ED4}" dt="2023-11-03T13:29:10.104" v="9" actId="47"/>
        <pc:sldMkLst>
          <pc:docMk/>
          <pc:sldMk cId="0" sldId="279"/>
        </pc:sldMkLst>
      </pc:sldChg>
      <pc:sldChg chg="ord modNotes">
        <pc:chgData name="Cate Plovich" userId="186c4d68-f86e-400d-9c74-70a0b8d4d88e" providerId="ADAL" clId="{3E3B6029-80DA-48A9-BD32-DCC74AAD1ED4}" dt="2023-11-03T13:30:49.184" v="46"/>
        <pc:sldMkLst>
          <pc:docMk/>
          <pc:sldMk cId="0" sldId="280"/>
        </pc:sldMkLst>
      </pc:sldChg>
      <pc:sldChg chg="del">
        <pc:chgData name="Cate Plovich" userId="186c4d68-f86e-400d-9c74-70a0b8d4d88e" providerId="ADAL" clId="{3E3B6029-80DA-48A9-BD32-DCC74AAD1ED4}" dt="2023-11-03T13:29:13.319" v="10" actId="47"/>
        <pc:sldMkLst>
          <pc:docMk/>
          <pc:sldMk cId="0" sldId="281"/>
        </pc:sldMkLst>
      </pc:sldChg>
      <pc:sldChg chg="del">
        <pc:chgData name="Cate Plovich" userId="186c4d68-f86e-400d-9c74-70a0b8d4d88e" providerId="ADAL" clId="{3E3B6029-80DA-48A9-BD32-DCC74AAD1ED4}" dt="2023-11-03T13:29:15.239" v="11" actId="47"/>
        <pc:sldMkLst>
          <pc:docMk/>
          <pc:sldMk cId="0" sldId="282"/>
        </pc:sldMkLst>
      </pc:sldChg>
      <pc:sldChg chg="del">
        <pc:chgData name="Cate Plovich" userId="186c4d68-f86e-400d-9c74-70a0b8d4d88e" providerId="ADAL" clId="{3E3B6029-80DA-48A9-BD32-DCC74AAD1ED4}" dt="2023-11-03T13:29:15.926" v="12" actId="47"/>
        <pc:sldMkLst>
          <pc:docMk/>
          <pc:sldMk cId="0" sldId="283"/>
        </pc:sldMkLst>
      </pc:sldChg>
      <pc:sldChg chg="del">
        <pc:chgData name="Cate Plovich" userId="186c4d68-f86e-400d-9c74-70a0b8d4d88e" providerId="ADAL" clId="{3E3B6029-80DA-48A9-BD32-DCC74AAD1ED4}" dt="2023-11-03T13:29:17.447" v="13" actId="47"/>
        <pc:sldMkLst>
          <pc:docMk/>
          <pc:sldMk cId="0" sldId="284"/>
        </pc:sldMkLst>
      </pc:sldChg>
      <pc:sldChg chg="del">
        <pc:chgData name="Cate Plovich" userId="186c4d68-f86e-400d-9c74-70a0b8d4d88e" providerId="ADAL" clId="{3E3B6029-80DA-48A9-BD32-DCC74AAD1ED4}" dt="2023-11-03T13:29:18.874" v="14" actId="47"/>
        <pc:sldMkLst>
          <pc:docMk/>
          <pc:sldMk cId="0" sldId="285"/>
        </pc:sldMkLst>
      </pc:sldChg>
      <pc:sldChg chg="del">
        <pc:chgData name="Cate Plovich" userId="186c4d68-f86e-400d-9c74-70a0b8d4d88e" providerId="ADAL" clId="{3E3B6029-80DA-48A9-BD32-DCC74AAD1ED4}" dt="2023-11-03T13:29:20.013" v="15" actId="47"/>
        <pc:sldMkLst>
          <pc:docMk/>
          <pc:sldMk cId="0" sldId="286"/>
        </pc:sldMkLst>
      </pc:sldChg>
      <pc:sldChg chg="del">
        <pc:chgData name="Cate Plovich" userId="186c4d68-f86e-400d-9c74-70a0b8d4d88e" providerId="ADAL" clId="{3E3B6029-80DA-48A9-BD32-DCC74AAD1ED4}" dt="2023-11-03T13:29:20.823" v="16" actId="47"/>
        <pc:sldMkLst>
          <pc:docMk/>
          <pc:sldMk cId="0" sldId="287"/>
        </pc:sldMkLst>
      </pc:sldChg>
      <pc:sldChg chg="del">
        <pc:chgData name="Cate Plovich" userId="186c4d68-f86e-400d-9c74-70a0b8d4d88e" providerId="ADAL" clId="{3E3B6029-80DA-48A9-BD32-DCC74AAD1ED4}" dt="2023-11-03T13:29:22.006" v="17" actId="47"/>
        <pc:sldMkLst>
          <pc:docMk/>
          <pc:sldMk cId="0" sldId="288"/>
        </pc:sldMkLst>
      </pc:sldChg>
      <pc:sldChg chg="del">
        <pc:chgData name="Cate Plovich" userId="186c4d68-f86e-400d-9c74-70a0b8d4d88e" providerId="ADAL" clId="{3E3B6029-80DA-48A9-BD32-DCC74AAD1ED4}" dt="2023-11-03T13:29:22.771" v="18" actId="47"/>
        <pc:sldMkLst>
          <pc:docMk/>
          <pc:sldMk cId="0" sldId="289"/>
        </pc:sldMkLst>
      </pc:sldChg>
      <pc:sldChg chg="del">
        <pc:chgData name="Cate Plovich" userId="186c4d68-f86e-400d-9c74-70a0b8d4d88e" providerId="ADAL" clId="{3E3B6029-80DA-48A9-BD32-DCC74AAD1ED4}" dt="2023-11-03T13:29:23.897" v="19" actId="47"/>
        <pc:sldMkLst>
          <pc:docMk/>
          <pc:sldMk cId="0" sldId="290"/>
        </pc:sldMkLst>
      </pc:sldChg>
      <pc:sldChg chg="del">
        <pc:chgData name="Cate Plovich" userId="186c4d68-f86e-400d-9c74-70a0b8d4d88e" providerId="ADAL" clId="{3E3B6029-80DA-48A9-BD32-DCC74AAD1ED4}" dt="2023-11-03T13:29:24.679" v="20" actId="47"/>
        <pc:sldMkLst>
          <pc:docMk/>
          <pc:sldMk cId="0" sldId="291"/>
        </pc:sldMkLst>
      </pc:sldChg>
      <pc:sldChg chg="del">
        <pc:chgData name="Cate Plovich" userId="186c4d68-f86e-400d-9c74-70a0b8d4d88e" providerId="ADAL" clId="{3E3B6029-80DA-48A9-BD32-DCC74AAD1ED4}" dt="2023-11-03T13:29:25.643" v="21" actId="47"/>
        <pc:sldMkLst>
          <pc:docMk/>
          <pc:sldMk cId="0" sldId="292"/>
        </pc:sldMkLst>
      </pc:sldChg>
      <pc:sldChg chg="del">
        <pc:chgData name="Cate Plovich" userId="186c4d68-f86e-400d-9c74-70a0b8d4d88e" providerId="ADAL" clId="{3E3B6029-80DA-48A9-BD32-DCC74AAD1ED4}" dt="2023-11-03T13:29:26.303" v="22" actId="47"/>
        <pc:sldMkLst>
          <pc:docMk/>
          <pc:sldMk cId="0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74897454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74897454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74897454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74897454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74897454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74897454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489745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489745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48974549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748974549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74897454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74897454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7489745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7489745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74897454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74897454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7489745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7489745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74897454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74897454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74897454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74897454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350" y="3252825"/>
            <a:ext cx="1323666" cy="35268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435" name="Google Shape;43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8666" y="3708575"/>
            <a:ext cx="939172" cy="314941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436" name="Google Shape;43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6064" y="4119075"/>
            <a:ext cx="1512761" cy="26606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7"/>
          <p:cNvSpPr txBox="1"/>
          <p:nvPr/>
        </p:nvSpPr>
        <p:spPr>
          <a:xfrm>
            <a:off x="565700" y="2471675"/>
            <a:ext cx="2289000" cy="4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7"/>
          <p:cNvSpPr txBox="1"/>
          <p:nvPr/>
        </p:nvSpPr>
        <p:spPr>
          <a:xfrm>
            <a:off x="3546600" y="2640475"/>
            <a:ext cx="2289000" cy="4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7"/>
          <p:cNvSpPr txBox="1"/>
          <p:nvPr/>
        </p:nvSpPr>
        <p:spPr>
          <a:xfrm>
            <a:off x="6527500" y="2471675"/>
            <a:ext cx="2289000" cy="4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"/>
          <p:cNvSpPr txBox="1"/>
          <p:nvPr/>
        </p:nvSpPr>
        <p:spPr>
          <a:xfrm>
            <a:off x="4708350" y="1453400"/>
            <a:ext cx="4238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 txBox="1"/>
          <p:nvPr/>
        </p:nvSpPr>
        <p:spPr>
          <a:xfrm>
            <a:off x="4708350" y="2193200"/>
            <a:ext cx="4238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5"/>
          <p:cNvSpPr txBox="1"/>
          <p:nvPr/>
        </p:nvSpPr>
        <p:spPr>
          <a:xfrm>
            <a:off x="4708350" y="2933000"/>
            <a:ext cx="4238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5"/>
          <p:cNvSpPr txBox="1"/>
          <p:nvPr/>
        </p:nvSpPr>
        <p:spPr>
          <a:xfrm>
            <a:off x="4708350" y="3672800"/>
            <a:ext cx="4238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5"/>
          <p:cNvSpPr txBox="1"/>
          <p:nvPr/>
        </p:nvSpPr>
        <p:spPr>
          <a:xfrm>
            <a:off x="4708350" y="4412600"/>
            <a:ext cx="4238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5"/>
          <p:cNvSpPr txBox="1"/>
          <p:nvPr/>
        </p:nvSpPr>
        <p:spPr>
          <a:xfrm>
            <a:off x="4708350" y="5152400"/>
            <a:ext cx="4238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"/>
          <p:cNvSpPr txBox="1"/>
          <p:nvPr/>
        </p:nvSpPr>
        <p:spPr>
          <a:xfrm>
            <a:off x="4708350" y="5892200"/>
            <a:ext cx="42384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 txBox="1"/>
          <p:nvPr/>
        </p:nvSpPr>
        <p:spPr>
          <a:xfrm>
            <a:off x="3672675" y="8093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230" name="Google Shape;230;p20"/>
          <p:cNvSpPr txBox="1"/>
          <p:nvPr/>
        </p:nvSpPr>
        <p:spPr>
          <a:xfrm>
            <a:off x="3672675" y="25457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</a:t>
            </a:r>
            <a:endParaRPr sz="2400"/>
          </a:p>
        </p:txBody>
      </p:sp>
      <p:sp>
        <p:nvSpPr>
          <p:cNvPr id="231" name="Google Shape;231;p20"/>
          <p:cNvSpPr txBox="1"/>
          <p:nvPr/>
        </p:nvSpPr>
        <p:spPr>
          <a:xfrm>
            <a:off x="3672675" y="41341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</a:t>
            </a:r>
            <a:endParaRPr sz="2400"/>
          </a:p>
        </p:txBody>
      </p:sp>
      <p:sp>
        <p:nvSpPr>
          <p:cNvPr id="232" name="Google Shape;232;p20"/>
          <p:cNvSpPr txBox="1"/>
          <p:nvPr/>
        </p:nvSpPr>
        <p:spPr>
          <a:xfrm>
            <a:off x="8250525" y="8662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</a:t>
            </a:r>
            <a:endParaRPr sz="2400"/>
          </a:p>
        </p:txBody>
      </p:sp>
      <p:sp>
        <p:nvSpPr>
          <p:cNvPr id="233" name="Google Shape;233;p20"/>
          <p:cNvSpPr txBox="1"/>
          <p:nvPr/>
        </p:nvSpPr>
        <p:spPr>
          <a:xfrm>
            <a:off x="8250525" y="25851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</a:t>
            </a:r>
            <a:endParaRPr sz="2400"/>
          </a:p>
        </p:txBody>
      </p:sp>
      <p:sp>
        <p:nvSpPr>
          <p:cNvPr id="234" name="Google Shape;234;p20"/>
          <p:cNvSpPr txBox="1"/>
          <p:nvPr/>
        </p:nvSpPr>
        <p:spPr>
          <a:xfrm>
            <a:off x="8250525" y="4208400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/>
          <p:nvPr/>
        </p:nvSpPr>
        <p:spPr>
          <a:xfrm>
            <a:off x="1479525" y="5291450"/>
            <a:ext cx="74847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21"/>
          <p:cNvSpPr txBox="1"/>
          <p:nvPr/>
        </p:nvSpPr>
        <p:spPr>
          <a:xfrm>
            <a:off x="3672675" y="8093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8</a:t>
            </a:r>
            <a:endParaRPr sz="2400"/>
          </a:p>
        </p:txBody>
      </p:sp>
      <p:sp>
        <p:nvSpPr>
          <p:cNvPr id="341" name="Google Shape;341;p21"/>
          <p:cNvSpPr txBox="1"/>
          <p:nvPr/>
        </p:nvSpPr>
        <p:spPr>
          <a:xfrm>
            <a:off x="3672675" y="25457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</a:t>
            </a:r>
            <a:endParaRPr sz="2400"/>
          </a:p>
        </p:txBody>
      </p:sp>
      <p:sp>
        <p:nvSpPr>
          <p:cNvPr id="342" name="Google Shape;342;p21"/>
          <p:cNvSpPr txBox="1"/>
          <p:nvPr/>
        </p:nvSpPr>
        <p:spPr>
          <a:xfrm>
            <a:off x="3672675" y="41341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</a:t>
            </a:r>
            <a:endParaRPr sz="2400"/>
          </a:p>
        </p:txBody>
      </p:sp>
      <p:sp>
        <p:nvSpPr>
          <p:cNvPr id="343" name="Google Shape;343;p21"/>
          <p:cNvSpPr txBox="1"/>
          <p:nvPr/>
        </p:nvSpPr>
        <p:spPr>
          <a:xfrm>
            <a:off x="8250525" y="8662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</a:t>
            </a:r>
            <a:endParaRPr sz="2400"/>
          </a:p>
        </p:txBody>
      </p:sp>
      <p:sp>
        <p:nvSpPr>
          <p:cNvPr id="344" name="Google Shape;344;p21"/>
          <p:cNvSpPr txBox="1"/>
          <p:nvPr/>
        </p:nvSpPr>
        <p:spPr>
          <a:xfrm>
            <a:off x="8250525" y="25851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345" name="Google Shape;345;p21"/>
          <p:cNvSpPr txBox="1"/>
          <p:nvPr/>
        </p:nvSpPr>
        <p:spPr>
          <a:xfrm>
            <a:off x="8250525" y="4208400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75" y="5496075"/>
            <a:ext cx="15430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8625" y="5496075"/>
            <a:ext cx="6667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6825" y="5481788"/>
            <a:ext cx="8286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275" y="5467513"/>
            <a:ext cx="111442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/>
          <p:nvPr/>
        </p:nvSpPr>
        <p:spPr>
          <a:xfrm>
            <a:off x="243675" y="5552550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"/>
          <p:cNvSpPr/>
          <p:nvPr/>
        </p:nvSpPr>
        <p:spPr>
          <a:xfrm>
            <a:off x="1505625" y="5552550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3"/>
          <p:cNvSpPr/>
          <p:nvPr/>
        </p:nvSpPr>
        <p:spPr>
          <a:xfrm>
            <a:off x="2828500" y="5543850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/>
          <p:nvPr/>
        </p:nvSpPr>
        <p:spPr>
          <a:xfrm>
            <a:off x="4386325" y="5543850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3"/>
          <p:cNvSpPr/>
          <p:nvPr/>
        </p:nvSpPr>
        <p:spPr>
          <a:xfrm>
            <a:off x="5796225" y="5491625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7536850" y="5552550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3"/>
          <p:cNvSpPr/>
          <p:nvPr/>
        </p:nvSpPr>
        <p:spPr>
          <a:xfrm>
            <a:off x="243675" y="553081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3"/>
          <p:cNvSpPr/>
          <p:nvPr/>
        </p:nvSpPr>
        <p:spPr>
          <a:xfrm>
            <a:off x="1505625" y="553081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"/>
          <p:cNvSpPr/>
          <p:nvPr/>
        </p:nvSpPr>
        <p:spPr>
          <a:xfrm>
            <a:off x="2828500" y="552211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"/>
          <p:cNvSpPr/>
          <p:nvPr/>
        </p:nvSpPr>
        <p:spPr>
          <a:xfrm>
            <a:off x="4386325" y="552211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"/>
          <p:cNvSpPr/>
          <p:nvPr/>
        </p:nvSpPr>
        <p:spPr>
          <a:xfrm>
            <a:off x="5796225" y="546988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7536850" y="553081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243675" y="557866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1505625" y="557866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2828500" y="556996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4386325" y="556996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5796225" y="551773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7536850" y="557866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243675" y="55569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1505625" y="55569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2828500" y="55482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3"/>
          <p:cNvSpPr/>
          <p:nvPr/>
        </p:nvSpPr>
        <p:spPr>
          <a:xfrm>
            <a:off x="4386325" y="55482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5796225" y="54960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7536850" y="55569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243675" y="55525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1505625" y="55525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3"/>
          <p:cNvSpPr/>
          <p:nvPr/>
        </p:nvSpPr>
        <p:spPr>
          <a:xfrm>
            <a:off x="2828500" y="55438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3"/>
          <p:cNvSpPr/>
          <p:nvPr/>
        </p:nvSpPr>
        <p:spPr>
          <a:xfrm>
            <a:off x="4386325" y="55438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5796225" y="54916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3"/>
          <p:cNvSpPr/>
          <p:nvPr/>
        </p:nvSpPr>
        <p:spPr>
          <a:xfrm>
            <a:off x="7536850" y="55525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44375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25999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7" y="3598775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82" y="5538174"/>
            <a:ext cx="1744936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571599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7" y="2517199"/>
            <a:ext cx="1750493" cy="9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35525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261814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10" y="1623225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10" y="3442526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581952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10" y="4303102"/>
            <a:ext cx="1826891" cy="84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68450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02031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74" y="1592650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174" y="5735631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175" y="644313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174" y="2576413"/>
            <a:ext cx="1937226" cy="94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99" y="1018250"/>
            <a:ext cx="677412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963" y="1096575"/>
            <a:ext cx="706611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302" y="1018250"/>
            <a:ext cx="624854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3758" y="1018250"/>
            <a:ext cx="624854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0765" y="1018250"/>
            <a:ext cx="624854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97772" y="1018250"/>
            <a:ext cx="665733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65982" y="1018250"/>
            <a:ext cx="805887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27546" y="1148775"/>
            <a:ext cx="654053" cy="54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On-screen Show (4:3)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2023-11-03T13:47:01Z</dcterms:modified>
</cp:coreProperties>
</file>