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367D59BF-A8C2-4663-8610-172A4CA3FB1B}"/>
    <pc:docChg chg="addSld modSld">
      <pc:chgData name="Cate Plovich" userId="186c4d68-f86e-400d-9c74-70a0b8d4d88e" providerId="ADAL" clId="{367D59BF-A8C2-4663-8610-172A4CA3FB1B}" dt="2023-05-02T20:10:53.821" v="16" actId="20577"/>
      <pc:docMkLst>
        <pc:docMk/>
      </pc:docMkLst>
      <pc:sldChg chg="modSp mod">
        <pc:chgData name="Cate Plovich" userId="186c4d68-f86e-400d-9c74-70a0b8d4d88e" providerId="ADAL" clId="{367D59BF-A8C2-4663-8610-172A4CA3FB1B}" dt="2023-05-02T20:10:40.684" v="10" actId="20577"/>
        <pc:sldMkLst>
          <pc:docMk/>
          <pc:sldMk cId="2540484087" sldId="256"/>
        </pc:sldMkLst>
        <pc:spChg chg="mod">
          <ac:chgData name="Cate Plovich" userId="186c4d68-f86e-400d-9c74-70a0b8d4d88e" providerId="ADAL" clId="{367D59BF-A8C2-4663-8610-172A4CA3FB1B}" dt="2023-05-02T20:10:40.684" v="10" actId="20577"/>
          <ac:spMkLst>
            <pc:docMk/>
            <pc:sldMk cId="2540484087" sldId="256"/>
            <ac:spMk id="2" creationId="{4CD07482-10C2-1D1B-7264-E897EE0E33D7}"/>
          </ac:spMkLst>
        </pc:spChg>
      </pc:sldChg>
      <pc:sldChg chg="modSp add mod">
        <pc:chgData name="Cate Plovich" userId="186c4d68-f86e-400d-9c74-70a0b8d4d88e" providerId="ADAL" clId="{367D59BF-A8C2-4663-8610-172A4CA3FB1B}" dt="2023-05-02T20:10:53.821" v="16" actId="20577"/>
        <pc:sldMkLst>
          <pc:docMk/>
          <pc:sldMk cId="2045935421" sldId="257"/>
        </pc:sldMkLst>
        <pc:spChg chg="mod">
          <ac:chgData name="Cate Plovich" userId="186c4d68-f86e-400d-9c74-70a0b8d4d88e" providerId="ADAL" clId="{367D59BF-A8C2-4663-8610-172A4CA3FB1B}" dt="2023-05-02T20:10:53.821" v="16" actId="20577"/>
          <ac:spMkLst>
            <pc:docMk/>
            <pc:sldMk cId="2045935421" sldId="257"/>
            <ac:spMk id="2" creationId="{4CD07482-10C2-1D1B-7264-E897EE0E33D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E1828-1F21-EF60-5094-6BC88B867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84AF1-1D91-1454-5D90-083B44DAD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9E95-F98D-3A90-67B2-382D471D4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A5BA-160B-4B75-B56B-C3BF4E5F713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47285-22BF-96E1-6B42-93ECE77F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69ACC-CF07-11B8-F7F8-D69A8FD00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C6A-2919-4287-93B0-68BA7D03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1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75BE6-80D0-6964-97B9-FE2DC22A2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CA7FBF-8542-3F5F-7F65-EB1BEB5CD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1992F-ECD2-BB29-74D6-EF845D1F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A5BA-160B-4B75-B56B-C3BF4E5F713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87E88-7404-A003-5FB4-9FACA8DD5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2F87B-E4F6-9D5E-4C56-F2A7370F3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C6A-2919-4287-93B0-68BA7D03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3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46CA95-B52D-387D-215E-BAFFBB37D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B5494D-3252-0DA4-5137-66BCA5BE8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6E856-B0FE-5606-1ADC-5297F803D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A5BA-160B-4B75-B56B-C3BF4E5F713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8A71-0BD9-1069-1F32-32DD169D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24FBA-171E-62CA-6CD0-0836252B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C6A-2919-4287-93B0-68BA7D03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0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97606-4B4B-4DB0-4F2D-73598653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506EC-83F0-A6D3-357E-65F5D3E98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F6270-618A-3668-AC2E-887E1162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A5BA-160B-4B75-B56B-C3BF4E5F713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E360B-06E0-B869-1025-BF7D4040E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2AEA9-51B3-F652-AFF8-141F562CC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C6A-2919-4287-93B0-68BA7D03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9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1A5E5-8C1C-BD89-AE49-A96F43E26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03A2F-187E-8E2E-4CC7-976C93A36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B723A-B621-1EE9-FC25-8DA5FE831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A5BA-160B-4B75-B56B-C3BF4E5F713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C15D3-C3E2-B9FF-A33F-869333A2F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BE085-7EBC-E2F1-4CF5-62D729D92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C6A-2919-4287-93B0-68BA7D03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8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C5BC9-BAEC-B494-65F6-921350353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62DF4-3508-B159-9DBA-B0F6190177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6D078-D6E9-0D4F-D4C1-82B80EF86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F9133-1743-1DB9-9E01-1972856C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A5BA-160B-4B75-B56B-C3BF4E5F713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D9348E-1AB1-D07A-CFC7-73242F20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BE766-C891-DFC8-3277-11E0C0FFD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C6A-2919-4287-93B0-68BA7D03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9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BDF32-7139-C06F-6103-28152AF85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7B253-D76C-B106-07E2-82FC04C39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31D42-8CDB-FD13-16F0-81F781B2F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A9CF55-22A9-F4B0-A8CF-BEA8077278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EDD9A5-AB9A-5921-D240-9476CDB952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850ACC-DDD4-8032-7765-1F2E15682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A5BA-160B-4B75-B56B-C3BF4E5F713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6E9D0-A125-9D14-E832-11C424D35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31B8F1-0FA9-39FD-8766-2319E4694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C6A-2919-4287-93B0-68BA7D03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B6CD8-969B-CAFD-810E-564ACB40A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B991C9-4E31-D833-B164-51F54FDB6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A5BA-160B-4B75-B56B-C3BF4E5F713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DD1A5-D29A-01AE-164C-68CD12BBA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E6515-C348-37C2-9873-4121F6B4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C6A-2919-4287-93B0-68BA7D03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5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91BDC6-0B99-9CC5-34F1-47BE14EC7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A5BA-160B-4B75-B56B-C3BF4E5F713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E2C614-CE89-F7D6-61CD-4E9211C3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70DD06-8BE5-4B66-D004-C3842F25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C6A-2919-4287-93B0-68BA7D03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9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BCA2B-97D4-2E95-0AAD-B34B9099C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A83E6-466A-48A3-1870-B52B0E3E2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3FFF7-BB45-EDD7-1696-A8CAE2D02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72978-FB0C-CFD8-ACCF-B47B0D31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A5BA-160B-4B75-B56B-C3BF4E5F713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0B467-6815-6A57-4BD2-BA730DF49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249F7-2837-C0D6-2E4D-FA502F35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C6A-2919-4287-93B0-68BA7D03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0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562B9-EB16-4E09-EE2A-C0F7683AD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359262-62A9-5923-6D65-DFF2235E4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420D62-BCC6-5C51-750F-B625FCF78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30FE9-76CC-045E-BC7B-D82906127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A5BA-160B-4B75-B56B-C3BF4E5F713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6B805-3015-E92E-5A3F-30ACFCB8D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3CDC0-92E5-1CFC-2EA4-066CC6D3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C6A-2919-4287-93B0-68BA7D03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9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20E23C-06B9-B22B-6DD4-21639F95A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83AD5-EA24-2B67-C637-FDD04211F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B3136-2F2C-0DE7-D52A-453E1B965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0A5BA-160B-4B75-B56B-C3BF4E5F713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CB19E-9103-24F5-47CC-7F31EF9CB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32544-4B32-5D0F-9D36-9C25F838C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7C6A-2919-4287-93B0-68BA7D03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3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07482-10C2-1D1B-7264-E897EE0E33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Planet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4916C5-A2E0-8F39-97EA-256A3D0272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84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07482-10C2-1D1B-7264-E897EE0E33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4916C5-A2E0-8F39-97EA-256A3D0272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35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Planet Name</vt:lpstr>
      <vt:lpstr>Moons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1</cp:revision>
  <dcterms:created xsi:type="dcterms:W3CDTF">2023-05-02T20:07:58Z</dcterms:created>
  <dcterms:modified xsi:type="dcterms:W3CDTF">2023-05-02T20:10:57Z</dcterms:modified>
</cp:coreProperties>
</file>