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3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601200" cy="7315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70" y="60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6d8460ed7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6d8460ed7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4837fbb66f_0_118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4837fbb66f_0_118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837fbb6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837fbb6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837fbb66f_0_1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4837fbb66f_0_1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4837fbb66f_0_59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4837fbb66f_0_59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837fbb66f_0_7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837fbb66f_0_7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4837fbb66f_0_87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4837fbb66f_0_87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4837fbb66f_0_107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4837fbb66f_0_107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4837fbb66f_0_110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6" name="Google Shape;666;g4837fbb66f_0_110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4837fbb66f_0_11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9" name="Google Shape;739;g4837fbb66f_0_11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27294" y="1058951"/>
            <a:ext cx="8946600" cy="2919300"/>
          </a:xfrm>
          <a:prstGeom prst="rect">
            <a:avLst/>
          </a:prstGeom>
        </p:spPr>
        <p:txBody>
          <a:bodyPr spcFirstLastPara="1" wrap="square" lIns="107350" tIns="107350" rIns="107350" bIns="1073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27285" y="4030756"/>
            <a:ext cx="8946600" cy="11274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27285" y="1573156"/>
            <a:ext cx="8946600" cy="2792400"/>
          </a:xfrm>
          <a:prstGeom prst="rect">
            <a:avLst/>
          </a:prstGeom>
        </p:spPr>
        <p:txBody>
          <a:bodyPr spcFirstLastPara="1" wrap="square" lIns="107350" tIns="107350" rIns="107350" bIns="1073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27285" y="4483164"/>
            <a:ext cx="8946600" cy="18501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61950" algn="ctr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02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27294" y="1058951"/>
            <a:ext cx="8946600" cy="2919300"/>
          </a:xfrm>
          <a:prstGeom prst="rect">
            <a:avLst/>
          </a:prstGeom>
        </p:spPr>
        <p:txBody>
          <a:bodyPr spcFirstLastPara="1" wrap="square" lIns="96500" tIns="96500" rIns="96500" bIns="965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27285" y="4030756"/>
            <a:ext cx="8946600" cy="11274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27285" y="3058987"/>
            <a:ext cx="8946600" cy="11970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4200000" cy="48588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5074020" y="1639076"/>
            <a:ext cx="4200000" cy="48588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27285" y="790187"/>
            <a:ext cx="2948400" cy="1074900"/>
          </a:xfrm>
          <a:prstGeom prst="rect">
            <a:avLst/>
          </a:prstGeom>
        </p:spPr>
        <p:txBody>
          <a:bodyPr spcFirstLastPara="1" wrap="square" lIns="96500" tIns="96500" rIns="96500" bIns="9650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27285" y="1976320"/>
            <a:ext cx="2948400" cy="45219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514763" y="640213"/>
            <a:ext cx="6686100" cy="58179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800600" y="-178"/>
            <a:ext cx="48006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6500" tIns="96500" rIns="96500" bIns="96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78775" y="1753849"/>
            <a:ext cx="4247400" cy="2108100"/>
          </a:xfrm>
          <a:prstGeom prst="rect">
            <a:avLst/>
          </a:prstGeom>
        </p:spPr>
        <p:txBody>
          <a:bodyPr spcFirstLastPara="1" wrap="square" lIns="96500" tIns="96500" rIns="96500" bIns="965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78775" y="3986596"/>
            <a:ext cx="4247400" cy="17565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5186475" y="1029796"/>
            <a:ext cx="4028700" cy="52554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27285" y="3058987"/>
            <a:ext cx="8946600" cy="11973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27285" y="6016818"/>
            <a:ext cx="6298800" cy="8604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27285" y="1573156"/>
            <a:ext cx="8946600" cy="2792700"/>
          </a:xfrm>
          <a:prstGeom prst="rect">
            <a:avLst/>
          </a:prstGeom>
        </p:spPr>
        <p:txBody>
          <a:bodyPr spcFirstLastPara="1" wrap="square" lIns="96500" tIns="96500" rIns="96500" bIns="965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27285" y="4483164"/>
            <a:ext cx="8946600" cy="18498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49250" algn="ctr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ctr" rtl="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4200000" cy="48588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074020" y="1639076"/>
            <a:ext cx="4200000" cy="48588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27285" y="790187"/>
            <a:ext cx="2948400" cy="1074900"/>
          </a:xfrm>
          <a:prstGeom prst="rect">
            <a:avLst/>
          </a:prstGeom>
        </p:spPr>
        <p:txBody>
          <a:bodyPr spcFirstLastPara="1" wrap="square" lIns="107350" tIns="107350" rIns="107350" bIns="1073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27285" y="1976320"/>
            <a:ext cx="2948400" cy="45219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14763" y="640213"/>
            <a:ext cx="6686100" cy="58179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800600" y="-178"/>
            <a:ext cx="48006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7350" tIns="107350" rIns="107350" bIns="1073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78775" y="1753849"/>
            <a:ext cx="4247400" cy="2108100"/>
          </a:xfrm>
          <a:prstGeom prst="rect">
            <a:avLst/>
          </a:prstGeom>
        </p:spPr>
        <p:txBody>
          <a:bodyPr spcFirstLastPara="1" wrap="square" lIns="107350" tIns="107350" rIns="107350" bIns="1073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78775" y="3986596"/>
            <a:ext cx="4247400" cy="17565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186475" y="1029796"/>
            <a:ext cx="4028700" cy="52554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27285" y="6016818"/>
            <a:ext cx="6298800" cy="8607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350" tIns="107350" rIns="107350" bIns="1073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61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marL="914400" lvl="1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96500" rIns="96500" bIns="965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492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1pPr>
            <a:lvl2pPr marL="914400" lvl="1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marL="1371600" lvl="2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marL="1828800" lvl="3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marL="2286000" lvl="4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marL="2743200" lvl="5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marL="3200400" lvl="6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marL="3657600" lvl="7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marL="4114800" lvl="8" indent="-323850" rtl="0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96500" rIns="96500" bIns="96500" anchor="ctr" anchorCtr="0">
            <a:noAutofit/>
          </a:bodyPr>
          <a:lstStyle>
            <a:lvl1pPr lvl="0" algn="r" rtl="0">
              <a:buNone/>
              <a:defRPr sz="1100">
                <a:solidFill>
                  <a:schemeClr val="dk2"/>
                </a:solidFill>
              </a:defRPr>
            </a:lvl1pPr>
            <a:lvl2pPr lvl="1" algn="r" rtl="0">
              <a:buNone/>
              <a:defRPr sz="1100">
                <a:solidFill>
                  <a:schemeClr val="dk2"/>
                </a:solidFill>
              </a:defRPr>
            </a:lvl2pPr>
            <a:lvl3pPr lvl="2" algn="r" rtl="0">
              <a:buNone/>
              <a:defRPr sz="1100">
                <a:solidFill>
                  <a:schemeClr val="dk2"/>
                </a:solidFill>
              </a:defRPr>
            </a:lvl3pPr>
            <a:lvl4pPr lvl="3" algn="r" rtl="0">
              <a:buNone/>
              <a:defRPr sz="1100">
                <a:solidFill>
                  <a:schemeClr val="dk2"/>
                </a:solidFill>
              </a:defRPr>
            </a:lvl4pPr>
            <a:lvl5pPr lvl="4" algn="r" rtl="0">
              <a:buNone/>
              <a:defRPr sz="1100">
                <a:solidFill>
                  <a:schemeClr val="dk2"/>
                </a:solidFill>
              </a:defRPr>
            </a:lvl5pPr>
            <a:lvl6pPr lvl="5" algn="r" rtl="0">
              <a:buNone/>
              <a:defRPr sz="1100">
                <a:solidFill>
                  <a:schemeClr val="dk2"/>
                </a:solidFill>
              </a:defRPr>
            </a:lvl6pPr>
            <a:lvl7pPr lvl="6" algn="r" rtl="0">
              <a:buNone/>
              <a:defRPr sz="1100">
                <a:solidFill>
                  <a:schemeClr val="dk2"/>
                </a:solidFill>
              </a:defRPr>
            </a:lvl7pPr>
            <a:lvl8pPr lvl="7" algn="r" rtl="0">
              <a:buNone/>
              <a:defRPr sz="1100">
                <a:solidFill>
                  <a:schemeClr val="dk2"/>
                </a:solidFill>
              </a:defRPr>
            </a:lvl8pPr>
            <a:lvl9pPr lvl="8" algn="r" rtl="0">
              <a:buNone/>
              <a:defRPr sz="1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575" y="4520225"/>
            <a:ext cx="2149497" cy="214949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 txBox="1"/>
          <p:nvPr/>
        </p:nvSpPr>
        <p:spPr>
          <a:xfrm>
            <a:off x="3573400" y="130975"/>
            <a:ext cx="5753100" cy="3975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DIRECTIONS</a:t>
            </a:r>
            <a:endParaRPr sz="2400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On the following slides your job is to create the design by filling in the grid. 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Each grid is 8x8, which means there are 8 rows and 8 columns.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You will click and drag the snap cube pieces to their places on the grid.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5"/>
          <p:cNvSpPr txBox="1"/>
          <p:nvPr/>
        </p:nvSpPr>
        <p:spPr>
          <a:xfrm>
            <a:off x="86900" y="3002763"/>
            <a:ext cx="3000000" cy="12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You can copy and paste this grid over the design on each slide if it helps you.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*Match the grid up to one corner of the design so that it fits.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2" name="Google Shape;10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575" y="4511225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710925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3725" y="4520225"/>
            <a:ext cx="2149497" cy="2149497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5"/>
          <p:cNvSpPr txBox="1"/>
          <p:nvPr/>
        </p:nvSpPr>
        <p:spPr>
          <a:xfrm>
            <a:off x="290000" y="6735225"/>
            <a:ext cx="2020500" cy="3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</a:t>
            </a: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2848225" y="6735225"/>
            <a:ext cx="2020500" cy="3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GRID</a:t>
            </a:r>
            <a:endParaRPr/>
          </a:p>
        </p:txBody>
      </p:sp>
      <p:sp>
        <p:nvSpPr>
          <p:cNvPr id="107" name="Google Shape;107;p25"/>
          <p:cNvSpPr/>
          <p:nvPr/>
        </p:nvSpPr>
        <p:spPr>
          <a:xfrm>
            <a:off x="5313350" y="4892400"/>
            <a:ext cx="4013100" cy="1842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helps me to see where the blank boxes are on the grid. It is optional.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don’t want the grid. Click on it and then press the Del key.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4" name="Google Shape;85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Google Shape;855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701950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6" name="Google Shape;85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Google Shape;85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8" name="Google Shape;85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9" name="Google Shape;85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0" name="Google Shape;86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1" name="Google Shape;86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2" name="Google Shape;86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3" name="Google Shape;86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4" name="Google Shape;86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5" name="Google Shape;86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6" name="Google Shape;86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7" name="Google Shape;86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8" name="Google Shape;86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9" name="Google Shape;86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0" name="Google Shape;87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1" name="Google Shape;87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2" name="Google Shape;87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3" name="Google Shape;87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" name="Google Shape;87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5" name="Google Shape;87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6" name="Google Shape;87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7" name="Google Shape;87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8" name="Google Shape;87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9" name="Google Shape;87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0" name="Google Shape;88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1" name="Google Shape;88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2" name="Google Shape;88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3" name="Google Shape;88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4" name="Google Shape;88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5" name="Google Shape;88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6" name="Google Shape;88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7" name="Google Shape;88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8" name="Google Shape;88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9" name="Google Shape;88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0" name="Google Shape;89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Google Shape;89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2" name="Google Shape;89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3" name="Google Shape;89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4" name="Google Shape;89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5" name="Google Shape;89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7" name="Google Shape;89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8" name="Google Shape;89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9" name="Google Shape;89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0" name="Google Shape;90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1" name="Google Shape;90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2" name="Google Shape;90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7" name="Google Shape;90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8" name="Google Shape;90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9" name="Google Shape;90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0" name="Google Shape;91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Google Shape;91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2" name="Google Shape;91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3" name="Google Shape;91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4" name="Google Shape;91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5" name="Google Shape;91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6" name="Google Shape;91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7" name="Google Shape;91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8" name="Google Shape;91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9" name="Google Shape;91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0" name="Google Shape;92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" name="Google Shape;92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2" name="Google Shape;92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4" name="Google Shape;92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5" name="Google Shape;92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6" name="Google Shape;92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7" name="Google Shape;92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8" name="Google Shape;92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9" name="Google Shape;92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0" name="Google Shape;93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1" name="Google Shape;93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2" name="Google Shape;93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3" name="Google Shape;93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4" name="Google Shape;93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5" name="Google Shape;93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6" name="Google Shape;93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7" name="Google Shape;93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8" name="Google Shape;93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9" name="Google Shape;93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0" name="Google Shape;94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1" name="Google Shape;94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2" name="Google Shape;94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3" name="Google Shape;94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4" name="Google Shape;94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5" name="Google Shape;94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6" name="Google Shape;94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7" name="Google Shape;94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8" name="Google Shape;94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9" name="Google Shape;94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0" name="Google Shape;95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1" name="Google Shape;95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2" name="Google Shape;95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3" name="Google Shape;95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4" name="Google Shape;95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5" name="Google Shape;95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6" name="Google Shape;95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7" name="Google Shape;95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8" name="Google Shape;95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9" name="Google Shape;95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0" name="Google Shape;96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1" name="Google Shape;96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2" name="Google Shape;96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3" name="Google Shape;96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4" name="Google Shape;96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5" name="Google Shape;96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6" name="Google Shape;96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7" name="Google Shape;96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8" name="Google Shape;96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9" name="Google Shape;96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0" name="Google Shape;97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1" name="Google Shape;97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2" name="Google Shape;97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3" name="Google Shape;97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4" name="Google Shape;97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5" name="Google Shape;97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6" name="Google Shape;97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7" name="Google Shape;97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8" name="Google Shape;97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9" name="Google Shape;97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0" name="Google Shape;98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1" name="Google Shape;98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" name="Google Shape;98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3" name="Google Shape;98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4" name="Google Shape;98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5" name="Google Shape;98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6" name="Google Shape;98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7" name="Google Shape;98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8" name="Google Shape;98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9" name="Google Shape;98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0" name="Google Shape;99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1" name="Google Shape;99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2" name="Google Shape;99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3" name="Google Shape;99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4" name="Google Shape;99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5" name="Google Shape;99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6" name="Google Shape;99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7" name="Google Shape;99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8" name="Google Shape;99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9" name="Google Shape;99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0" name="Google Shape;100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1" name="Google Shape;100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2" name="Google Shape;100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3" name="Google Shape;100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4" name="Google Shape;100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5" name="Google Shape;100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6" name="Google Shape;100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7" name="Google Shape;100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8" name="Google Shape;100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9" name="Google Shape;100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0" name="Google Shape;101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1" name="Google Shape;101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2" name="Google Shape;101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3" name="Google Shape;101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4" name="Google Shape;101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5" name="Google Shape;101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6" name="Google Shape;101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7" name="Google Shape;101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8" name="Google Shape;101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9" name="Google Shape;101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0" name="Google Shape;102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1" name="Google Shape;102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2" name="Google Shape;102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3" name="Google Shape;10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" name="Google Shape;102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Google Shape;102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Google Shape;102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Google Shape;102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Google Shape;102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Google Shape;102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Google Shape;103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1" name="Google Shape;103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Google Shape;103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Google Shape;103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4" name="Google Shape;103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5" name="Google Shape;103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6" name="Google Shape;103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7" name="Google Shape;103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Google Shape;103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9" name="Google Shape;103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Google Shape;104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1" name="Google Shape;104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2" name="Google Shape;104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3" name="Google Shape;104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4" name="Google Shape;104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5" name="Google Shape;104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6" name="Google Shape;104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7" name="Google Shape;104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8" name="Google Shape;104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9" name="Google Shape;104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0" name="Google Shape;105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1" name="Google Shape;105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2" name="Google Shape;105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3" name="Google Shape;105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4" name="Google Shape;105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5" name="Google Shape;105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6" name="Google Shape;105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7" name="Google Shape;105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8" name="Google Shape;105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9" name="Google Shape;105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0" name="Google Shape;106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1" name="Google Shape;106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2" name="Google Shape;106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3" name="Google Shape;106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4" name="Google Shape;106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5" name="Google Shape;106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6" name="Google Shape;106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7" name="Google Shape;106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8" name="Google Shape;106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9" name="Google Shape;106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0" name="Google Shape;107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1" name="Google Shape;107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2" name="Google Shape;107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3" name="Google Shape;107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4" name="Google Shape;107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5" name="Google Shape;107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6" name="Google Shape;107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7" name="Google Shape;107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8" name="Google Shape;107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9" name="Google Shape;107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0" name="Google Shape;108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1" name="Google Shape;108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2" name="Google Shape;108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3" name="Google Shape;108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4" name="Google Shape;108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5" name="Google Shape;108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6" name="Google Shape;108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7" name="Google Shape;108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8" name="Google Shape;108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9" name="Google Shape;108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0" name="Google Shape;109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1" name="Google Shape;109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2" name="Google Shape;109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3" name="Google Shape;109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4" name="Google Shape;109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5" name="Google Shape;109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6" name="Google Shape;109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7" name="Google Shape;109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8" name="Google Shape;109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9" name="Google Shape;109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0" name="Google Shape;110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1" name="Google Shape;110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2" name="Google Shape;110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3" name="Google Shape;110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4" name="Google Shape;110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5" name="Google Shape;110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6" name="Google Shape;110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7" name="Google Shape;110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8" name="Google Shape;110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9" name="Google Shape;110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0" name="Google Shape;111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1" name="Google Shape;111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2" name="Google Shape;111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3" name="Google Shape;111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4" name="Google Shape;111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5" name="Google Shape;111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6" name="Google Shape;111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7" name="Google Shape;111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8" name="Google Shape;111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9" name="Google Shape;111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0" name="Google Shape;112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1" name="Google Shape;112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2" name="Google Shape;112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3" name="Google Shape;11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4" name="Google Shape;112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5" name="Google Shape;112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" name="Google Shape;112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" name="Google Shape;112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8" name="Google Shape;112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9" name="Google Shape;112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0" name="Google Shape;113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1" name="Google Shape;113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2" name="Google Shape;113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3" name="Google Shape;113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4" name="Google Shape;113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5" name="Google Shape;113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6" name="Google Shape;113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7" name="Google Shape;113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8" name="Google Shape;113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9" name="Google Shape;113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0" name="Google Shape;114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1" name="Google Shape;114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2" name="Google Shape;114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3" name="Google Shape;114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4" name="Google Shape;114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5" name="Google Shape;114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6" name="Google Shape;114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7" name="Google Shape;114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8" name="Google Shape;114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9" name="Google Shape;114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0" name="Google Shape;115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1" name="Google Shape;115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2" name="Google Shape;115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3" name="Google Shape;115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4" name="Google Shape;115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5" name="Google Shape;115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6" name="Google Shape;115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7" name="Google Shape;115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8" name="Google Shape;115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9" name="Google Shape;115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0" name="Google Shape;116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1" name="Google Shape;116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2" name="Google Shape;116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3" name="Google Shape;116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4" name="Google Shape;116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5" name="Google Shape;116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6" name="Google Shape;116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7" name="Google Shape;116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8" name="Google Shape;116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9" name="Google Shape;116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0" name="Google Shape;117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1" name="Google Shape;117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2" name="Google Shape;117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3" name="Google Shape;117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4" name="Google Shape;117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5" name="Google Shape;117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6" name="Google Shape;117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7" name="Google Shape;117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8" name="Google Shape;117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9" name="Google Shape;117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0" name="Google Shape;118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1" name="Google Shape;118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2" name="Google Shape;118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3" name="Google Shape;118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4" name="Google Shape;118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5" name="Google Shape;118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6" name="Google Shape;118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7" name="Google Shape;118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8" name="Google Shape;118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9" name="Google Shape;118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0" name="Google Shape;119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1" name="Google Shape;119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2" name="Google Shape;119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3" name="Google Shape;119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4" name="Google Shape;119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5" name="Google Shape;119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6" name="Google Shape;119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7" name="Google Shape;119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8" name="Google Shape;119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9" name="Google Shape;119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0" name="Google Shape;120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1" name="Google Shape;120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2" name="Google Shape;120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3" name="Google Shape;120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4" name="Google Shape;120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5" name="Google Shape;120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6" name="Google Shape;120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7" name="Google Shape;120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8" name="Google Shape;120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9" name="Google Shape;120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0" name="Google Shape;121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1" name="Google Shape;121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2" name="Google Shape;121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3" name="Google Shape;121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4" name="Google Shape;121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5" name="Google Shape;121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6" name="Google Shape;121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7" name="Google Shape;121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8" name="Google Shape;121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9" name="Google Shape;121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0" name="Google Shape;122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1" name="Google Shape;122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2" name="Google Shape;122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3" name="Google Shape;1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4" name="Google Shape;122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5" name="Google Shape;122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6" name="Google Shape;122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7" name="Google Shape;122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8" name="Google Shape;122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9" name="Google Shape;122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0" name="Google Shape;123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1" name="Google Shape;123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2" name="Google Shape;123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3" name="Google Shape;123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4" name="Google Shape;123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5" name="Google Shape;123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6" name="Google Shape;123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7" name="Google Shape;123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8" name="Google Shape;123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9" name="Google Shape;123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0" name="Google Shape;124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1" name="Google Shape;124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2" name="Google Shape;124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3" name="Google Shape;124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4" name="Google Shape;124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5" name="Google Shape;124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6" name="Google Shape;124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7" name="Google Shape;124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8" name="Google Shape;124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9" name="Google Shape;124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0" name="Google Shape;125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1" name="Google Shape;125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2" name="Google Shape;125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3" name="Google Shape;125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4" name="Google Shape;125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5" name="Google Shape;125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6" name="Google Shape;125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7" name="Google Shape;125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8" name="Google Shape;125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9" name="Google Shape;125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0" name="Google Shape;126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1" name="Google Shape;126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2" name="Google Shape;126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3" name="Google Shape;126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4" name="Google Shape;126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5" name="Google Shape;126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6" name="Google Shape;126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7" name="Google Shape;126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8" name="Google Shape;126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9" name="Google Shape;126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0" name="Google Shape;127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1" name="Google Shape;127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2" name="Google Shape;127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3" name="Google Shape;127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4" name="Google Shape;127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5" name="Google Shape;127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6" name="Google Shape;127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7" name="Google Shape;127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8" name="Google Shape;127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9" name="Google Shape;127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0" name="Google Shape;128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1" name="Google Shape;128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2" name="Google Shape;128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3" name="Google Shape;128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4" name="Google Shape;128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5" name="Google Shape;128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6" name="Google Shape;128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7" name="Google Shape;128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8" name="Google Shape;128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9" name="Google Shape;128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0" name="Google Shape;129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1" name="Google Shape;129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2" name="Google Shape;129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3" name="Google Shape;129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4" name="Google Shape;129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5" name="Google Shape;129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6" name="Google Shape;129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7" name="Google Shape;129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8" name="Google Shape;129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9" name="Google Shape;129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0" name="Google Shape;130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1" name="Google Shape;130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2" name="Google Shape;130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3" name="Google Shape;130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4" name="Google Shape;130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5" name="Google Shape;130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6" name="Google Shape;130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7" name="Google Shape;130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8" name="Google Shape;130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9" name="Google Shape;130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0" name="Google Shape;131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1" name="Google Shape;131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2" name="Google Shape;131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3" name="Google Shape;131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4" name="Google Shape;131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5" name="Google Shape;131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6" name="Google Shape;131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7" name="Google Shape;131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8" name="Google Shape;131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9" name="Google Shape;131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0" name="Google Shape;132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1" name="Google Shape;132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2" name="Google Shape;132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3" name="Google Shape;13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4" name="Google Shape;132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5" name="Google Shape;132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6" name="Google Shape;132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7" name="Google Shape;132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8" name="Google Shape;132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9" name="Google Shape;132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0" name="Google Shape;133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" name="Google Shape;133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2" name="Google Shape;133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3" name="Google Shape;133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4" name="Google Shape;133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5" name="Google Shape;133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6" name="Google Shape;133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7" name="Google Shape;133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8" name="Google Shape;133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9" name="Google Shape;133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0" name="Google Shape;134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1" name="Google Shape;134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2" name="Google Shape;134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3" name="Google Shape;134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4" name="Google Shape;134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5" name="Google Shape;134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6" name="Google Shape;134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7" name="Google Shape;134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8" name="Google Shape;134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9" name="Google Shape;134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0" name="Google Shape;135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1" name="Google Shape;135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2" name="Google Shape;135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3" name="Google Shape;135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4" name="Google Shape;135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5" name="Google Shape;135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6" name="Google Shape;135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7" name="Google Shape;135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8" name="Google Shape;135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9" name="Google Shape;135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0" name="Google Shape;136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1" name="Google Shape;136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2" name="Google Shape;136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3" name="Google Shape;136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4" name="Google Shape;136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5" name="Google Shape;136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6" name="Google Shape;1366;p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7" name="Google Shape;136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64825" y="2715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8" name="Google Shape;1368;p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325" y="2715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9" name="Google Shape;1369;p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0" name="Google Shape;1370;p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1" name="Google Shape;1371;p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500" y="954925"/>
            <a:ext cx="1603575" cy="161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79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98450" y="2715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40500" y="36576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40500" y="2715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79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79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79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7925" y="53860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25" y="334140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5275" y="944125"/>
            <a:ext cx="1675350" cy="168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175" y="43274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15450" y="43025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12900" y="3661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35975" y="3661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11575" y="3661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70850" y="365761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893925" y="36615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175" y="43274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15450" y="43025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175" y="43274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15450" y="43025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175" y="43274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15450" y="43025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175" y="43274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175" y="43274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175" y="43274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175" y="43274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175" y="53135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5450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175" y="3341375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" name="Google Shape;33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701925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2250" y="334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9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145475" y="53139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547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5225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45475" y="62886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45475" y="334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0450" y="18090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29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6882050" y="27076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88200" y="180511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88200" y="27076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20450" y="27116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201600" y="9269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2250" y="334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29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145475" y="53139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547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5225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45475" y="62886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45475" y="334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2250" y="334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9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145475" y="53139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547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5225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45475" y="62886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45475" y="334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2250" y="334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29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145475" y="53139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547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5225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45475" y="62886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45475" y="334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547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547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547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547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5225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712200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43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30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29435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50750" y="54856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08700" y="45436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30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4108700" y="36576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43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30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29435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43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30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29435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43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30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29435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43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43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43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43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435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701950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32100" y="8688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32100" y="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Google Shape;58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Google Shape;582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Google Shape;583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Google Shape;585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0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6" name="Google Shape;586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025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1" name="Google Shape;59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681400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67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p32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18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4351388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Google Shape;596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6700" y="43514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6700" y="631816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p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967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p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9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575" y="54847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11575" y="36591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Google Shape;602;p32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5910200" y="4551450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910200" y="9254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11575" y="1825637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10200" y="27423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p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910200" y="636836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p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011575" y="-12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67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32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18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4351388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6700" y="43514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6700" y="631816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967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9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67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32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18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4351388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6700" y="43514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6700" y="631816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p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967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p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9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67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p32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18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Google Shape;627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4351388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6700" y="43514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Google Shape;629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6700" y="631816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p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967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p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9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67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32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18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4351388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6" name="Google Shape;636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6700" y="43514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6700" y="631816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Google Shape;638;p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967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9" name="Google Shape;639;p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9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Google Shape;640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Google Shape;64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67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p32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18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Google Shape;643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4351388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4" name="Google Shape;644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6700" y="43514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Google Shape;645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6700" y="631816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6" name="Google Shape;646;p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967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7" name="Google Shape;647;p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9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Google Shape;648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67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p32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18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Google Shape;651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4351388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6700" y="43514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3" name="Google Shape;653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6700" y="631816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Google Shape;654;p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967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Google Shape;655;p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9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6" name="Google Shape;656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6700" y="33719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p32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18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9" name="Google Shape;659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4351388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Google Shape;660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6700" y="435140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Google Shape;661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6700" y="631816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p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967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p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900" y="5338713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8" name="Google Shape;668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691675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p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215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7550" y="63731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91350" y="54754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p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191350" y="45894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769600" y="365761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p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215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1" name="Google Shape;681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2" name="Google Shape;682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3" name="Google Shape;683;p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4" name="Google Shape;684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215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5" name="Google Shape;685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6" name="Google Shape;686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7" name="Google Shape;687;p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8" name="Google Shape;688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215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9" name="Google Shape;689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0" name="Google Shape;690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1" name="Google Shape;691;p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2" name="Google Shape;692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215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3" name="Google Shape;693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4" name="Google Shape;694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Google Shape;695;p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Google Shape;696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215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7" name="Google Shape;697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8" name="Google Shape;698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Google Shape;699;p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215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Google Shape;703;p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Google Shape;704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215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5" name="Google Shape;705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6" name="Google Shape;706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9" name="Google Shape;709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Google Shape;710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Google Shape;713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" name="Google Shape;714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5" name="Google Shape;715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6" name="Google Shape;716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" name="Google Shape;717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8" name="Google Shape;718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9" name="Google Shape;719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0" name="Google Shape;720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Google Shape;723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Google Shape;724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Google Shape;732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Google Shape;735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215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1" name="Google Shape;741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681425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2" name="Google Shape;74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Google Shape;743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377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Google Shape;745;p34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23772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6" name="Google Shape;74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94500" y="45520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7" name="Google Shape;747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07325" y="54940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8" name="Google Shape;748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92750" y="9164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9" name="Google Shape;749;p34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4114725" y="365761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0" name="Google Shape;75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1" name="Google Shape;751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377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p34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23772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Google Shape;755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377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Google Shape;756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Google Shape;757;p34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23772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Google Shape;75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37725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" name="Google Shape;760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1" name="Google Shape;761;p34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237725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Google Shape;76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Google Shape;77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Google Shape;77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Google Shape;77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1" name="Google Shape;78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Google Shape;78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5" name="Google Shape;78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Google Shape;78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0" name="Google Shape;79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2" name="Google Shape;79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3" name="Google Shape;79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4" name="Google Shape;79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5" name="Google Shape;79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6" name="Google Shape;79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7" name="Google Shape;79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Google Shape;79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9" name="Google Shape;79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0" name="Google Shape;80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1" name="Google Shape;80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5" name="Google Shape;80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6" name="Google Shape;80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7" name="Google Shape;80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8" name="Google Shape;80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9" name="Google Shape;80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0" name="Google Shape;81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1" name="Google Shape;81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2" name="Google Shape;81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3" name="Google Shape;81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Google Shape;81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5" name="Google Shape;81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6" name="Google Shape;81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7" name="Google Shape;81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8" name="Google Shape;81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" name="Google Shape;81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0" name="Google Shape;82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1" name="Google Shape;82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2" name="Google Shape;82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3" name="Google Shape;82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4" name="Google Shape;82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Google Shape;82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6" name="Google Shape;82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Google Shape;82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Google Shape;82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Google Shape;82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6" name="Google Shape;83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7" name="Google Shape;83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0" name="Google Shape;84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1" name="Google Shape;84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2" name="Google Shape;842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3" name="Google Shape;84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4" name="Google Shape;84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5" name="Google Shape;84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6" name="Google Shape;846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7" name="Google Shape;84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8" name="Google Shape;84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9" name="Google Shape;84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Custom</PresentationFormat>
  <Paragraphs>13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Simple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2024-03-19T19:59:33Z</dcterms:modified>
</cp:coreProperties>
</file>