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2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9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7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0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7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3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3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2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5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91634-8726-482F-9DF7-9C305C3AC49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F42AD-BE27-4F32-BEAF-690C83E7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121" y="1418577"/>
            <a:ext cx="9144000" cy="2387600"/>
          </a:xfrm>
        </p:spPr>
        <p:txBody>
          <a:bodyPr/>
          <a:lstStyle/>
          <a:p>
            <a:r>
              <a:rPr lang="en-US" dirty="0" smtClean="0"/>
              <a:t>Online Safety Poster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9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1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5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9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4A19DCD49BCE40B7FFD61D3952AA6E" ma:contentTypeVersion="41" ma:contentTypeDescription="Create a new document." ma:contentTypeScope="" ma:versionID="ea0ef41833311e47c9331152ca007da0">
  <xsd:schema xmlns:xsd="http://www.w3.org/2001/XMLSchema" xmlns:xs="http://www.w3.org/2001/XMLSchema" xmlns:p="http://schemas.microsoft.com/office/2006/metadata/properties" xmlns:ns3="742a1874-584e-4459-a1d6-931ab8748e15" xmlns:ns4="081f62d9-07a1-4765-ac16-1e7f9a998cfa" targetNamespace="http://schemas.microsoft.com/office/2006/metadata/properties" ma:root="true" ma:fieldsID="b3ee180eb305839e0b1bb1f90b0278fd" ns3:_="" ns4:_="">
    <xsd:import namespace="742a1874-584e-4459-a1d6-931ab8748e15"/>
    <xsd:import namespace="081f62d9-07a1-4765-ac16-1e7f9a998c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Location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a1874-584e-4459-a1d6-931ab8748e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f62d9-07a1-4765-ac16-1e7f9a998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Leaders" ma:index="41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42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43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44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5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6" nillable="true" ma:displayName="Has Leaders Only SectionGroup" ma:internalName="Has_Leaders_Only_SectionGroup">
      <xsd:simpleType>
        <xsd:restriction base="dms:Boolean"/>
      </xsd:simpleType>
    </xsd:element>
    <xsd:element name="Teams_Channel_Section_Location" ma:index="47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081f62d9-07a1-4765-ac16-1e7f9a998cfa" xsi:nil="true"/>
    <CultureName xmlns="081f62d9-07a1-4765-ac16-1e7f9a998cfa" xsi:nil="true"/>
    <Students xmlns="081f62d9-07a1-4765-ac16-1e7f9a998cfa">
      <UserInfo>
        <DisplayName/>
        <AccountId xsi:nil="true"/>
        <AccountType/>
      </UserInfo>
    </Students>
    <Templates xmlns="081f62d9-07a1-4765-ac16-1e7f9a998cfa" xsi:nil="true"/>
    <Invited_Members xmlns="081f62d9-07a1-4765-ac16-1e7f9a998cfa" xsi:nil="true"/>
    <TeamsChannelId xmlns="081f62d9-07a1-4765-ac16-1e7f9a998cfa" xsi:nil="true"/>
    <Invited_Students xmlns="081f62d9-07a1-4765-ac16-1e7f9a998cfa" xsi:nil="true"/>
    <Invited_Leaders xmlns="081f62d9-07a1-4765-ac16-1e7f9a998cfa" xsi:nil="true"/>
    <Teachers xmlns="081f62d9-07a1-4765-ac16-1e7f9a998cfa">
      <UserInfo>
        <DisplayName/>
        <AccountId xsi:nil="true"/>
        <AccountType/>
      </UserInfo>
    </Teachers>
    <Student_Groups xmlns="081f62d9-07a1-4765-ac16-1e7f9a998cfa">
      <UserInfo>
        <DisplayName/>
        <AccountId xsi:nil="true"/>
        <AccountType/>
      </UserInfo>
    </Student_Groups>
    <Math_Settings xmlns="081f62d9-07a1-4765-ac16-1e7f9a998cfa" xsi:nil="true"/>
    <Self_Registration_Enabled xmlns="081f62d9-07a1-4765-ac16-1e7f9a998cfa" xsi:nil="true"/>
    <Has_Leaders_Only_SectionGroup xmlns="081f62d9-07a1-4765-ac16-1e7f9a998cfa" xsi:nil="true"/>
    <DefaultSectionNames xmlns="081f62d9-07a1-4765-ac16-1e7f9a998cfa" xsi:nil="true"/>
    <Is_Collaboration_Space_Locked xmlns="081f62d9-07a1-4765-ac16-1e7f9a998cfa" xsi:nil="true"/>
    <Teams_Channel_Section_Location xmlns="081f62d9-07a1-4765-ac16-1e7f9a998cfa" xsi:nil="true"/>
    <AppVersion xmlns="081f62d9-07a1-4765-ac16-1e7f9a998cfa" xsi:nil="true"/>
    <Invited_Teachers xmlns="081f62d9-07a1-4765-ac16-1e7f9a998cfa" xsi:nil="true"/>
    <Has_Teacher_Only_SectionGroup xmlns="081f62d9-07a1-4765-ac16-1e7f9a998cfa" xsi:nil="true"/>
    <Member_Groups xmlns="081f62d9-07a1-4765-ac16-1e7f9a998cfa">
      <UserInfo>
        <DisplayName/>
        <AccountId xsi:nil="true"/>
        <AccountType/>
      </UserInfo>
    </Member_Groups>
    <LMS_Mappings xmlns="081f62d9-07a1-4765-ac16-1e7f9a998cfa" xsi:nil="true"/>
    <NotebookType xmlns="081f62d9-07a1-4765-ac16-1e7f9a998cfa" xsi:nil="true"/>
    <Members xmlns="081f62d9-07a1-4765-ac16-1e7f9a998cfa">
      <UserInfo>
        <DisplayName/>
        <AccountId xsi:nil="true"/>
        <AccountType/>
      </UserInfo>
    </Members>
    <Owner xmlns="081f62d9-07a1-4765-ac16-1e7f9a998cfa">
      <UserInfo>
        <DisplayName/>
        <AccountId xsi:nil="true"/>
        <AccountType/>
      </UserInfo>
    </Owner>
    <Distribution_Groups xmlns="081f62d9-07a1-4765-ac16-1e7f9a998cfa" xsi:nil="true"/>
    <Leaders xmlns="081f62d9-07a1-4765-ac16-1e7f9a998cfa">
      <UserInfo>
        <DisplayName/>
        <AccountId xsi:nil="true"/>
        <AccountType/>
      </UserInfo>
    </Leaders>
    <IsNotebookLocked xmlns="081f62d9-07a1-4765-ac16-1e7f9a998cfa" xsi:nil="true"/>
  </documentManagement>
</p:properties>
</file>

<file path=customXml/itemProps1.xml><?xml version="1.0" encoding="utf-8"?>
<ds:datastoreItem xmlns:ds="http://schemas.openxmlformats.org/officeDocument/2006/customXml" ds:itemID="{24E5D920-3E93-4C95-9B3F-EFFC0BAD99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2a1874-584e-4459-a1d6-931ab8748e15"/>
    <ds:schemaRef ds:uri="081f62d9-07a1-4765-ac16-1e7f9a998c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53B17E-EB85-4002-8D59-33570BFB65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7B1A72-B2EF-44D4-A7EC-2B3C66FD9D4D}">
  <ds:schemaRefs>
    <ds:schemaRef ds:uri="081f62d9-07a1-4765-ac16-1e7f9a998cfa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742a1874-584e-4459-a1d6-931ab8748e1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Online Safety Poster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Safety Poster </dc:title>
  <dc:creator>Cate Plovich</dc:creator>
  <cp:lastModifiedBy>Cate Plovich</cp:lastModifiedBy>
  <cp:revision>1</cp:revision>
  <dcterms:created xsi:type="dcterms:W3CDTF">2021-10-28T00:13:00Z</dcterms:created>
  <dcterms:modified xsi:type="dcterms:W3CDTF">2021-10-28T00:13:17Z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0x0101005F4A19DCD49BCE40B7FFD61D3952AA6E</vt:lpwstr>
  </property>
</Properties>
</file>