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1"/>
  </p:notesMasterIdLst>
  <p:sldIdLst>
    <p:sldId id="269" r:id="rId2"/>
    <p:sldId id="256" r:id="rId3"/>
    <p:sldId id="257" r:id="rId4"/>
    <p:sldId id="270" r:id="rId5"/>
    <p:sldId id="258" r:id="rId6"/>
    <p:sldId id="259" r:id="rId7"/>
    <p:sldId id="271" r:id="rId8"/>
    <p:sldId id="260" r:id="rId9"/>
    <p:sldId id="261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1731d13139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1731d13139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1731d13139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1731d13139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1731d13139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1731d13139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1731d13139_0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1731d13139_0_1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1731d13139_0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1731d13139_0_1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1731d13139_0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1731d13139_0_1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4062617-4B3F-4F30-76A6-2B54DC1331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3402" y="277932"/>
            <a:ext cx="4912985" cy="661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524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5575" y="4799550"/>
            <a:ext cx="1971618" cy="733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5575" y="1135136"/>
            <a:ext cx="1971618" cy="740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5583" y="2358838"/>
            <a:ext cx="1971618" cy="7334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35575" y="3575826"/>
            <a:ext cx="1971618" cy="740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0975" y="1559400"/>
            <a:ext cx="2296755" cy="862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0975" y="2547083"/>
            <a:ext cx="2375143" cy="10817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67051" y="4734125"/>
            <a:ext cx="2304594" cy="854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2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70975" y="3640602"/>
            <a:ext cx="2296755" cy="10817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2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70963" y="5790819"/>
            <a:ext cx="2296755" cy="854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6F7F227-660D-4CAA-6A2B-9F0ED733C8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2430" y="191456"/>
            <a:ext cx="4899139" cy="647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896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4775" y="2302725"/>
            <a:ext cx="2693244" cy="673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4775" y="3073974"/>
            <a:ext cx="2687123" cy="7039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64775" y="3875828"/>
            <a:ext cx="2687123" cy="8508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61718" y="4726650"/>
            <a:ext cx="2693244" cy="6671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2050" y="1019600"/>
            <a:ext cx="1987999" cy="737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2050" y="1864835"/>
            <a:ext cx="1987999" cy="10007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35426" y="3859575"/>
            <a:ext cx="1981237" cy="7776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32050" y="2973784"/>
            <a:ext cx="1981237" cy="7776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C5BD3B7-DE15-612E-301F-AA0EB7057D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409" y="84900"/>
            <a:ext cx="5317588" cy="679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453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4775" y="1559400"/>
            <a:ext cx="1843234" cy="868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4800" y="2368896"/>
            <a:ext cx="1937598" cy="868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64777" y="4064275"/>
            <a:ext cx="1843234" cy="868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64775" y="3196142"/>
            <a:ext cx="1843234" cy="8681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52177" y="4932421"/>
            <a:ext cx="1868398" cy="8744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2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55326" y="5806858"/>
            <a:ext cx="1862107" cy="8681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550" y="3360875"/>
            <a:ext cx="2029631" cy="641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1600" y="2484937"/>
            <a:ext cx="2029631" cy="6480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1600" y="4230688"/>
            <a:ext cx="2023517" cy="6480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3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29519" y="745275"/>
            <a:ext cx="2029631" cy="641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3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29519" y="1612050"/>
            <a:ext cx="2029631" cy="6480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Cate Plovich</dc:creator>
  <cp:lastModifiedBy>Cate Plovich</cp:lastModifiedBy>
  <cp:revision>1</cp:revision>
  <cp:lastPrinted>2023-03-31T13:39:20Z</cp:lastPrinted>
  <dcterms:modified xsi:type="dcterms:W3CDTF">2023-03-31T14:30:33Z</dcterms:modified>
</cp:coreProperties>
</file>