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3A430B-E616-487B-9549-FFE52FFF0BB6}">
  <a:tblStyle styleId="{463A430B-E616-487B-9549-FFE52FFF0BB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889697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1453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748974549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74897454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7924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748974549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274897454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5084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748974549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74897454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2932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748974549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274897454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1582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748974549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274897454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0572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748974549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274897454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2771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748974549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274897454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1857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274897454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27489745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4639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748974549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74897454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2338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48974549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4897454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8426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748974549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74897454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1726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748974549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74897454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6577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748974549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74897454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6722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748974549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74897454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6171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748974549_0_3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748974549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8968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5.png"/></Relationships>
</file>

<file path=ppt/slides/_rels/slide1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72.png"/></Relationships>
</file>

<file path=ppt/slides/_rels/slide1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s>
</file>

<file path=ppt/slides/_rels/slide1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17.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42.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45.pn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45.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9"/>
        <p:cNvGrpSpPr/>
        <p:nvPr/>
      </p:nvGrpSpPr>
      <p:grpSpPr>
        <a:xfrm>
          <a:off x="0" y="0"/>
          <a:ext cx="0" cy="0"/>
          <a:chOff x="0" y="0"/>
          <a:chExt cx="0" cy="0"/>
        </a:xfrm>
      </p:grpSpPr>
      <p:pic>
        <p:nvPicPr>
          <p:cNvPr id="350" name="Google Shape;350;p22"/>
          <p:cNvPicPr preferRelativeResize="0"/>
          <p:nvPr/>
        </p:nvPicPr>
        <p:blipFill>
          <a:blip r:embed="rId4">
            <a:alphaModFix/>
          </a:blip>
          <a:stretch>
            <a:fillRect/>
          </a:stretch>
        </p:blipFill>
        <p:spPr>
          <a:xfrm>
            <a:off x="5156675" y="5496075"/>
            <a:ext cx="1543050" cy="1228725"/>
          </a:xfrm>
          <a:prstGeom prst="rect">
            <a:avLst/>
          </a:prstGeom>
          <a:noFill/>
          <a:ln>
            <a:noFill/>
          </a:ln>
        </p:spPr>
      </p:pic>
      <p:pic>
        <p:nvPicPr>
          <p:cNvPr id="351" name="Google Shape;351;p22"/>
          <p:cNvPicPr preferRelativeResize="0"/>
          <p:nvPr/>
        </p:nvPicPr>
        <p:blipFill>
          <a:blip r:embed="rId5">
            <a:alphaModFix/>
          </a:blip>
          <a:stretch>
            <a:fillRect/>
          </a:stretch>
        </p:blipFill>
        <p:spPr>
          <a:xfrm>
            <a:off x="4238625" y="5496075"/>
            <a:ext cx="666750" cy="1228725"/>
          </a:xfrm>
          <a:prstGeom prst="rect">
            <a:avLst/>
          </a:prstGeom>
          <a:noFill/>
          <a:ln>
            <a:noFill/>
          </a:ln>
        </p:spPr>
      </p:pic>
      <p:pic>
        <p:nvPicPr>
          <p:cNvPr id="352" name="Google Shape;352;p22"/>
          <p:cNvPicPr preferRelativeResize="0"/>
          <p:nvPr/>
        </p:nvPicPr>
        <p:blipFill>
          <a:blip r:embed="rId6">
            <a:alphaModFix/>
          </a:blip>
          <a:stretch>
            <a:fillRect/>
          </a:stretch>
        </p:blipFill>
        <p:spPr>
          <a:xfrm>
            <a:off x="2806825" y="5481788"/>
            <a:ext cx="828675" cy="1257300"/>
          </a:xfrm>
          <a:prstGeom prst="rect">
            <a:avLst/>
          </a:prstGeom>
          <a:noFill/>
          <a:ln>
            <a:noFill/>
          </a:ln>
        </p:spPr>
      </p:pic>
      <p:pic>
        <p:nvPicPr>
          <p:cNvPr id="353" name="Google Shape;353;p22"/>
          <p:cNvPicPr preferRelativeResize="0"/>
          <p:nvPr/>
        </p:nvPicPr>
        <p:blipFill>
          <a:blip r:embed="rId7">
            <a:alphaModFix/>
          </a:blip>
          <a:stretch>
            <a:fillRect/>
          </a:stretch>
        </p:blipFill>
        <p:spPr>
          <a:xfrm>
            <a:off x="1089275" y="5467513"/>
            <a:ext cx="1114425" cy="1285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7"/>
        <p:cNvGrpSpPr/>
        <p:nvPr/>
      </p:nvGrpSpPr>
      <p:grpSpPr>
        <a:xfrm>
          <a:off x="0" y="0"/>
          <a:ext cx="0" cy="0"/>
          <a:chOff x="0" y="0"/>
          <a:chExt cx="0" cy="0"/>
        </a:xfrm>
      </p:grpSpPr>
      <p:sp>
        <p:nvSpPr>
          <p:cNvPr id="358" name="Google Shape;358;p23"/>
          <p:cNvSpPr/>
          <p:nvPr/>
        </p:nvSpPr>
        <p:spPr>
          <a:xfrm>
            <a:off x="243675" y="5552550"/>
            <a:ext cx="983400" cy="10443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a:off x="1505625" y="5552550"/>
            <a:ext cx="1018200" cy="1044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a:off x="2828500" y="5543850"/>
            <a:ext cx="1174800" cy="1053000"/>
          </a:xfrm>
          <a:prstGeom prst="triangle">
            <a:avLst>
              <a:gd name="adj"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a:off x="4386325" y="5543850"/>
            <a:ext cx="1061700" cy="1148700"/>
          </a:xfrm>
          <a:prstGeom prst="diamond">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a:off x="5796225" y="5491625"/>
            <a:ext cx="1323000" cy="1200900"/>
          </a:xfrm>
          <a:prstGeom prst="hexagon">
            <a:avLst>
              <a:gd name="adj" fmla="val 25000"/>
              <a:gd name="vf" fmla="val 11547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3"/>
          <p:cNvSpPr/>
          <p:nvPr/>
        </p:nvSpPr>
        <p:spPr>
          <a:xfrm>
            <a:off x="7536850" y="5552550"/>
            <a:ext cx="1235700" cy="1053000"/>
          </a:xfrm>
          <a:prstGeom prst="round2SameRect">
            <a:avLst>
              <a:gd name="adj1" fmla="val 16667"/>
              <a:gd name="adj2" fmla="val 0"/>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3"/>
          <p:cNvSpPr/>
          <p:nvPr/>
        </p:nvSpPr>
        <p:spPr>
          <a:xfrm>
            <a:off x="243675" y="5530813"/>
            <a:ext cx="983400" cy="10443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3"/>
          <p:cNvSpPr/>
          <p:nvPr/>
        </p:nvSpPr>
        <p:spPr>
          <a:xfrm>
            <a:off x="1505625" y="5530813"/>
            <a:ext cx="1018200" cy="1044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3"/>
          <p:cNvSpPr/>
          <p:nvPr/>
        </p:nvSpPr>
        <p:spPr>
          <a:xfrm>
            <a:off x="2828500" y="5522113"/>
            <a:ext cx="1174800" cy="1053000"/>
          </a:xfrm>
          <a:prstGeom prst="triangle">
            <a:avLst>
              <a:gd name="adj"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3"/>
          <p:cNvSpPr/>
          <p:nvPr/>
        </p:nvSpPr>
        <p:spPr>
          <a:xfrm>
            <a:off x="4386325" y="5522113"/>
            <a:ext cx="1061700" cy="1148700"/>
          </a:xfrm>
          <a:prstGeom prst="diamond">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3"/>
          <p:cNvSpPr/>
          <p:nvPr/>
        </p:nvSpPr>
        <p:spPr>
          <a:xfrm>
            <a:off x="5796225" y="5469888"/>
            <a:ext cx="1323000" cy="1200900"/>
          </a:xfrm>
          <a:prstGeom prst="hexagon">
            <a:avLst>
              <a:gd name="adj" fmla="val 25000"/>
              <a:gd name="vf" fmla="val 11547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3"/>
          <p:cNvSpPr/>
          <p:nvPr/>
        </p:nvSpPr>
        <p:spPr>
          <a:xfrm>
            <a:off x="7536850" y="5530813"/>
            <a:ext cx="1235700" cy="1053000"/>
          </a:xfrm>
          <a:prstGeom prst="round2SameRect">
            <a:avLst>
              <a:gd name="adj1" fmla="val 16667"/>
              <a:gd name="adj2" fmla="val 0"/>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3"/>
          <p:cNvSpPr/>
          <p:nvPr/>
        </p:nvSpPr>
        <p:spPr>
          <a:xfrm>
            <a:off x="243675" y="5578663"/>
            <a:ext cx="983400" cy="10443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3"/>
          <p:cNvSpPr/>
          <p:nvPr/>
        </p:nvSpPr>
        <p:spPr>
          <a:xfrm>
            <a:off x="1505625" y="5578663"/>
            <a:ext cx="1018200" cy="1044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3"/>
          <p:cNvSpPr/>
          <p:nvPr/>
        </p:nvSpPr>
        <p:spPr>
          <a:xfrm>
            <a:off x="2828500" y="5569963"/>
            <a:ext cx="1174800" cy="1053000"/>
          </a:xfrm>
          <a:prstGeom prst="triangle">
            <a:avLst>
              <a:gd name="adj"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3"/>
          <p:cNvSpPr/>
          <p:nvPr/>
        </p:nvSpPr>
        <p:spPr>
          <a:xfrm>
            <a:off x="4386325" y="5569963"/>
            <a:ext cx="1061700" cy="1148700"/>
          </a:xfrm>
          <a:prstGeom prst="diamond">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3"/>
          <p:cNvSpPr/>
          <p:nvPr/>
        </p:nvSpPr>
        <p:spPr>
          <a:xfrm>
            <a:off x="5796225" y="5517738"/>
            <a:ext cx="1323000" cy="1200900"/>
          </a:xfrm>
          <a:prstGeom prst="hexagon">
            <a:avLst>
              <a:gd name="adj" fmla="val 25000"/>
              <a:gd name="vf" fmla="val 11547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3"/>
          <p:cNvSpPr/>
          <p:nvPr/>
        </p:nvSpPr>
        <p:spPr>
          <a:xfrm>
            <a:off x="7536850" y="5578663"/>
            <a:ext cx="1235700" cy="1053000"/>
          </a:xfrm>
          <a:prstGeom prst="round2SameRect">
            <a:avLst>
              <a:gd name="adj1" fmla="val 16667"/>
              <a:gd name="adj2" fmla="val 0"/>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3"/>
          <p:cNvSpPr/>
          <p:nvPr/>
        </p:nvSpPr>
        <p:spPr>
          <a:xfrm>
            <a:off x="243675" y="5556938"/>
            <a:ext cx="983400" cy="10443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3"/>
          <p:cNvSpPr/>
          <p:nvPr/>
        </p:nvSpPr>
        <p:spPr>
          <a:xfrm>
            <a:off x="1505625" y="5556938"/>
            <a:ext cx="1018200" cy="1044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3"/>
          <p:cNvSpPr/>
          <p:nvPr/>
        </p:nvSpPr>
        <p:spPr>
          <a:xfrm>
            <a:off x="2828500" y="5548238"/>
            <a:ext cx="1174800" cy="1053000"/>
          </a:xfrm>
          <a:prstGeom prst="triangle">
            <a:avLst>
              <a:gd name="adj"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3"/>
          <p:cNvSpPr/>
          <p:nvPr/>
        </p:nvSpPr>
        <p:spPr>
          <a:xfrm>
            <a:off x="4386325" y="5548238"/>
            <a:ext cx="1061700" cy="1148700"/>
          </a:xfrm>
          <a:prstGeom prst="diamond">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3"/>
          <p:cNvSpPr/>
          <p:nvPr/>
        </p:nvSpPr>
        <p:spPr>
          <a:xfrm>
            <a:off x="5796225" y="5496013"/>
            <a:ext cx="1323000" cy="1200900"/>
          </a:xfrm>
          <a:prstGeom prst="hexagon">
            <a:avLst>
              <a:gd name="adj" fmla="val 25000"/>
              <a:gd name="vf" fmla="val 11547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3"/>
          <p:cNvSpPr/>
          <p:nvPr/>
        </p:nvSpPr>
        <p:spPr>
          <a:xfrm>
            <a:off x="7536850" y="5556938"/>
            <a:ext cx="1235700" cy="1053000"/>
          </a:xfrm>
          <a:prstGeom prst="round2SameRect">
            <a:avLst>
              <a:gd name="adj1" fmla="val 16667"/>
              <a:gd name="adj2" fmla="val 0"/>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3"/>
          <p:cNvSpPr/>
          <p:nvPr/>
        </p:nvSpPr>
        <p:spPr>
          <a:xfrm>
            <a:off x="243675" y="5552538"/>
            <a:ext cx="983400" cy="1044300"/>
          </a:xfrm>
          <a:prstGeom prst="rect">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3"/>
          <p:cNvSpPr/>
          <p:nvPr/>
        </p:nvSpPr>
        <p:spPr>
          <a:xfrm>
            <a:off x="1505625" y="5552538"/>
            <a:ext cx="1018200" cy="1044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3"/>
          <p:cNvSpPr/>
          <p:nvPr/>
        </p:nvSpPr>
        <p:spPr>
          <a:xfrm>
            <a:off x="2828500" y="5543838"/>
            <a:ext cx="1174800" cy="1053000"/>
          </a:xfrm>
          <a:prstGeom prst="triangle">
            <a:avLst>
              <a:gd name="adj"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3"/>
          <p:cNvSpPr/>
          <p:nvPr/>
        </p:nvSpPr>
        <p:spPr>
          <a:xfrm>
            <a:off x="4386325" y="5543838"/>
            <a:ext cx="1061700" cy="1148700"/>
          </a:xfrm>
          <a:prstGeom prst="diamond">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3"/>
          <p:cNvSpPr/>
          <p:nvPr/>
        </p:nvSpPr>
        <p:spPr>
          <a:xfrm>
            <a:off x="5796225" y="5491613"/>
            <a:ext cx="1323000" cy="1200900"/>
          </a:xfrm>
          <a:prstGeom prst="hexagon">
            <a:avLst>
              <a:gd name="adj" fmla="val 25000"/>
              <a:gd name="vf" fmla="val 11547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3"/>
          <p:cNvSpPr/>
          <p:nvPr/>
        </p:nvSpPr>
        <p:spPr>
          <a:xfrm>
            <a:off x="7536850" y="5552538"/>
            <a:ext cx="1235700" cy="1053000"/>
          </a:xfrm>
          <a:prstGeom prst="round2SameRect">
            <a:avLst>
              <a:gd name="adj1" fmla="val 16667"/>
              <a:gd name="adj2" fmla="val 0"/>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1"/>
        <p:cNvGrpSpPr/>
        <p:nvPr/>
      </p:nvGrpSpPr>
      <p:grpSpPr>
        <a:xfrm>
          <a:off x="0" y="0"/>
          <a:ext cx="0" cy="0"/>
          <a:chOff x="0" y="0"/>
          <a:chExt cx="0" cy="0"/>
        </a:xfrm>
      </p:grpSpPr>
      <p:pic>
        <p:nvPicPr>
          <p:cNvPr id="392" name="Google Shape;392;p24"/>
          <p:cNvPicPr preferRelativeResize="0"/>
          <p:nvPr/>
        </p:nvPicPr>
        <p:blipFill>
          <a:blip r:embed="rId4">
            <a:alphaModFix/>
          </a:blip>
          <a:stretch>
            <a:fillRect/>
          </a:stretch>
        </p:blipFill>
        <p:spPr>
          <a:xfrm>
            <a:off x="152400" y="4544375"/>
            <a:ext cx="1750493" cy="945601"/>
          </a:xfrm>
          <a:prstGeom prst="rect">
            <a:avLst/>
          </a:prstGeom>
          <a:noFill/>
          <a:ln>
            <a:noFill/>
          </a:ln>
        </p:spPr>
      </p:pic>
      <p:pic>
        <p:nvPicPr>
          <p:cNvPr id="393" name="Google Shape;393;p24"/>
          <p:cNvPicPr preferRelativeResize="0"/>
          <p:nvPr/>
        </p:nvPicPr>
        <p:blipFill>
          <a:blip r:embed="rId5">
            <a:alphaModFix/>
          </a:blip>
          <a:stretch>
            <a:fillRect/>
          </a:stretch>
        </p:blipFill>
        <p:spPr>
          <a:xfrm>
            <a:off x="152400" y="625999"/>
            <a:ext cx="1750493" cy="945601"/>
          </a:xfrm>
          <a:prstGeom prst="rect">
            <a:avLst/>
          </a:prstGeom>
          <a:noFill/>
          <a:ln>
            <a:noFill/>
          </a:ln>
        </p:spPr>
      </p:pic>
      <p:pic>
        <p:nvPicPr>
          <p:cNvPr id="394" name="Google Shape;394;p24"/>
          <p:cNvPicPr preferRelativeResize="0"/>
          <p:nvPr/>
        </p:nvPicPr>
        <p:blipFill>
          <a:blip r:embed="rId6">
            <a:alphaModFix/>
          </a:blip>
          <a:stretch>
            <a:fillRect/>
          </a:stretch>
        </p:blipFill>
        <p:spPr>
          <a:xfrm>
            <a:off x="152407" y="3598775"/>
            <a:ext cx="1750493" cy="945601"/>
          </a:xfrm>
          <a:prstGeom prst="rect">
            <a:avLst/>
          </a:prstGeom>
          <a:noFill/>
          <a:ln>
            <a:noFill/>
          </a:ln>
        </p:spPr>
      </p:pic>
      <p:pic>
        <p:nvPicPr>
          <p:cNvPr id="395" name="Google Shape;395;p24"/>
          <p:cNvPicPr preferRelativeResize="0"/>
          <p:nvPr/>
        </p:nvPicPr>
        <p:blipFill>
          <a:blip r:embed="rId7">
            <a:alphaModFix/>
          </a:blip>
          <a:stretch>
            <a:fillRect/>
          </a:stretch>
        </p:blipFill>
        <p:spPr>
          <a:xfrm>
            <a:off x="155182" y="5538174"/>
            <a:ext cx="1744936" cy="945601"/>
          </a:xfrm>
          <a:prstGeom prst="rect">
            <a:avLst/>
          </a:prstGeom>
          <a:noFill/>
          <a:ln>
            <a:noFill/>
          </a:ln>
        </p:spPr>
      </p:pic>
      <p:pic>
        <p:nvPicPr>
          <p:cNvPr id="396" name="Google Shape;396;p24"/>
          <p:cNvPicPr preferRelativeResize="0"/>
          <p:nvPr/>
        </p:nvPicPr>
        <p:blipFill>
          <a:blip r:embed="rId8">
            <a:alphaModFix/>
          </a:blip>
          <a:stretch>
            <a:fillRect/>
          </a:stretch>
        </p:blipFill>
        <p:spPr>
          <a:xfrm>
            <a:off x="152400" y="1571599"/>
            <a:ext cx="1750493" cy="945601"/>
          </a:xfrm>
          <a:prstGeom prst="rect">
            <a:avLst/>
          </a:prstGeom>
          <a:noFill/>
          <a:ln>
            <a:noFill/>
          </a:ln>
        </p:spPr>
      </p:pic>
      <p:pic>
        <p:nvPicPr>
          <p:cNvPr id="397" name="Google Shape;397;p24"/>
          <p:cNvPicPr preferRelativeResize="0"/>
          <p:nvPr/>
        </p:nvPicPr>
        <p:blipFill>
          <a:blip r:embed="rId9">
            <a:alphaModFix/>
          </a:blip>
          <a:stretch>
            <a:fillRect/>
          </a:stretch>
        </p:blipFill>
        <p:spPr>
          <a:xfrm>
            <a:off x="152407" y="2517199"/>
            <a:ext cx="1750493" cy="9456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1"/>
        <p:cNvGrpSpPr/>
        <p:nvPr/>
      </p:nvGrpSpPr>
      <p:grpSpPr>
        <a:xfrm>
          <a:off x="0" y="0"/>
          <a:ext cx="0" cy="0"/>
          <a:chOff x="0" y="0"/>
          <a:chExt cx="0" cy="0"/>
        </a:xfrm>
      </p:grpSpPr>
      <p:pic>
        <p:nvPicPr>
          <p:cNvPr id="402" name="Google Shape;402;p25"/>
          <p:cNvPicPr preferRelativeResize="0"/>
          <p:nvPr/>
        </p:nvPicPr>
        <p:blipFill>
          <a:blip r:embed="rId4">
            <a:alphaModFix/>
          </a:blip>
          <a:stretch>
            <a:fillRect/>
          </a:stretch>
        </p:blipFill>
        <p:spPr>
          <a:xfrm>
            <a:off x="152400" y="735525"/>
            <a:ext cx="1826891" cy="847073"/>
          </a:xfrm>
          <a:prstGeom prst="rect">
            <a:avLst/>
          </a:prstGeom>
          <a:noFill/>
          <a:ln>
            <a:noFill/>
          </a:ln>
        </p:spPr>
      </p:pic>
      <p:pic>
        <p:nvPicPr>
          <p:cNvPr id="403" name="Google Shape;403;p25"/>
          <p:cNvPicPr preferRelativeResize="0"/>
          <p:nvPr/>
        </p:nvPicPr>
        <p:blipFill>
          <a:blip r:embed="rId5">
            <a:alphaModFix/>
          </a:blip>
          <a:stretch>
            <a:fillRect/>
          </a:stretch>
        </p:blipFill>
        <p:spPr>
          <a:xfrm>
            <a:off x="152400" y="5261814"/>
            <a:ext cx="1826891" cy="847073"/>
          </a:xfrm>
          <a:prstGeom prst="rect">
            <a:avLst/>
          </a:prstGeom>
          <a:noFill/>
          <a:ln>
            <a:noFill/>
          </a:ln>
        </p:spPr>
      </p:pic>
      <p:pic>
        <p:nvPicPr>
          <p:cNvPr id="404" name="Google Shape;404;p25"/>
          <p:cNvPicPr preferRelativeResize="0"/>
          <p:nvPr/>
        </p:nvPicPr>
        <p:blipFill>
          <a:blip r:embed="rId6">
            <a:alphaModFix/>
          </a:blip>
          <a:stretch>
            <a:fillRect/>
          </a:stretch>
        </p:blipFill>
        <p:spPr>
          <a:xfrm>
            <a:off x="152410" y="1623225"/>
            <a:ext cx="1826891" cy="847073"/>
          </a:xfrm>
          <a:prstGeom prst="rect">
            <a:avLst/>
          </a:prstGeom>
          <a:noFill/>
          <a:ln>
            <a:noFill/>
          </a:ln>
        </p:spPr>
      </p:pic>
      <p:pic>
        <p:nvPicPr>
          <p:cNvPr id="405" name="Google Shape;405;p25"/>
          <p:cNvPicPr preferRelativeResize="0"/>
          <p:nvPr/>
        </p:nvPicPr>
        <p:blipFill>
          <a:blip r:embed="rId7">
            <a:alphaModFix/>
          </a:blip>
          <a:stretch>
            <a:fillRect/>
          </a:stretch>
        </p:blipFill>
        <p:spPr>
          <a:xfrm>
            <a:off x="152410" y="3442526"/>
            <a:ext cx="1826891" cy="847073"/>
          </a:xfrm>
          <a:prstGeom prst="rect">
            <a:avLst/>
          </a:prstGeom>
          <a:noFill/>
          <a:ln>
            <a:noFill/>
          </a:ln>
        </p:spPr>
      </p:pic>
      <p:pic>
        <p:nvPicPr>
          <p:cNvPr id="406" name="Google Shape;406;p25"/>
          <p:cNvPicPr preferRelativeResize="0"/>
          <p:nvPr/>
        </p:nvPicPr>
        <p:blipFill>
          <a:blip r:embed="rId8">
            <a:alphaModFix/>
          </a:blip>
          <a:stretch>
            <a:fillRect/>
          </a:stretch>
        </p:blipFill>
        <p:spPr>
          <a:xfrm>
            <a:off x="152400" y="2581952"/>
            <a:ext cx="1826891" cy="847073"/>
          </a:xfrm>
          <a:prstGeom prst="rect">
            <a:avLst/>
          </a:prstGeom>
          <a:noFill/>
          <a:ln>
            <a:noFill/>
          </a:ln>
        </p:spPr>
      </p:pic>
      <p:pic>
        <p:nvPicPr>
          <p:cNvPr id="407" name="Google Shape;407;p25"/>
          <p:cNvPicPr preferRelativeResize="0"/>
          <p:nvPr/>
        </p:nvPicPr>
        <p:blipFill>
          <a:blip r:embed="rId9">
            <a:alphaModFix/>
          </a:blip>
          <a:stretch>
            <a:fillRect/>
          </a:stretch>
        </p:blipFill>
        <p:spPr>
          <a:xfrm>
            <a:off x="152410" y="4303102"/>
            <a:ext cx="1826891" cy="8470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1"/>
        <p:cNvGrpSpPr/>
        <p:nvPr/>
      </p:nvGrpSpPr>
      <p:grpSpPr>
        <a:xfrm>
          <a:off x="0" y="0"/>
          <a:ext cx="0" cy="0"/>
          <a:chOff x="0" y="0"/>
          <a:chExt cx="0" cy="0"/>
        </a:xfrm>
      </p:grpSpPr>
      <p:pic>
        <p:nvPicPr>
          <p:cNvPr id="412" name="Google Shape;412;p26"/>
          <p:cNvPicPr preferRelativeResize="0"/>
          <p:nvPr/>
        </p:nvPicPr>
        <p:blipFill>
          <a:blip r:embed="rId4">
            <a:alphaModFix/>
          </a:blip>
          <a:stretch>
            <a:fillRect/>
          </a:stretch>
        </p:blipFill>
        <p:spPr>
          <a:xfrm>
            <a:off x="152400" y="3668450"/>
            <a:ext cx="1937226" cy="948337"/>
          </a:xfrm>
          <a:prstGeom prst="rect">
            <a:avLst/>
          </a:prstGeom>
          <a:noFill/>
          <a:ln>
            <a:noFill/>
          </a:ln>
        </p:spPr>
      </p:pic>
      <p:pic>
        <p:nvPicPr>
          <p:cNvPr id="413" name="Google Shape;413;p26"/>
          <p:cNvPicPr preferRelativeResize="0"/>
          <p:nvPr/>
        </p:nvPicPr>
        <p:blipFill>
          <a:blip r:embed="rId5">
            <a:alphaModFix/>
          </a:blip>
          <a:stretch>
            <a:fillRect/>
          </a:stretch>
        </p:blipFill>
        <p:spPr>
          <a:xfrm>
            <a:off x="152400" y="4702031"/>
            <a:ext cx="1937226" cy="948337"/>
          </a:xfrm>
          <a:prstGeom prst="rect">
            <a:avLst/>
          </a:prstGeom>
          <a:noFill/>
          <a:ln>
            <a:noFill/>
          </a:ln>
        </p:spPr>
      </p:pic>
      <p:pic>
        <p:nvPicPr>
          <p:cNvPr id="414" name="Google Shape;414;p26"/>
          <p:cNvPicPr preferRelativeResize="0"/>
          <p:nvPr/>
        </p:nvPicPr>
        <p:blipFill>
          <a:blip r:embed="rId6">
            <a:alphaModFix/>
          </a:blip>
          <a:stretch>
            <a:fillRect/>
          </a:stretch>
        </p:blipFill>
        <p:spPr>
          <a:xfrm>
            <a:off x="100174" y="1592650"/>
            <a:ext cx="1937226" cy="948337"/>
          </a:xfrm>
          <a:prstGeom prst="rect">
            <a:avLst/>
          </a:prstGeom>
          <a:noFill/>
          <a:ln>
            <a:noFill/>
          </a:ln>
        </p:spPr>
      </p:pic>
      <p:pic>
        <p:nvPicPr>
          <p:cNvPr id="415" name="Google Shape;415;p26"/>
          <p:cNvPicPr preferRelativeResize="0"/>
          <p:nvPr/>
        </p:nvPicPr>
        <p:blipFill>
          <a:blip r:embed="rId7">
            <a:alphaModFix/>
          </a:blip>
          <a:stretch>
            <a:fillRect/>
          </a:stretch>
        </p:blipFill>
        <p:spPr>
          <a:xfrm>
            <a:off x="100174" y="5735631"/>
            <a:ext cx="1937226" cy="948337"/>
          </a:xfrm>
          <a:prstGeom prst="rect">
            <a:avLst/>
          </a:prstGeom>
          <a:noFill/>
          <a:ln>
            <a:noFill/>
          </a:ln>
        </p:spPr>
      </p:pic>
      <p:pic>
        <p:nvPicPr>
          <p:cNvPr id="416" name="Google Shape;416;p26"/>
          <p:cNvPicPr preferRelativeResize="0"/>
          <p:nvPr/>
        </p:nvPicPr>
        <p:blipFill>
          <a:blip r:embed="rId8">
            <a:alphaModFix/>
          </a:blip>
          <a:stretch>
            <a:fillRect/>
          </a:stretch>
        </p:blipFill>
        <p:spPr>
          <a:xfrm>
            <a:off x="100175" y="644313"/>
            <a:ext cx="1937226" cy="948337"/>
          </a:xfrm>
          <a:prstGeom prst="rect">
            <a:avLst/>
          </a:prstGeom>
          <a:noFill/>
          <a:ln>
            <a:noFill/>
          </a:ln>
        </p:spPr>
      </p:pic>
      <p:pic>
        <p:nvPicPr>
          <p:cNvPr id="417" name="Google Shape;417;p26"/>
          <p:cNvPicPr preferRelativeResize="0"/>
          <p:nvPr/>
        </p:nvPicPr>
        <p:blipFill>
          <a:blip r:embed="rId9">
            <a:alphaModFix/>
          </a:blip>
          <a:stretch>
            <a:fillRect/>
          </a:stretch>
        </p:blipFill>
        <p:spPr>
          <a:xfrm>
            <a:off x="100174" y="2576413"/>
            <a:ext cx="1937226" cy="9483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1"/>
        <p:cNvGrpSpPr/>
        <p:nvPr/>
      </p:nvGrpSpPr>
      <p:grpSpPr>
        <a:xfrm>
          <a:off x="0" y="0"/>
          <a:ext cx="0" cy="0"/>
          <a:chOff x="0" y="0"/>
          <a:chExt cx="0" cy="0"/>
        </a:xfrm>
      </p:grpSpPr>
      <p:pic>
        <p:nvPicPr>
          <p:cNvPr id="422" name="Google Shape;422;p27"/>
          <p:cNvPicPr preferRelativeResize="0"/>
          <p:nvPr/>
        </p:nvPicPr>
        <p:blipFill>
          <a:blip r:embed="rId4">
            <a:alphaModFix/>
          </a:blip>
          <a:stretch>
            <a:fillRect/>
          </a:stretch>
        </p:blipFill>
        <p:spPr>
          <a:xfrm>
            <a:off x="278499" y="1018250"/>
            <a:ext cx="677412" cy="5400149"/>
          </a:xfrm>
          <a:prstGeom prst="rect">
            <a:avLst/>
          </a:prstGeom>
          <a:noFill/>
          <a:ln>
            <a:noFill/>
          </a:ln>
        </p:spPr>
      </p:pic>
      <p:pic>
        <p:nvPicPr>
          <p:cNvPr id="423" name="Google Shape;423;p27"/>
          <p:cNvPicPr preferRelativeResize="0"/>
          <p:nvPr/>
        </p:nvPicPr>
        <p:blipFill>
          <a:blip r:embed="rId5">
            <a:alphaModFix/>
          </a:blip>
          <a:stretch>
            <a:fillRect/>
          </a:stretch>
        </p:blipFill>
        <p:spPr>
          <a:xfrm>
            <a:off x="5425963" y="1096575"/>
            <a:ext cx="706611" cy="5400149"/>
          </a:xfrm>
          <a:prstGeom prst="rect">
            <a:avLst/>
          </a:prstGeom>
          <a:noFill/>
          <a:ln>
            <a:noFill/>
          </a:ln>
        </p:spPr>
      </p:pic>
      <p:pic>
        <p:nvPicPr>
          <p:cNvPr id="424" name="Google Shape;424;p27"/>
          <p:cNvPicPr preferRelativeResize="0"/>
          <p:nvPr/>
        </p:nvPicPr>
        <p:blipFill>
          <a:blip r:embed="rId6">
            <a:alphaModFix/>
          </a:blip>
          <a:stretch>
            <a:fillRect/>
          </a:stretch>
        </p:blipFill>
        <p:spPr>
          <a:xfrm>
            <a:off x="1029302" y="1018250"/>
            <a:ext cx="624854" cy="5400149"/>
          </a:xfrm>
          <a:prstGeom prst="rect">
            <a:avLst/>
          </a:prstGeom>
          <a:noFill/>
          <a:ln>
            <a:noFill/>
          </a:ln>
        </p:spPr>
      </p:pic>
      <p:pic>
        <p:nvPicPr>
          <p:cNvPr id="425" name="Google Shape;425;p27"/>
          <p:cNvPicPr preferRelativeResize="0"/>
          <p:nvPr/>
        </p:nvPicPr>
        <p:blipFill>
          <a:blip r:embed="rId7">
            <a:alphaModFix/>
          </a:blip>
          <a:stretch>
            <a:fillRect/>
          </a:stretch>
        </p:blipFill>
        <p:spPr>
          <a:xfrm>
            <a:off x="2503758" y="1018250"/>
            <a:ext cx="624854" cy="5400149"/>
          </a:xfrm>
          <a:prstGeom prst="rect">
            <a:avLst/>
          </a:prstGeom>
          <a:noFill/>
          <a:ln>
            <a:noFill/>
          </a:ln>
        </p:spPr>
      </p:pic>
      <p:pic>
        <p:nvPicPr>
          <p:cNvPr id="426" name="Google Shape;426;p27"/>
          <p:cNvPicPr preferRelativeResize="0"/>
          <p:nvPr/>
        </p:nvPicPr>
        <p:blipFill>
          <a:blip r:embed="rId8">
            <a:alphaModFix/>
          </a:blip>
          <a:stretch>
            <a:fillRect/>
          </a:stretch>
        </p:blipFill>
        <p:spPr>
          <a:xfrm>
            <a:off x="3250765" y="1018250"/>
            <a:ext cx="624854" cy="5400149"/>
          </a:xfrm>
          <a:prstGeom prst="rect">
            <a:avLst/>
          </a:prstGeom>
          <a:noFill/>
          <a:ln>
            <a:noFill/>
          </a:ln>
        </p:spPr>
      </p:pic>
      <p:pic>
        <p:nvPicPr>
          <p:cNvPr id="427" name="Google Shape;427;p27"/>
          <p:cNvPicPr preferRelativeResize="0"/>
          <p:nvPr/>
        </p:nvPicPr>
        <p:blipFill>
          <a:blip r:embed="rId9">
            <a:alphaModFix/>
          </a:blip>
          <a:stretch>
            <a:fillRect/>
          </a:stretch>
        </p:blipFill>
        <p:spPr>
          <a:xfrm>
            <a:off x="3997772" y="1018250"/>
            <a:ext cx="665733" cy="5400149"/>
          </a:xfrm>
          <a:prstGeom prst="rect">
            <a:avLst/>
          </a:prstGeom>
          <a:noFill/>
          <a:ln>
            <a:noFill/>
          </a:ln>
        </p:spPr>
      </p:pic>
      <p:pic>
        <p:nvPicPr>
          <p:cNvPr id="428" name="Google Shape;428;p27"/>
          <p:cNvPicPr preferRelativeResize="0"/>
          <p:nvPr/>
        </p:nvPicPr>
        <p:blipFill>
          <a:blip r:embed="rId10">
            <a:alphaModFix/>
          </a:blip>
          <a:stretch>
            <a:fillRect/>
          </a:stretch>
        </p:blipFill>
        <p:spPr>
          <a:xfrm>
            <a:off x="4565982" y="1018250"/>
            <a:ext cx="805887" cy="5400149"/>
          </a:xfrm>
          <a:prstGeom prst="rect">
            <a:avLst/>
          </a:prstGeom>
          <a:noFill/>
          <a:ln>
            <a:noFill/>
          </a:ln>
        </p:spPr>
      </p:pic>
      <p:pic>
        <p:nvPicPr>
          <p:cNvPr id="429" name="Google Shape;429;p27"/>
          <p:cNvPicPr preferRelativeResize="0"/>
          <p:nvPr/>
        </p:nvPicPr>
        <p:blipFill>
          <a:blip r:embed="rId11">
            <a:alphaModFix/>
          </a:blip>
          <a:stretch>
            <a:fillRect/>
          </a:stretch>
        </p:blipFill>
        <p:spPr>
          <a:xfrm>
            <a:off x="1727546" y="1148775"/>
            <a:ext cx="654053" cy="54001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3"/>
        <p:cNvGrpSpPr/>
        <p:nvPr/>
      </p:nvGrpSpPr>
      <p:grpSpPr>
        <a:xfrm>
          <a:off x="0" y="0"/>
          <a:ext cx="0" cy="0"/>
          <a:chOff x="0" y="0"/>
          <a:chExt cx="0" cy="0"/>
        </a:xfrm>
      </p:grpSpPr>
      <p:pic>
        <p:nvPicPr>
          <p:cNvPr id="434" name="Google Shape;434;p28"/>
          <p:cNvPicPr preferRelativeResize="0"/>
          <p:nvPr/>
        </p:nvPicPr>
        <p:blipFill>
          <a:blip r:embed="rId4">
            <a:alphaModFix/>
          </a:blip>
          <a:stretch>
            <a:fillRect/>
          </a:stretch>
        </p:blipFill>
        <p:spPr>
          <a:xfrm>
            <a:off x="5265350" y="3252825"/>
            <a:ext cx="1323666" cy="3526849"/>
          </a:xfrm>
          <a:prstGeom prst="rect">
            <a:avLst/>
          </a:prstGeom>
          <a:noFill/>
          <a:ln w="9525" cap="flat" cmpd="sng">
            <a:solidFill>
              <a:schemeClr val="dk2"/>
            </a:solidFill>
            <a:prstDash val="dot"/>
            <a:round/>
            <a:headEnd type="none" w="sm" len="sm"/>
            <a:tailEnd type="none" w="sm" len="sm"/>
          </a:ln>
        </p:spPr>
      </p:pic>
      <p:pic>
        <p:nvPicPr>
          <p:cNvPr id="435" name="Google Shape;435;p28"/>
          <p:cNvPicPr preferRelativeResize="0"/>
          <p:nvPr/>
        </p:nvPicPr>
        <p:blipFill>
          <a:blip r:embed="rId5">
            <a:alphaModFix/>
          </a:blip>
          <a:stretch>
            <a:fillRect/>
          </a:stretch>
        </p:blipFill>
        <p:spPr>
          <a:xfrm>
            <a:off x="7838666" y="3708575"/>
            <a:ext cx="939172" cy="3149415"/>
          </a:xfrm>
          <a:prstGeom prst="rect">
            <a:avLst/>
          </a:prstGeom>
          <a:noFill/>
          <a:ln w="9525" cap="flat" cmpd="sng">
            <a:solidFill>
              <a:schemeClr val="dk2"/>
            </a:solidFill>
            <a:prstDash val="dot"/>
            <a:round/>
            <a:headEnd type="none" w="sm" len="sm"/>
            <a:tailEnd type="none" w="sm" len="sm"/>
          </a:ln>
        </p:spPr>
      </p:pic>
      <p:pic>
        <p:nvPicPr>
          <p:cNvPr id="436" name="Google Shape;436;p28"/>
          <p:cNvPicPr preferRelativeResize="0"/>
          <p:nvPr/>
        </p:nvPicPr>
        <p:blipFill>
          <a:blip r:embed="rId6">
            <a:alphaModFix/>
          </a:blip>
          <a:stretch>
            <a:fillRect/>
          </a:stretch>
        </p:blipFill>
        <p:spPr>
          <a:xfrm>
            <a:off x="1716064" y="4119075"/>
            <a:ext cx="1512761" cy="2660606"/>
          </a:xfrm>
          <a:prstGeom prst="rect">
            <a:avLst/>
          </a:prstGeom>
          <a:noFill/>
          <a:ln w="9525" cap="flat" cmpd="sng">
            <a:solidFill>
              <a:schemeClr val="dk2"/>
            </a:solidFill>
            <a:prstDash val="dot"/>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pic>
        <p:nvPicPr>
          <p:cNvPr id="58" name="Google Shape;58;p14"/>
          <p:cNvPicPr preferRelativeResize="0"/>
          <p:nvPr/>
        </p:nvPicPr>
        <p:blipFill>
          <a:blip r:embed="rId4">
            <a:alphaModFix/>
          </a:blip>
          <a:stretch>
            <a:fillRect/>
          </a:stretch>
        </p:blipFill>
        <p:spPr>
          <a:xfrm>
            <a:off x="4226850" y="5580725"/>
            <a:ext cx="849292" cy="978625"/>
          </a:xfrm>
          <a:prstGeom prst="rect">
            <a:avLst/>
          </a:prstGeom>
          <a:noFill/>
          <a:ln>
            <a:noFill/>
          </a:ln>
        </p:spPr>
      </p:pic>
      <p:pic>
        <p:nvPicPr>
          <p:cNvPr id="59" name="Google Shape;59;p14"/>
          <p:cNvPicPr preferRelativeResize="0"/>
          <p:nvPr/>
        </p:nvPicPr>
        <p:blipFill>
          <a:blip r:embed="rId5">
            <a:alphaModFix/>
          </a:blip>
          <a:stretch>
            <a:fillRect/>
          </a:stretch>
        </p:blipFill>
        <p:spPr>
          <a:xfrm>
            <a:off x="6440727" y="5549904"/>
            <a:ext cx="902792" cy="1040271"/>
          </a:xfrm>
          <a:prstGeom prst="rect">
            <a:avLst/>
          </a:prstGeom>
          <a:noFill/>
          <a:ln>
            <a:noFill/>
          </a:ln>
        </p:spPr>
      </p:pic>
      <p:pic>
        <p:nvPicPr>
          <p:cNvPr id="60" name="Google Shape;60;p14"/>
          <p:cNvPicPr preferRelativeResize="0"/>
          <p:nvPr/>
        </p:nvPicPr>
        <p:blipFill>
          <a:blip r:embed="rId6">
            <a:alphaModFix/>
          </a:blip>
          <a:stretch>
            <a:fillRect/>
          </a:stretch>
        </p:blipFill>
        <p:spPr>
          <a:xfrm>
            <a:off x="3123002" y="5437904"/>
            <a:ext cx="902792" cy="1040271"/>
          </a:xfrm>
          <a:prstGeom prst="rect">
            <a:avLst/>
          </a:prstGeom>
          <a:noFill/>
          <a:ln>
            <a:noFill/>
          </a:ln>
        </p:spPr>
      </p:pic>
      <p:pic>
        <p:nvPicPr>
          <p:cNvPr id="61" name="Google Shape;61;p14"/>
          <p:cNvPicPr preferRelativeResize="0"/>
          <p:nvPr/>
        </p:nvPicPr>
        <p:blipFill>
          <a:blip r:embed="rId7">
            <a:alphaModFix/>
          </a:blip>
          <a:stretch>
            <a:fillRect/>
          </a:stretch>
        </p:blipFill>
        <p:spPr>
          <a:xfrm>
            <a:off x="5346927" y="5437904"/>
            <a:ext cx="902792" cy="1040271"/>
          </a:xfrm>
          <a:prstGeom prst="rect">
            <a:avLst/>
          </a:prstGeom>
          <a:noFill/>
          <a:ln>
            <a:noFill/>
          </a:ln>
        </p:spPr>
      </p:pic>
      <p:pic>
        <p:nvPicPr>
          <p:cNvPr id="62" name="Google Shape;62;p14"/>
          <p:cNvPicPr preferRelativeResize="0"/>
          <p:nvPr/>
        </p:nvPicPr>
        <p:blipFill>
          <a:blip r:embed="rId8">
            <a:alphaModFix/>
          </a:blip>
          <a:stretch>
            <a:fillRect/>
          </a:stretch>
        </p:blipFill>
        <p:spPr>
          <a:xfrm>
            <a:off x="2019152" y="5437904"/>
            <a:ext cx="902792" cy="1040271"/>
          </a:xfrm>
          <a:prstGeom prst="rect">
            <a:avLst/>
          </a:prstGeom>
          <a:noFill/>
          <a:ln>
            <a:noFill/>
          </a:ln>
        </p:spPr>
      </p:pic>
      <p:pic>
        <p:nvPicPr>
          <p:cNvPr id="63" name="Google Shape;63;p14"/>
          <p:cNvPicPr preferRelativeResize="0"/>
          <p:nvPr/>
        </p:nvPicPr>
        <p:blipFill>
          <a:blip r:embed="rId9">
            <a:alphaModFix/>
          </a:blip>
          <a:stretch>
            <a:fillRect/>
          </a:stretch>
        </p:blipFill>
        <p:spPr>
          <a:xfrm>
            <a:off x="636739" y="5345729"/>
            <a:ext cx="902792" cy="1040271"/>
          </a:xfrm>
          <a:prstGeom prst="rect">
            <a:avLst/>
          </a:prstGeom>
          <a:noFill/>
          <a:ln>
            <a:noFill/>
          </a:ln>
        </p:spPr>
      </p:pic>
      <p:pic>
        <p:nvPicPr>
          <p:cNvPr id="64" name="Google Shape;64;p14"/>
          <p:cNvPicPr preferRelativeResize="0"/>
          <p:nvPr/>
        </p:nvPicPr>
        <p:blipFill>
          <a:blip r:embed="rId10">
            <a:alphaModFix/>
          </a:blip>
          <a:stretch>
            <a:fillRect/>
          </a:stretch>
        </p:blipFill>
        <p:spPr>
          <a:xfrm>
            <a:off x="7763477" y="5549904"/>
            <a:ext cx="902792" cy="104027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
        <p:cNvGrpSpPr/>
        <p:nvPr/>
      </p:nvGrpSpPr>
      <p:grpSpPr>
        <a:xfrm>
          <a:off x="0" y="0"/>
          <a:ext cx="0" cy="0"/>
          <a:chOff x="0" y="0"/>
          <a:chExt cx="0" cy="0"/>
        </a:xfrm>
      </p:grpSpPr>
      <p:pic>
        <p:nvPicPr>
          <p:cNvPr id="69" name="Google Shape;69;p15"/>
          <p:cNvPicPr preferRelativeResize="0"/>
          <p:nvPr/>
        </p:nvPicPr>
        <p:blipFill>
          <a:blip r:embed="rId4">
            <a:alphaModFix/>
          </a:blip>
          <a:stretch>
            <a:fillRect/>
          </a:stretch>
        </p:blipFill>
        <p:spPr>
          <a:xfrm>
            <a:off x="6028402" y="5314554"/>
            <a:ext cx="902792" cy="1040271"/>
          </a:xfrm>
          <a:prstGeom prst="rect">
            <a:avLst/>
          </a:prstGeom>
          <a:noFill/>
          <a:ln>
            <a:noFill/>
          </a:ln>
        </p:spPr>
      </p:pic>
      <p:pic>
        <p:nvPicPr>
          <p:cNvPr id="70" name="Google Shape;70;p15"/>
          <p:cNvPicPr preferRelativeResize="0"/>
          <p:nvPr/>
        </p:nvPicPr>
        <p:blipFill>
          <a:blip r:embed="rId5">
            <a:alphaModFix/>
          </a:blip>
          <a:stretch>
            <a:fillRect/>
          </a:stretch>
        </p:blipFill>
        <p:spPr>
          <a:xfrm>
            <a:off x="3691077" y="5442379"/>
            <a:ext cx="902792" cy="1040271"/>
          </a:xfrm>
          <a:prstGeom prst="rect">
            <a:avLst/>
          </a:prstGeom>
          <a:noFill/>
          <a:ln>
            <a:noFill/>
          </a:ln>
        </p:spPr>
      </p:pic>
      <p:pic>
        <p:nvPicPr>
          <p:cNvPr id="71" name="Google Shape;71;p15"/>
          <p:cNvPicPr preferRelativeResize="0"/>
          <p:nvPr/>
        </p:nvPicPr>
        <p:blipFill>
          <a:blip r:embed="rId6">
            <a:alphaModFix/>
          </a:blip>
          <a:stretch>
            <a:fillRect/>
          </a:stretch>
        </p:blipFill>
        <p:spPr>
          <a:xfrm>
            <a:off x="1241177" y="5442379"/>
            <a:ext cx="902792" cy="1040271"/>
          </a:xfrm>
          <a:prstGeom prst="rect">
            <a:avLst/>
          </a:prstGeom>
          <a:noFill/>
          <a:ln>
            <a:noFill/>
          </a:ln>
        </p:spPr>
      </p:pic>
      <p:pic>
        <p:nvPicPr>
          <p:cNvPr id="72" name="Google Shape;72;p15"/>
          <p:cNvPicPr preferRelativeResize="0"/>
          <p:nvPr/>
        </p:nvPicPr>
        <p:blipFill>
          <a:blip r:embed="rId7">
            <a:alphaModFix/>
          </a:blip>
          <a:stretch>
            <a:fillRect/>
          </a:stretch>
        </p:blipFill>
        <p:spPr>
          <a:xfrm>
            <a:off x="7687977" y="5407554"/>
            <a:ext cx="902792" cy="1040271"/>
          </a:xfrm>
          <a:prstGeom prst="rect">
            <a:avLst/>
          </a:prstGeom>
          <a:noFill/>
          <a:ln>
            <a:noFill/>
          </a:ln>
        </p:spPr>
      </p:pic>
      <p:pic>
        <p:nvPicPr>
          <p:cNvPr id="73" name="Google Shape;73;p15"/>
          <p:cNvPicPr preferRelativeResize="0"/>
          <p:nvPr/>
        </p:nvPicPr>
        <p:blipFill>
          <a:blip r:embed="rId8">
            <a:alphaModFix/>
          </a:blip>
          <a:stretch>
            <a:fillRect/>
          </a:stretch>
        </p:blipFill>
        <p:spPr>
          <a:xfrm>
            <a:off x="2466127" y="5442379"/>
            <a:ext cx="902792" cy="1040271"/>
          </a:xfrm>
          <a:prstGeom prst="rect">
            <a:avLst/>
          </a:prstGeom>
          <a:noFill/>
          <a:ln>
            <a:noFill/>
          </a:ln>
        </p:spPr>
      </p:pic>
      <p:pic>
        <p:nvPicPr>
          <p:cNvPr id="74" name="Google Shape;74;p15"/>
          <p:cNvPicPr preferRelativeResize="0"/>
          <p:nvPr/>
        </p:nvPicPr>
        <p:blipFill>
          <a:blip r:embed="rId9">
            <a:alphaModFix/>
          </a:blip>
          <a:stretch>
            <a:fillRect/>
          </a:stretch>
        </p:blipFill>
        <p:spPr>
          <a:xfrm>
            <a:off x="249702" y="5442379"/>
            <a:ext cx="902792" cy="1040271"/>
          </a:xfrm>
          <a:prstGeom prst="rect">
            <a:avLst/>
          </a:prstGeom>
          <a:noFill/>
          <a:ln>
            <a:noFill/>
          </a:ln>
        </p:spPr>
      </p:pic>
      <p:pic>
        <p:nvPicPr>
          <p:cNvPr id="75" name="Google Shape;75;p15"/>
          <p:cNvPicPr preferRelativeResize="0"/>
          <p:nvPr/>
        </p:nvPicPr>
        <p:blipFill>
          <a:blip r:embed="rId10">
            <a:alphaModFix/>
          </a:blip>
          <a:stretch>
            <a:fillRect/>
          </a:stretch>
        </p:blipFill>
        <p:spPr>
          <a:xfrm>
            <a:off x="4699177" y="5442379"/>
            <a:ext cx="902792" cy="104027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pic>
        <p:nvPicPr>
          <p:cNvPr id="80" name="Google Shape;80;p16"/>
          <p:cNvPicPr preferRelativeResize="0"/>
          <p:nvPr/>
        </p:nvPicPr>
        <p:blipFill>
          <a:blip r:embed="rId4">
            <a:alphaModFix/>
          </a:blip>
          <a:stretch>
            <a:fillRect/>
          </a:stretch>
        </p:blipFill>
        <p:spPr>
          <a:xfrm>
            <a:off x="8126683" y="5597800"/>
            <a:ext cx="849292" cy="978625"/>
          </a:xfrm>
          <a:prstGeom prst="rect">
            <a:avLst/>
          </a:prstGeom>
          <a:noFill/>
          <a:ln>
            <a:noFill/>
          </a:ln>
        </p:spPr>
      </p:pic>
      <p:pic>
        <p:nvPicPr>
          <p:cNvPr id="81" name="Google Shape;81;p16"/>
          <p:cNvPicPr preferRelativeResize="0"/>
          <p:nvPr/>
        </p:nvPicPr>
        <p:blipFill>
          <a:blip r:embed="rId5">
            <a:alphaModFix/>
          </a:blip>
          <a:stretch>
            <a:fillRect/>
          </a:stretch>
        </p:blipFill>
        <p:spPr>
          <a:xfrm>
            <a:off x="990752" y="5566966"/>
            <a:ext cx="902792" cy="1040271"/>
          </a:xfrm>
          <a:prstGeom prst="rect">
            <a:avLst/>
          </a:prstGeom>
          <a:noFill/>
          <a:ln>
            <a:noFill/>
          </a:ln>
        </p:spPr>
      </p:pic>
      <p:pic>
        <p:nvPicPr>
          <p:cNvPr id="82" name="Google Shape;82;p16"/>
          <p:cNvPicPr preferRelativeResize="0"/>
          <p:nvPr/>
        </p:nvPicPr>
        <p:blipFill>
          <a:blip r:embed="rId6">
            <a:alphaModFix/>
          </a:blip>
          <a:stretch>
            <a:fillRect/>
          </a:stretch>
        </p:blipFill>
        <p:spPr>
          <a:xfrm>
            <a:off x="2218077" y="5566979"/>
            <a:ext cx="902792" cy="1040271"/>
          </a:xfrm>
          <a:prstGeom prst="rect">
            <a:avLst/>
          </a:prstGeom>
          <a:noFill/>
          <a:ln>
            <a:noFill/>
          </a:ln>
        </p:spPr>
      </p:pic>
      <p:pic>
        <p:nvPicPr>
          <p:cNvPr id="83" name="Google Shape;83;p16"/>
          <p:cNvPicPr preferRelativeResize="0"/>
          <p:nvPr/>
        </p:nvPicPr>
        <p:blipFill>
          <a:blip r:embed="rId7">
            <a:alphaModFix/>
          </a:blip>
          <a:stretch>
            <a:fillRect/>
          </a:stretch>
        </p:blipFill>
        <p:spPr>
          <a:xfrm>
            <a:off x="6360727" y="5517729"/>
            <a:ext cx="902792" cy="1040271"/>
          </a:xfrm>
          <a:prstGeom prst="rect">
            <a:avLst/>
          </a:prstGeom>
          <a:noFill/>
          <a:ln>
            <a:noFill/>
          </a:ln>
        </p:spPr>
      </p:pic>
      <p:pic>
        <p:nvPicPr>
          <p:cNvPr id="84" name="Google Shape;84;p16"/>
          <p:cNvPicPr preferRelativeResize="0"/>
          <p:nvPr/>
        </p:nvPicPr>
        <p:blipFill>
          <a:blip r:embed="rId8">
            <a:alphaModFix/>
          </a:blip>
          <a:stretch>
            <a:fillRect/>
          </a:stretch>
        </p:blipFill>
        <p:spPr>
          <a:xfrm>
            <a:off x="3744302" y="5566979"/>
            <a:ext cx="902792" cy="1040271"/>
          </a:xfrm>
          <a:prstGeom prst="rect">
            <a:avLst/>
          </a:prstGeom>
          <a:noFill/>
          <a:ln>
            <a:noFill/>
          </a:ln>
        </p:spPr>
      </p:pic>
      <p:pic>
        <p:nvPicPr>
          <p:cNvPr id="85" name="Google Shape;85;p16"/>
          <p:cNvPicPr preferRelativeResize="0"/>
          <p:nvPr/>
        </p:nvPicPr>
        <p:blipFill>
          <a:blip r:embed="rId9">
            <a:alphaModFix/>
          </a:blip>
          <a:stretch>
            <a:fillRect/>
          </a:stretch>
        </p:blipFill>
        <p:spPr>
          <a:xfrm>
            <a:off x="4962727" y="5517729"/>
            <a:ext cx="902792" cy="1040271"/>
          </a:xfrm>
          <a:prstGeom prst="rect">
            <a:avLst/>
          </a:prstGeom>
          <a:noFill/>
          <a:ln>
            <a:noFill/>
          </a:ln>
        </p:spPr>
      </p:pic>
      <p:pic>
        <p:nvPicPr>
          <p:cNvPr id="86" name="Google Shape;86;p16"/>
          <p:cNvPicPr preferRelativeResize="0"/>
          <p:nvPr/>
        </p:nvPicPr>
        <p:blipFill>
          <a:blip r:embed="rId10">
            <a:alphaModFix/>
          </a:blip>
          <a:stretch>
            <a:fillRect/>
          </a:stretch>
        </p:blipFill>
        <p:spPr>
          <a:xfrm>
            <a:off x="7223877" y="5566979"/>
            <a:ext cx="902792" cy="104027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pic>
        <p:nvPicPr>
          <p:cNvPr id="91" name="Google Shape;91;p17"/>
          <p:cNvPicPr preferRelativeResize="0"/>
          <p:nvPr/>
        </p:nvPicPr>
        <p:blipFill>
          <a:blip r:embed="rId4">
            <a:alphaModFix/>
          </a:blip>
          <a:stretch>
            <a:fillRect/>
          </a:stretch>
        </p:blipFill>
        <p:spPr>
          <a:xfrm>
            <a:off x="1022602" y="5496429"/>
            <a:ext cx="902792" cy="1040271"/>
          </a:xfrm>
          <a:prstGeom prst="rect">
            <a:avLst/>
          </a:prstGeom>
          <a:noFill/>
          <a:ln>
            <a:noFill/>
          </a:ln>
        </p:spPr>
      </p:pic>
      <p:pic>
        <p:nvPicPr>
          <p:cNvPr id="92" name="Google Shape;92;p17"/>
          <p:cNvPicPr preferRelativeResize="0"/>
          <p:nvPr/>
        </p:nvPicPr>
        <p:blipFill>
          <a:blip r:embed="rId5">
            <a:alphaModFix/>
          </a:blip>
          <a:stretch>
            <a:fillRect/>
          </a:stretch>
        </p:blipFill>
        <p:spPr>
          <a:xfrm>
            <a:off x="6970652" y="5496429"/>
            <a:ext cx="902792" cy="1040271"/>
          </a:xfrm>
          <a:prstGeom prst="rect">
            <a:avLst/>
          </a:prstGeom>
          <a:noFill/>
          <a:ln>
            <a:noFill/>
          </a:ln>
        </p:spPr>
      </p:pic>
      <p:pic>
        <p:nvPicPr>
          <p:cNvPr id="93" name="Google Shape;93;p17"/>
          <p:cNvPicPr preferRelativeResize="0"/>
          <p:nvPr/>
        </p:nvPicPr>
        <p:blipFill>
          <a:blip r:embed="rId6">
            <a:alphaModFix/>
          </a:blip>
          <a:stretch>
            <a:fillRect/>
          </a:stretch>
        </p:blipFill>
        <p:spPr>
          <a:xfrm>
            <a:off x="2628214" y="5656279"/>
            <a:ext cx="902792" cy="1040271"/>
          </a:xfrm>
          <a:prstGeom prst="rect">
            <a:avLst/>
          </a:prstGeom>
          <a:noFill/>
          <a:ln>
            <a:noFill/>
          </a:ln>
        </p:spPr>
      </p:pic>
      <p:pic>
        <p:nvPicPr>
          <p:cNvPr id="94" name="Google Shape;94;p17"/>
          <p:cNvPicPr preferRelativeResize="0"/>
          <p:nvPr/>
        </p:nvPicPr>
        <p:blipFill>
          <a:blip r:embed="rId7">
            <a:alphaModFix/>
          </a:blip>
          <a:stretch>
            <a:fillRect/>
          </a:stretch>
        </p:blipFill>
        <p:spPr>
          <a:xfrm>
            <a:off x="5743527" y="5540854"/>
            <a:ext cx="902792" cy="1040271"/>
          </a:xfrm>
          <a:prstGeom prst="rect">
            <a:avLst/>
          </a:prstGeom>
          <a:noFill/>
          <a:ln>
            <a:noFill/>
          </a:ln>
        </p:spPr>
      </p:pic>
      <p:pic>
        <p:nvPicPr>
          <p:cNvPr id="95" name="Google Shape;95;p17"/>
          <p:cNvPicPr preferRelativeResize="0"/>
          <p:nvPr/>
        </p:nvPicPr>
        <p:blipFill>
          <a:blip r:embed="rId8">
            <a:alphaModFix/>
          </a:blip>
          <a:stretch>
            <a:fillRect/>
          </a:stretch>
        </p:blipFill>
        <p:spPr>
          <a:xfrm>
            <a:off x="4120602" y="5603279"/>
            <a:ext cx="902792" cy="10402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pic>
        <p:nvPicPr>
          <p:cNvPr id="100" name="Google Shape;100;p18"/>
          <p:cNvPicPr preferRelativeResize="0"/>
          <p:nvPr/>
        </p:nvPicPr>
        <p:blipFill>
          <a:blip r:embed="rId4">
            <a:alphaModFix/>
          </a:blip>
          <a:stretch>
            <a:fillRect/>
          </a:stretch>
        </p:blipFill>
        <p:spPr>
          <a:xfrm>
            <a:off x="4535350" y="5813054"/>
            <a:ext cx="776670" cy="836067"/>
          </a:xfrm>
          <a:prstGeom prst="rect">
            <a:avLst/>
          </a:prstGeom>
          <a:noFill/>
          <a:ln>
            <a:noFill/>
          </a:ln>
        </p:spPr>
      </p:pic>
      <p:pic>
        <p:nvPicPr>
          <p:cNvPr id="101" name="Google Shape;101;p18"/>
          <p:cNvPicPr preferRelativeResize="0"/>
          <p:nvPr/>
        </p:nvPicPr>
        <p:blipFill>
          <a:blip r:embed="rId5">
            <a:alphaModFix/>
          </a:blip>
          <a:stretch>
            <a:fillRect/>
          </a:stretch>
        </p:blipFill>
        <p:spPr>
          <a:xfrm>
            <a:off x="3668450" y="5883554"/>
            <a:ext cx="776670" cy="836067"/>
          </a:xfrm>
          <a:prstGeom prst="rect">
            <a:avLst/>
          </a:prstGeom>
          <a:noFill/>
          <a:ln>
            <a:noFill/>
          </a:ln>
        </p:spPr>
      </p:pic>
      <p:pic>
        <p:nvPicPr>
          <p:cNvPr id="102" name="Google Shape;102;p18"/>
          <p:cNvPicPr preferRelativeResize="0"/>
          <p:nvPr/>
        </p:nvPicPr>
        <p:blipFill>
          <a:blip r:embed="rId6">
            <a:alphaModFix/>
          </a:blip>
          <a:stretch>
            <a:fillRect/>
          </a:stretch>
        </p:blipFill>
        <p:spPr>
          <a:xfrm>
            <a:off x="8242812" y="5883554"/>
            <a:ext cx="776670" cy="836067"/>
          </a:xfrm>
          <a:prstGeom prst="rect">
            <a:avLst/>
          </a:prstGeom>
          <a:noFill/>
          <a:ln>
            <a:noFill/>
          </a:ln>
        </p:spPr>
      </p:pic>
      <p:pic>
        <p:nvPicPr>
          <p:cNvPr id="103" name="Google Shape;103;p18"/>
          <p:cNvPicPr preferRelativeResize="0"/>
          <p:nvPr/>
        </p:nvPicPr>
        <p:blipFill>
          <a:blip r:embed="rId7">
            <a:alphaModFix/>
          </a:blip>
          <a:stretch>
            <a:fillRect/>
          </a:stretch>
        </p:blipFill>
        <p:spPr>
          <a:xfrm>
            <a:off x="2681462" y="5837329"/>
            <a:ext cx="776670" cy="836067"/>
          </a:xfrm>
          <a:prstGeom prst="rect">
            <a:avLst/>
          </a:prstGeom>
          <a:noFill/>
          <a:ln>
            <a:noFill/>
          </a:ln>
        </p:spPr>
      </p:pic>
      <p:pic>
        <p:nvPicPr>
          <p:cNvPr id="104" name="Google Shape;104;p18"/>
          <p:cNvPicPr preferRelativeResize="0"/>
          <p:nvPr/>
        </p:nvPicPr>
        <p:blipFill>
          <a:blip r:embed="rId8">
            <a:alphaModFix/>
          </a:blip>
          <a:stretch>
            <a:fillRect/>
          </a:stretch>
        </p:blipFill>
        <p:spPr>
          <a:xfrm>
            <a:off x="6980062" y="5883554"/>
            <a:ext cx="776670" cy="836067"/>
          </a:xfrm>
          <a:prstGeom prst="rect">
            <a:avLst/>
          </a:prstGeom>
          <a:noFill/>
          <a:ln>
            <a:noFill/>
          </a:ln>
        </p:spPr>
      </p:pic>
      <p:pic>
        <p:nvPicPr>
          <p:cNvPr id="105" name="Google Shape;105;p18"/>
          <p:cNvPicPr preferRelativeResize="0"/>
          <p:nvPr/>
        </p:nvPicPr>
        <p:blipFill>
          <a:blip r:embed="rId9">
            <a:alphaModFix/>
          </a:blip>
          <a:stretch>
            <a:fillRect/>
          </a:stretch>
        </p:blipFill>
        <p:spPr>
          <a:xfrm>
            <a:off x="1904787" y="5813054"/>
            <a:ext cx="776670" cy="836067"/>
          </a:xfrm>
          <a:prstGeom prst="rect">
            <a:avLst/>
          </a:prstGeom>
          <a:noFill/>
          <a:ln>
            <a:noFill/>
          </a:ln>
        </p:spPr>
      </p:pic>
      <p:pic>
        <p:nvPicPr>
          <p:cNvPr id="106" name="Google Shape;106;p18"/>
          <p:cNvPicPr preferRelativeResize="0"/>
          <p:nvPr/>
        </p:nvPicPr>
        <p:blipFill>
          <a:blip r:embed="rId10">
            <a:alphaModFix/>
          </a:blip>
          <a:stretch>
            <a:fillRect/>
          </a:stretch>
        </p:blipFill>
        <p:spPr>
          <a:xfrm>
            <a:off x="6161362" y="5883554"/>
            <a:ext cx="776670" cy="836067"/>
          </a:xfrm>
          <a:prstGeom prst="rect">
            <a:avLst/>
          </a:prstGeom>
          <a:noFill/>
          <a:ln>
            <a:noFill/>
          </a:ln>
        </p:spPr>
      </p:pic>
      <p:pic>
        <p:nvPicPr>
          <p:cNvPr id="107" name="Google Shape;107;p18"/>
          <p:cNvPicPr preferRelativeResize="0"/>
          <p:nvPr/>
        </p:nvPicPr>
        <p:blipFill>
          <a:blip r:embed="rId11">
            <a:alphaModFix/>
          </a:blip>
          <a:stretch>
            <a:fillRect/>
          </a:stretch>
        </p:blipFill>
        <p:spPr>
          <a:xfrm>
            <a:off x="1053837" y="5813054"/>
            <a:ext cx="776670" cy="836067"/>
          </a:xfrm>
          <a:prstGeom prst="rect">
            <a:avLst/>
          </a:prstGeom>
          <a:noFill/>
          <a:ln>
            <a:noFill/>
          </a:ln>
        </p:spPr>
      </p:pic>
      <p:pic>
        <p:nvPicPr>
          <p:cNvPr id="108" name="Google Shape;108;p18"/>
          <p:cNvPicPr preferRelativeResize="0"/>
          <p:nvPr/>
        </p:nvPicPr>
        <p:blipFill>
          <a:blip r:embed="rId12">
            <a:alphaModFix/>
          </a:blip>
          <a:stretch>
            <a:fillRect/>
          </a:stretch>
        </p:blipFill>
        <p:spPr>
          <a:xfrm>
            <a:off x="5342650" y="5837329"/>
            <a:ext cx="776670" cy="836067"/>
          </a:xfrm>
          <a:prstGeom prst="rect">
            <a:avLst/>
          </a:prstGeom>
          <a:noFill/>
          <a:ln>
            <a:noFill/>
          </a:ln>
        </p:spPr>
      </p:pic>
      <p:pic>
        <p:nvPicPr>
          <p:cNvPr id="109" name="Google Shape;109;p18"/>
          <p:cNvPicPr preferRelativeResize="0"/>
          <p:nvPr/>
        </p:nvPicPr>
        <p:blipFill>
          <a:blip r:embed="rId13">
            <a:alphaModFix/>
          </a:blip>
          <a:stretch>
            <a:fillRect/>
          </a:stretch>
        </p:blipFill>
        <p:spPr>
          <a:xfrm>
            <a:off x="141112" y="5813054"/>
            <a:ext cx="776670" cy="83606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pic>
        <p:nvPicPr>
          <p:cNvPr id="114" name="Google Shape;114;p19"/>
          <p:cNvPicPr preferRelativeResize="0"/>
          <p:nvPr/>
        </p:nvPicPr>
        <p:blipFill>
          <a:blip r:embed="rId4">
            <a:alphaModFix/>
          </a:blip>
          <a:stretch>
            <a:fillRect/>
          </a:stretch>
        </p:blipFill>
        <p:spPr>
          <a:xfrm>
            <a:off x="4535350" y="5813054"/>
            <a:ext cx="776670" cy="836067"/>
          </a:xfrm>
          <a:prstGeom prst="rect">
            <a:avLst/>
          </a:prstGeom>
          <a:noFill/>
          <a:ln>
            <a:noFill/>
          </a:ln>
        </p:spPr>
      </p:pic>
      <p:pic>
        <p:nvPicPr>
          <p:cNvPr id="115" name="Google Shape;115;p19"/>
          <p:cNvPicPr preferRelativeResize="0"/>
          <p:nvPr/>
        </p:nvPicPr>
        <p:blipFill>
          <a:blip r:embed="rId5">
            <a:alphaModFix/>
          </a:blip>
          <a:stretch>
            <a:fillRect/>
          </a:stretch>
        </p:blipFill>
        <p:spPr>
          <a:xfrm>
            <a:off x="3668450" y="5883554"/>
            <a:ext cx="776670" cy="836067"/>
          </a:xfrm>
          <a:prstGeom prst="rect">
            <a:avLst/>
          </a:prstGeom>
          <a:noFill/>
          <a:ln>
            <a:noFill/>
          </a:ln>
        </p:spPr>
      </p:pic>
      <p:pic>
        <p:nvPicPr>
          <p:cNvPr id="116" name="Google Shape;116;p19"/>
          <p:cNvPicPr preferRelativeResize="0"/>
          <p:nvPr/>
        </p:nvPicPr>
        <p:blipFill>
          <a:blip r:embed="rId6">
            <a:alphaModFix/>
          </a:blip>
          <a:stretch>
            <a:fillRect/>
          </a:stretch>
        </p:blipFill>
        <p:spPr>
          <a:xfrm>
            <a:off x="8242812" y="5883554"/>
            <a:ext cx="776670" cy="836067"/>
          </a:xfrm>
          <a:prstGeom prst="rect">
            <a:avLst/>
          </a:prstGeom>
          <a:noFill/>
          <a:ln>
            <a:noFill/>
          </a:ln>
        </p:spPr>
      </p:pic>
      <p:pic>
        <p:nvPicPr>
          <p:cNvPr id="117" name="Google Shape;117;p19"/>
          <p:cNvPicPr preferRelativeResize="0"/>
          <p:nvPr/>
        </p:nvPicPr>
        <p:blipFill>
          <a:blip r:embed="rId7">
            <a:alphaModFix/>
          </a:blip>
          <a:stretch>
            <a:fillRect/>
          </a:stretch>
        </p:blipFill>
        <p:spPr>
          <a:xfrm>
            <a:off x="2681462" y="5837329"/>
            <a:ext cx="776670" cy="836067"/>
          </a:xfrm>
          <a:prstGeom prst="rect">
            <a:avLst/>
          </a:prstGeom>
          <a:noFill/>
          <a:ln>
            <a:noFill/>
          </a:ln>
        </p:spPr>
      </p:pic>
      <p:pic>
        <p:nvPicPr>
          <p:cNvPr id="118" name="Google Shape;118;p19"/>
          <p:cNvPicPr preferRelativeResize="0"/>
          <p:nvPr/>
        </p:nvPicPr>
        <p:blipFill>
          <a:blip r:embed="rId8">
            <a:alphaModFix/>
          </a:blip>
          <a:stretch>
            <a:fillRect/>
          </a:stretch>
        </p:blipFill>
        <p:spPr>
          <a:xfrm>
            <a:off x="6980062" y="5883554"/>
            <a:ext cx="776670" cy="836067"/>
          </a:xfrm>
          <a:prstGeom prst="rect">
            <a:avLst/>
          </a:prstGeom>
          <a:noFill/>
          <a:ln>
            <a:noFill/>
          </a:ln>
        </p:spPr>
      </p:pic>
      <p:pic>
        <p:nvPicPr>
          <p:cNvPr id="119" name="Google Shape;119;p19"/>
          <p:cNvPicPr preferRelativeResize="0"/>
          <p:nvPr/>
        </p:nvPicPr>
        <p:blipFill>
          <a:blip r:embed="rId9">
            <a:alphaModFix/>
          </a:blip>
          <a:stretch>
            <a:fillRect/>
          </a:stretch>
        </p:blipFill>
        <p:spPr>
          <a:xfrm>
            <a:off x="1904787" y="5813054"/>
            <a:ext cx="776670" cy="836067"/>
          </a:xfrm>
          <a:prstGeom prst="rect">
            <a:avLst/>
          </a:prstGeom>
          <a:noFill/>
          <a:ln>
            <a:noFill/>
          </a:ln>
        </p:spPr>
      </p:pic>
      <p:pic>
        <p:nvPicPr>
          <p:cNvPr id="120" name="Google Shape;120;p19"/>
          <p:cNvPicPr preferRelativeResize="0"/>
          <p:nvPr/>
        </p:nvPicPr>
        <p:blipFill>
          <a:blip r:embed="rId10">
            <a:alphaModFix/>
          </a:blip>
          <a:stretch>
            <a:fillRect/>
          </a:stretch>
        </p:blipFill>
        <p:spPr>
          <a:xfrm>
            <a:off x="6161362" y="5883554"/>
            <a:ext cx="776670" cy="836067"/>
          </a:xfrm>
          <a:prstGeom prst="rect">
            <a:avLst/>
          </a:prstGeom>
          <a:noFill/>
          <a:ln>
            <a:noFill/>
          </a:ln>
        </p:spPr>
      </p:pic>
      <p:pic>
        <p:nvPicPr>
          <p:cNvPr id="121" name="Google Shape;121;p19"/>
          <p:cNvPicPr preferRelativeResize="0"/>
          <p:nvPr/>
        </p:nvPicPr>
        <p:blipFill>
          <a:blip r:embed="rId11">
            <a:alphaModFix/>
          </a:blip>
          <a:stretch>
            <a:fillRect/>
          </a:stretch>
        </p:blipFill>
        <p:spPr>
          <a:xfrm>
            <a:off x="1053837" y="5813054"/>
            <a:ext cx="776670" cy="836067"/>
          </a:xfrm>
          <a:prstGeom prst="rect">
            <a:avLst/>
          </a:prstGeom>
          <a:noFill/>
          <a:ln>
            <a:noFill/>
          </a:ln>
        </p:spPr>
      </p:pic>
      <p:pic>
        <p:nvPicPr>
          <p:cNvPr id="122" name="Google Shape;122;p19"/>
          <p:cNvPicPr preferRelativeResize="0"/>
          <p:nvPr/>
        </p:nvPicPr>
        <p:blipFill>
          <a:blip r:embed="rId12">
            <a:alphaModFix/>
          </a:blip>
          <a:stretch>
            <a:fillRect/>
          </a:stretch>
        </p:blipFill>
        <p:spPr>
          <a:xfrm>
            <a:off x="5342650" y="5837329"/>
            <a:ext cx="776670" cy="836067"/>
          </a:xfrm>
          <a:prstGeom prst="rect">
            <a:avLst/>
          </a:prstGeom>
          <a:noFill/>
          <a:ln>
            <a:noFill/>
          </a:ln>
        </p:spPr>
      </p:pic>
      <p:pic>
        <p:nvPicPr>
          <p:cNvPr id="123" name="Google Shape;123;p19"/>
          <p:cNvPicPr preferRelativeResize="0"/>
          <p:nvPr/>
        </p:nvPicPr>
        <p:blipFill>
          <a:blip r:embed="rId13">
            <a:alphaModFix/>
          </a:blip>
          <a:stretch>
            <a:fillRect/>
          </a:stretch>
        </p:blipFill>
        <p:spPr>
          <a:xfrm>
            <a:off x="141112" y="5813054"/>
            <a:ext cx="776670" cy="8360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pic>
        <p:nvPicPr>
          <p:cNvPr id="128" name="Google Shape;128;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29" name="Google Shape;129;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130" name="Google Shape;130;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31" name="Google Shape;131;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32" name="Google Shape;132;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33" name="Google Shape;133;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34" name="Google Shape;134;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35" name="Google Shape;135;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36" name="Google Shape;136;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37" name="Google Shape;137;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38" name="Google Shape;138;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39" name="Google Shape;139;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40" name="Google Shape;140;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41" name="Google Shape;141;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42" name="Google Shape;142;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43" name="Google Shape;143;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44" name="Google Shape;144;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45" name="Google Shape;145;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46" name="Google Shape;146;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47" name="Google Shape;147;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48" name="Google Shape;148;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49" name="Google Shape;149;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50" name="Google Shape;150;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51" name="Google Shape;151;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52" name="Google Shape;152;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53" name="Google Shape;153;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54" name="Google Shape;154;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55" name="Google Shape;155;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56" name="Google Shape;156;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57" name="Google Shape;157;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58" name="Google Shape;158;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59" name="Google Shape;159;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60" name="Google Shape;160;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61" name="Google Shape;161;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62" name="Google Shape;162;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63" name="Google Shape;163;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64" name="Google Shape;164;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65" name="Google Shape;165;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66" name="Google Shape;166;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67" name="Google Shape;167;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68" name="Google Shape;168;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69" name="Google Shape;169;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70" name="Google Shape;170;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71" name="Google Shape;171;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72" name="Google Shape;172;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73" name="Google Shape;173;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74" name="Google Shape;174;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75" name="Google Shape;175;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76" name="Google Shape;176;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77" name="Google Shape;177;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78" name="Google Shape;178;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79" name="Google Shape;179;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80" name="Google Shape;180;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81" name="Google Shape;181;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82" name="Google Shape;182;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83" name="Google Shape;183;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84" name="Google Shape;184;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85" name="Google Shape;185;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86" name="Google Shape;186;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87" name="Google Shape;187;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88" name="Google Shape;188;p20"/>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189" name="Google Shape;189;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190" name="Google Shape;190;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191" name="Google Shape;191;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192" name="Google Shape;192;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193" name="Google Shape;193;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194" name="Google Shape;194;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195" name="Google Shape;195;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196" name="Google Shape;196;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197" name="Google Shape;197;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198" name="Google Shape;198;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199" name="Google Shape;199;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00" name="Google Shape;200;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01" name="Google Shape;201;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02" name="Google Shape;202;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03" name="Google Shape;203;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04" name="Google Shape;204;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05" name="Google Shape;205;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06" name="Google Shape;206;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07" name="Google Shape;207;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08" name="Google Shape;208;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09" name="Google Shape;209;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10" name="Google Shape;210;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11" name="Google Shape;211;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12" name="Google Shape;212;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13" name="Google Shape;213;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14" name="Google Shape;214;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15" name="Google Shape;215;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16" name="Google Shape;216;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17" name="Google Shape;217;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18" name="Google Shape;218;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19" name="Google Shape;219;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20" name="Google Shape;220;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21" name="Google Shape;221;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22" name="Google Shape;222;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23" name="Google Shape;223;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24" name="Google Shape;224;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25" name="Google Shape;225;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26" name="Google Shape;226;p20"/>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27" name="Google Shape;227;p20"/>
          <p:cNvPicPr preferRelativeResize="0"/>
          <p:nvPr/>
        </p:nvPicPr>
        <p:blipFill>
          <a:blip r:embed="rId5">
            <a:alphaModFix/>
          </a:blip>
          <a:stretch>
            <a:fillRect/>
          </a:stretch>
        </p:blipFill>
        <p:spPr>
          <a:xfrm>
            <a:off x="6450975" y="5961168"/>
            <a:ext cx="591475" cy="547757"/>
          </a:xfrm>
          <a:prstGeom prst="rect">
            <a:avLst/>
          </a:prstGeom>
          <a:noFill/>
          <a:ln>
            <a:noFill/>
          </a:ln>
        </p:spPr>
      </p:pic>
      <p:sp>
        <p:nvSpPr>
          <p:cNvPr id="228" name="Google Shape;228;p20"/>
          <p:cNvSpPr txBox="1"/>
          <p:nvPr/>
        </p:nvSpPr>
        <p:spPr>
          <a:xfrm>
            <a:off x="1479525" y="5291450"/>
            <a:ext cx="7484700" cy="73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Teachers, there are 40 of each (pumpkin and acorn) on top of each other. If you want your students to have to copy and paste, simply delete all but one of each. </a:t>
            </a:r>
            <a:endParaRPr/>
          </a:p>
        </p:txBody>
      </p:sp>
      <p:sp>
        <p:nvSpPr>
          <p:cNvPr id="229" name="Google Shape;229;p20"/>
          <p:cNvSpPr txBox="1"/>
          <p:nvPr/>
        </p:nvSpPr>
        <p:spPr>
          <a:xfrm>
            <a:off x="3672675" y="809375"/>
            <a:ext cx="713700" cy="70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7</a:t>
            </a:r>
            <a:endParaRPr sz="2400"/>
          </a:p>
        </p:txBody>
      </p:sp>
      <p:sp>
        <p:nvSpPr>
          <p:cNvPr id="230" name="Google Shape;230;p20"/>
          <p:cNvSpPr txBox="1"/>
          <p:nvPr/>
        </p:nvSpPr>
        <p:spPr>
          <a:xfrm>
            <a:off x="3672675" y="2545725"/>
            <a:ext cx="713700" cy="70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4</a:t>
            </a:r>
            <a:endParaRPr sz="2400"/>
          </a:p>
        </p:txBody>
      </p:sp>
      <p:sp>
        <p:nvSpPr>
          <p:cNvPr id="231" name="Google Shape;231;p20"/>
          <p:cNvSpPr txBox="1"/>
          <p:nvPr/>
        </p:nvSpPr>
        <p:spPr>
          <a:xfrm>
            <a:off x="3672675" y="4134125"/>
            <a:ext cx="713700" cy="70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2</a:t>
            </a:r>
            <a:endParaRPr sz="2400"/>
          </a:p>
        </p:txBody>
      </p:sp>
      <p:sp>
        <p:nvSpPr>
          <p:cNvPr id="232" name="Google Shape;232;p20"/>
          <p:cNvSpPr txBox="1"/>
          <p:nvPr/>
        </p:nvSpPr>
        <p:spPr>
          <a:xfrm>
            <a:off x="8250525" y="866225"/>
            <a:ext cx="713700" cy="70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1</a:t>
            </a:r>
            <a:endParaRPr sz="2400"/>
          </a:p>
        </p:txBody>
      </p:sp>
      <p:sp>
        <p:nvSpPr>
          <p:cNvPr id="233" name="Google Shape;233;p20"/>
          <p:cNvSpPr txBox="1"/>
          <p:nvPr/>
        </p:nvSpPr>
        <p:spPr>
          <a:xfrm>
            <a:off x="8250525" y="2585175"/>
            <a:ext cx="713700" cy="70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9</a:t>
            </a:r>
            <a:endParaRPr sz="2400"/>
          </a:p>
        </p:txBody>
      </p:sp>
      <p:sp>
        <p:nvSpPr>
          <p:cNvPr id="234" name="Google Shape;234;p20"/>
          <p:cNvSpPr txBox="1"/>
          <p:nvPr/>
        </p:nvSpPr>
        <p:spPr>
          <a:xfrm>
            <a:off x="8250525" y="4208400"/>
            <a:ext cx="713700" cy="70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6</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8"/>
        <p:cNvGrpSpPr/>
        <p:nvPr/>
      </p:nvGrpSpPr>
      <p:grpSpPr>
        <a:xfrm>
          <a:off x="0" y="0"/>
          <a:ext cx="0" cy="0"/>
          <a:chOff x="0" y="0"/>
          <a:chExt cx="0" cy="0"/>
        </a:xfrm>
      </p:grpSpPr>
      <p:pic>
        <p:nvPicPr>
          <p:cNvPr id="239" name="Google Shape;239;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40" name="Google Shape;240;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241" name="Google Shape;241;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42" name="Google Shape;242;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43" name="Google Shape;243;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44" name="Google Shape;244;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45" name="Google Shape;245;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46" name="Google Shape;246;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47" name="Google Shape;247;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48" name="Google Shape;248;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49" name="Google Shape;249;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50" name="Google Shape;250;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51" name="Google Shape;251;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52" name="Google Shape;252;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53" name="Google Shape;253;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54" name="Google Shape;254;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55" name="Google Shape;255;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56" name="Google Shape;256;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57" name="Google Shape;257;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58" name="Google Shape;258;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59" name="Google Shape;259;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60" name="Google Shape;260;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61" name="Google Shape;261;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62" name="Google Shape;262;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63" name="Google Shape;263;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64" name="Google Shape;264;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65" name="Google Shape;265;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66" name="Google Shape;266;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67" name="Google Shape;267;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68" name="Google Shape;268;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69" name="Google Shape;269;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70" name="Google Shape;270;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71" name="Google Shape;271;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72" name="Google Shape;272;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73" name="Google Shape;273;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74" name="Google Shape;274;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75" name="Google Shape;275;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76" name="Google Shape;276;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77" name="Google Shape;277;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78" name="Google Shape;278;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79" name="Google Shape;279;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80" name="Google Shape;280;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81" name="Google Shape;281;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82" name="Google Shape;282;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83" name="Google Shape;283;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84" name="Google Shape;284;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85" name="Google Shape;285;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86" name="Google Shape;286;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87" name="Google Shape;287;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88" name="Google Shape;288;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89" name="Google Shape;289;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90" name="Google Shape;290;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91" name="Google Shape;291;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92" name="Google Shape;292;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93" name="Google Shape;293;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94" name="Google Shape;294;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95" name="Google Shape;295;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96" name="Google Shape;296;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97" name="Google Shape;297;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98" name="Google Shape;298;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299" name="Google Shape;299;p21"/>
          <p:cNvPicPr preferRelativeResize="0"/>
          <p:nvPr/>
        </p:nvPicPr>
        <p:blipFill>
          <a:blip r:embed="rId4">
            <a:alphaModFix/>
          </a:blip>
          <a:stretch>
            <a:fillRect/>
          </a:stretch>
        </p:blipFill>
        <p:spPr>
          <a:xfrm>
            <a:off x="1418575" y="5990825"/>
            <a:ext cx="591475" cy="488450"/>
          </a:xfrm>
          <a:prstGeom prst="rect">
            <a:avLst/>
          </a:prstGeom>
          <a:noFill/>
          <a:ln>
            <a:noFill/>
          </a:ln>
        </p:spPr>
      </p:pic>
      <p:pic>
        <p:nvPicPr>
          <p:cNvPr id="300" name="Google Shape;300;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01" name="Google Shape;301;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02" name="Google Shape;302;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03" name="Google Shape;303;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04" name="Google Shape;304;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05" name="Google Shape;305;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06" name="Google Shape;306;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07" name="Google Shape;307;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08" name="Google Shape;308;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09" name="Google Shape;309;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10" name="Google Shape;310;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11" name="Google Shape;311;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12" name="Google Shape;312;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13" name="Google Shape;313;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14" name="Google Shape;314;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15" name="Google Shape;315;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16" name="Google Shape;316;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17" name="Google Shape;317;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18" name="Google Shape;318;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19" name="Google Shape;319;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20" name="Google Shape;320;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21" name="Google Shape;321;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22" name="Google Shape;322;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23" name="Google Shape;323;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24" name="Google Shape;324;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25" name="Google Shape;325;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26" name="Google Shape;326;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27" name="Google Shape;327;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28" name="Google Shape;328;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29" name="Google Shape;329;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30" name="Google Shape;330;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31" name="Google Shape;331;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32" name="Google Shape;332;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33" name="Google Shape;333;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34" name="Google Shape;334;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35" name="Google Shape;335;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36" name="Google Shape;336;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37" name="Google Shape;337;p21"/>
          <p:cNvPicPr preferRelativeResize="0"/>
          <p:nvPr/>
        </p:nvPicPr>
        <p:blipFill>
          <a:blip r:embed="rId5">
            <a:alphaModFix/>
          </a:blip>
          <a:stretch>
            <a:fillRect/>
          </a:stretch>
        </p:blipFill>
        <p:spPr>
          <a:xfrm>
            <a:off x="6450975" y="5961168"/>
            <a:ext cx="591475" cy="547757"/>
          </a:xfrm>
          <a:prstGeom prst="rect">
            <a:avLst/>
          </a:prstGeom>
          <a:noFill/>
          <a:ln>
            <a:noFill/>
          </a:ln>
        </p:spPr>
      </p:pic>
      <p:pic>
        <p:nvPicPr>
          <p:cNvPr id="338" name="Google Shape;338;p21"/>
          <p:cNvPicPr preferRelativeResize="0"/>
          <p:nvPr/>
        </p:nvPicPr>
        <p:blipFill>
          <a:blip r:embed="rId5">
            <a:alphaModFix/>
          </a:blip>
          <a:stretch>
            <a:fillRect/>
          </a:stretch>
        </p:blipFill>
        <p:spPr>
          <a:xfrm>
            <a:off x="6450975" y="5961168"/>
            <a:ext cx="591475" cy="547757"/>
          </a:xfrm>
          <a:prstGeom prst="rect">
            <a:avLst/>
          </a:prstGeom>
          <a:noFill/>
          <a:ln>
            <a:noFill/>
          </a:ln>
        </p:spPr>
      </p:pic>
      <p:sp>
        <p:nvSpPr>
          <p:cNvPr id="339" name="Google Shape;339;p21"/>
          <p:cNvSpPr txBox="1"/>
          <p:nvPr/>
        </p:nvSpPr>
        <p:spPr>
          <a:xfrm>
            <a:off x="1479525" y="5291450"/>
            <a:ext cx="7484700" cy="73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Teachers, there are 40 of each (pumpkin and acorn) on top of each other. If you want your students to have to copy and paste, simply delete all but one of each. </a:t>
            </a:r>
            <a:endParaRPr/>
          </a:p>
        </p:txBody>
      </p:sp>
      <p:sp>
        <p:nvSpPr>
          <p:cNvPr id="340" name="Google Shape;340;p21"/>
          <p:cNvSpPr txBox="1"/>
          <p:nvPr/>
        </p:nvSpPr>
        <p:spPr>
          <a:xfrm>
            <a:off x="3672675" y="809375"/>
            <a:ext cx="713700" cy="70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8</a:t>
            </a:r>
            <a:endParaRPr sz="2400"/>
          </a:p>
        </p:txBody>
      </p:sp>
      <p:sp>
        <p:nvSpPr>
          <p:cNvPr id="341" name="Google Shape;341;p21"/>
          <p:cNvSpPr txBox="1"/>
          <p:nvPr/>
        </p:nvSpPr>
        <p:spPr>
          <a:xfrm>
            <a:off x="3672675" y="2545725"/>
            <a:ext cx="713700" cy="70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0</a:t>
            </a:r>
            <a:endParaRPr sz="2400"/>
          </a:p>
        </p:txBody>
      </p:sp>
      <p:sp>
        <p:nvSpPr>
          <p:cNvPr id="342" name="Google Shape;342;p21"/>
          <p:cNvSpPr txBox="1"/>
          <p:nvPr/>
        </p:nvSpPr>
        <p:spPr>
          <a:xfrm>
            <a:off x="3672675" y="4134125"/>
            <a:ext cx="713700" cy="70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5</a:t>
            </a:r>
            <a:endParaRPr sz="2400"/>
          </a:p>
        </p:txBody>
      </p:sp>
      <p:sp>
        <p:nvSpPr>
          <p:cNvPr id="343" name="Google Shape;343;p21"/>
          <p:cNvSpPr txBox="1"/>
          <p:nvPr/>
        </p:nvSpPr>
        <p:spPr>
          <a:xfrm>
            <a:off x="8250525" y="866225"/>
            <a:ext cx="713700" cy="70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3</a:t>
            </a:r>
            <a:endParaRPr sz="2400"/>
          </a:p>
        </p:txBody>
      </p:sp>
      <p:sp>
        <p:nvSpPr>
          <p:cNvPr id="344" name="Google Shape;344;p21"/>
          <p:cNvSpPr txBox="1"/>
          <p:nvPr/>
        </p:nvSpPr>
        <p:spPr>
          <a:xfrm>
            <a:off x="8250525" y="2585175"/>
            <a:ext cx="713700" cy="70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7</a:t>
            </a:r>
            <a:endParaRPr sz="2400"/>
          </a:p>
        </p:txBody>
      </p:sp>
      <p:sp>
        <p:nvSpPr>
          <p:cNvPr id="345" name="Google Shape;345;p21"/>
          <p:cNvSpPr txBox="1"/>
          <p:nvPr/>
        </p:nvSpPr>
        <p:spPr>
          <a:xfrm>
            <a:off x="8250525" y="4208400"/>
            <a:ext cx="713700" cy="70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t>10</a:t>
            </a:r>
            <a:endParaRPr sz="24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Words>
  <Application>Microsoft Office PowerPoint</Application>
  <PresentationFormat>On-screen Show (4:3)</PresentationFormat>
  <Paragraphs>14</Paragraphs>
  <Slides>16</Slides>
  <Notes>16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16</vt:i4>
      </vt:variant>
    </vt:vector>
  </HeadingPairs>
  <TitlesOfParts>
    <vt:vector size="18" baseType="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cate</dc:creator>
  <cp:lastModifiedBy>Cate Plovich</cp:lastModifiedBy>
  <cp:revision>2</cp:revision>
  <dcterms:modified xsi:type="dcterms:W3CDTF">2022-11-28T02:54:16Z</dcterms:modified>
</cp:coreProperties>
</file>