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85" r:id="rId3"/>
    <p:sldId id="293" r:id="rId4"/>
    <p:sldId id="284" r:id="rId5"/>
    <p:sldId id="287" r:id="rId6"/>
    <p:sldId id="289" r:id="rId7"/>
    <p:sldId id="290" r:id="rId8"/>
    <p:sldId id="291" r:id="rId9"/>
    <p:sldId id="277" r:id="rId10"/>
    <p:sldId id="279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9837EB-D50D-4422-B5A4-C4D8BA536057}" v="14" dt="2022-11-18T20:34:08.860"/>
  </p1510:revLst>
</p1510:revInfo>
</file>

<file path=ppt/tableStyles.xml><?xml version="1.0" encoding="utf-8"?>
<a:tblStyleLst xmlns:a="http://schemas.openxmlformats.org/drawingml/2006/main" def="{2925CC5C-31CF-4505-B818-A75454E3EB30}">
  <a:tblStyle styleId="{2925CC5C-31CF-4505-B818-A75454E3EB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 Plovich" userId="186c4d68-f86e-400d-9c74-70a0b8d4d88e" providerId="ADAL" clId="{959837EB-D50D-4422-B5A4-C4D8BA536057}"/>
    <pc:docChg chg="undo custSel addSld delSld modSld sldOrd">
      <pc:chgData name="Cate Plovich" userId="186c4d68-f86e-400d-9c74-70a0b8d4d88e" providerId="ADAL" clId="{959837EB-D50D-4422-B5A4-C4D8BA536057}" dt="2022-11-18T20:38:11.086" v="246" actId="20577"/>
      <pc:docMkLst>
        <pc:docMk/>
      </pc:docMkLst>
      <pc:sldChg chg="del">
        <pc:chgData name="Cate Plovich" userId="186c4d68-f86e-400d-9c74-70a0b8d4d88e" providerId="ADAL" clId="{959837EB-D50D-4422-B5A4-C4D8BA536057}" dt="2022-11-18T19:54:36.976" v="4" actId="47"/>
        <pc:sldMkLst>
          <pc:docMk/>
          <pc:sldMk cId="0" sldId="275"/>
        </pc:sldMkLst>
      </pc:sldChg>
      <pc:sldChg chg="del">
        <pc:chgData name="Cate Plovich" userId="186c4d68-f86e-400d-9c74-70a0b8d4d88e" providerId="ADAL" clId="{959837EB-D50D-4422-B5A4-C4D8BA536057}" dt="2022-11-18T19:53:45.055" v="1" actId="47"/>
        <pc:sldMkLst>
          <pc:docMk/>
          <pc:sldMk cId="0" sldId="278"/>
        </pc:sldMkLst>
      </pc:sldChg>
      <pc:sldChg chg="del">
        <pc:chgData name="Cate Plovich" userId="186c4d68-f86e-400d-9c74-70a0b8d4d88e" providerId="ADAL" clId="{959837EB-D50D-4422-B5A4-C4D8BA536057}" dt="2022-11-18T19:53:47.763" v="2" actId="47"/>
        <pc:sldMkLst>
          <pc:docMk/>
          <pc:sldMk cId="0" sldId="280"/>
        </pc:sldMkLst>
      </pc:sldChg>
      <pc:sldChg chg="addSp delSp modSp mod">
        <pc:chgData name="Cate Plovich" userId="186c4d68-f86e-400d-9c74-70a0b8d4d88e" providerId="ADAL" clId="{959837EB-D50D-4422-B5A4-C4D8BA536057}" dt="2022-11-18T20:35:16.010" v="222" actId="403"/>
        <pc:sldMkLst>
          <pc:docMk/>
          <pc:sldMk cId="0" sldId="285"/>
        </pc:sldMkLst>
        <pc:spChg chg="add mod">
          <ac:chgData name="Cate Plovich" userId="186c4d68-f86e-400d-9c74-70a0b8d4d88e" providerId="ADAL" clId="{959837EB-D50D-4422-B5A4-C4D8BA536057}" dt="2022-11-18T19:55:43.152" v="22" actId="1076"/>
          <ac:spMkLst>
            <pc:docMk/>
            <pc:sldMk cId="0" sldId="285"/>
            <ac:spMk id="2" creationId="{EF5BA4F1-A823-5B17-0AE0-360C1003017E}"/>
          </ac:spMkLst>
        </pc:spChg>
        <pc:spChg chg="add mod">
          <ac:chgData name="Cate Plovich" userId="186c4d68-f86e-400d-9c74-70a0b8d4d88e" providerId="ADAL" clId="{959837EB-D50D-4422-B5A4-C4D8BA536057}" dt="2022-11-18T20:33:20.345" v="199" actId="1076"/>
          <ac:spMkLst>
            <pc:docMk/>
            <pc:sldMk cId="0" sldId="285"/>
            <ac:spMk id="3" creationId="{44544A01-BD5F-0856-72A7-172AD73C3215}"/>
          </ac:spMkLst>
        </pc:spChg>
        <pc:spChg chg="add del">
          <ac:chgData name="Cate Plovich" userId="186c4d68-f86e-400d-9c74-70a0b8d4d88e" providerId="ADAL" clId="{959837EB-D50D-4422-B5A4-C4D8BA536057}" dt="2022-11-18T20:28:11.637" v="62" actId="478"/>
          <ac:spMkLst>
            <pc:docMk/>
            <pc:sldMk cId="0" sldId="285"/>
            <ac:spMk id="4" creationId="{F9CA3A7D-5E9A-56EF-20AF-2451056E4395}"/>
          </ac:spMkLst>
        </pc:spChg>
        <pc:graphicFrameChg chg="mod modGraphic">
          <ac:chgData name="Cate Plovich" userId="186c4d68-f86e-400d-9c74-70a0b8d4d88e" providerId="ADAL" clId="{959837EB-D50D-4422-B5A4-C4D8BA536057}" dt="2022-11-18T20:35:16.010" v="222" actId="403"/>
          <ac:graphicFrameMkLst>
            <pc:docMk/>
            <pc:sldMk cId="0" sldId="285"/>
            <ac:graphicFrameMk id="553" creationId="{00000000-0000-0000-0000-000000000000}"/>
          </ac:graphicFrameMkLst>
        </pc:graphicFrameChg>
        <pc:picChg chg="add mod">
          <ac:chgData name="Cate Plovich" userId="186c4d68-f86e-400d-9c74-70a0b8d4d88e" providerId="ADAL" clId="{959837EB-D50D-4422-B5A4-C4D8BA536057}" dt="2022-11-18T20:35:08.117" v="216" actId="1076"/>
          <ac:picMkLst>
            <pc:docMk/>
            <pc:sldMk cId="0" sldId="285"/>
            <ac:picMk id="6" creationId="{C6795FD6-00B4-9375-1103-B8433724ABF3}"/>
          </ac:picMkLst>
        </pc:picChg>
      </pc:sldChg>
      <pc:sldChg chg="del">
        <pc:chgData name="Cate Plovich" userId="186c4d68-f86e-400d-9c74-70a0b8d4d88e" providerId="ADAL" clId="{959837EB-D50D-4422-B5A4-C4D8BA536057}" dt="2022-11-18T19:53:41.461" v="0" actId="47"/>
        <pc:sldMkLst>
          <pc:docMk/>
          <pc:sldMk cId="0" sldId="286"/>
        </pc:sldMkLst>
      </pc:sldChg>
      <pc:sldChg chg="del">
        <pc:chgData name="Cate Plovich" userId="186c4d68-f86e-400d-9c74-70a0b8d4d88e" providerId="ADAL" clId="{959837EB-D50D-4422-B5A4-C4D8BA536057}" dt="2022-11-18T19:53:53.307" v="3" actId="47"/>
        <pc:sldMkLst>
          <pc:docMk/>
          <pc:sldMk cId="0" sldId="288"/>
        </pc:sldMkLst>
      </pc:sldChg>
      <pc:sldChg chg="add del ord setBg">
        <pc:chgData name="Cate Plovich" userId="186c4d68-f86e-400d-9c74-70a0b8d4d88e" providerId="ADAL" clId="{959837EB-D50D-4422-B5A4-C4D8BA536057}" dt="2022-11-18T19:54:57.337" v="9" actId="2696"/>
        <pc:sldMkLst>
          <pc:docMk/>
          <pc:sldMk cId="2848753593" sldId="292"/>
        </pc:sldMkLst>
      </pc:sldChg>
      <pc:sldChg chg="modSp add mod">
        <pc:chgData name="Cate Plovich" userId="186c4d68-f86e-400d-9c74-70a0b8d4d88e" providerId="ADAL" clId="{959837EB-D50D-4422-B5A4-C4D8BA536057}" dt="2022-11-18T20:38:11.086" v="246" actId="20577"/>
        <pc:sldMkLst>
          <pc:docMk/>
          <pc:sldMk cId="691000994" sldId="293"/>
        </pc:sldMkLst>
        <pc:graphicFrameChg chg="mod modGraphic">
          <ac:chgData name="Cate Plovich" userId="186c4d68-f86e-400d-9c74-70a0b8d4d88e" providerId="ADAL" clId="{959837EB-D50D-4422-B5A4-C4D8BA536057}" dt="2022-11-18T20:38:11.086" v="246" actId="20577"/>
          <ac:graphicFrameMkLst>
            <pc:docMk/>
            <pc:sldMk cId="691000994" sldId="293"/>
            <ac:graphicFrameMk id="553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94529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8117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274897454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274897454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2108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2748974549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2748974549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5260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2748974549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2748974549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2308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748974549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2748974549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6573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2748974549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2748974549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3742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2748974549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2748974549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161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2748974549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2748974549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5842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274897454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2748974549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0350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274897454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274897454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3653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hyperlink" Target="https://ypi.com/" TargetMode="External"/><Relationship Id="rId4" Type="http://schemas.openxmlformats.org/officeDocument/2006/relationships/hyperlink" Target="https://www.almanac.com/november-birth-flowe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" name="Google Shape;553;p42"/>
          <p:cNvGraphicFramePr/>
          <p:nvPr>
            <p:extLst>
              <p:ext uri="{D42A27DB-BD31-4B8C-83A1-F6EECF244321}">
                <p14:modId xmlns:p14="http://schemas.microsoft.com/office/powerpoint/2010/main" val="4281681083"/>
              </p:ext>
            </p:extLst>
          </p:nvPr>
        </p:nvGraphicFramePr>
        <p:xfrm>
          <a:off x="118675" y="1556148"/>
          <a:ext cx="8906650" cy="4595300"/>
        </p:xfrm>
        <a:graphic>
          <a:graphicData uri="http://schemas.openxmlformats.org/drawingml/2006/table">
            <a:tbl>
              <a:tblPr>
                <a:noFill/>
                <a:tableStyleId>{2925CC5C-31CF-4505-B818-A75454E3EB30}</a:tableStyleId>
              </a:tblPr>
              <a:tblGrid>
                <a:gridCol w="2960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3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3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6752">
                <a:tc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Question:</a:t>
                      </a:r>
                      <a:endParaRPr sz="2400" dirty="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dirty="0"/>
                        <a:t>What is November’s birth flower?</a:t>
                      </a:r>
                      <a:endParaRPr sz="28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204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Source 1: (</a:t>
                      </a:r>
                      <a:r>
                        <a:rPr lang="en" sz="1800" i="1" dirty="0">
                          <a:solidFill>
                            <a:srgbClr val="FF0000"/>
                          </a:solidFill>
                        </a:rPr>
                        <a:t>Website Name</a:t>
                      </a:r>
                      <a:r>
                        <a:rPr lang="en" sz="1800" dirty="0"/>
                        <a:t>) 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sz="1800" dirty="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sz="1800" dirty="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dirty="0"/>
                        <a:t>Almanac.com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URL</a:t>
                      </a:r>
                      <a:r>
                        <a:rPr lang="en" sz="1800" i="1" dirty="0">
                          <a:solidFill>
                            <a:srgbClr val="FF0000"/>
                          </a:solidFill>
                        </a:rPr>
                        <a:t>:(Website Address) 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sz="1800" i="1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i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>
                          <a:hlinkClick r:id="rId4"/>
                        </a:rPr>
                        <a:t>https://www.almanac.com/november-birth-flower</a:t>
                      </a:r>
                      <a:endParaRPr lang="en-US" sz="1800" dirty="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Website Publisher or Author </a:t>
                      </a:r>
                      <a:r>
                        <a:rPr lang="en" sz="1400" i="1" dirty="0">
                          <a:solidFill>
                            <a:srgbClr val="FF0000"/>
                          </a:solidFill>
                        </a:rPr>
                        <a:t>(Copyright Information) :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sz="1400" i="1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©2022 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  <a:hlinkClick r:id="rId5"/>
                        </a:rPr>
                        <a:t>Yankee Publishing, Inc.,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OR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i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0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Answer: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The Chrysanthemum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F5BA4F1-A823-5B17-0AE0-360C1003017E}"/>
              </a:ext>
            </a:extLst>
          </p:cNvPr>
          <p:cNvSpPr txBox="1"/>
          <p:nvPr/>
        </p:nvSpPr>
        <p:spPr>
          <a:xfrm>
            <a:off x="3334044" y="1087162"/>
            <a:ext cx="181473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Example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544A01-BD5F-0856-72A7-172AD73C3215}"/>
              </a:ext>
            </a:extLst>
          </p:cNvPr>
          <p:cNvSpPr txBox="1"/>
          <p:nvPr/>
        </p:nvSpPr>
        <p:spPr>
          <a:xfrm>
            <a:off x="3556783" y="6035658"/>
            <a:ext cx="181473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Example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795FD6-00B4-9375-1103-B8433724AB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8060" y="4188761"/>
            <a:ext cx="1495634" cy="5906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" name="Google Shape;553;p42"/>
          <p:cNvGraphicFramePr/>
          <p:nvPr>
            <p:extLst>
              <p:ext uri="{D42A27DB-BD31-4B8C-83A1-F6EECF244321}">
                <p14:modId xmlns:p14="http://schemas.microsoft.com/office/powerpoint/2010/main" val="3594985402"/>
              </p:ext>
            </p:extLst>
          </p:nvPr>
        </p:nvGraphicFramePr>
        <p:xfrm>
          <a:off x="237350" y="1379549"/>
          <a:ext cx="8669300" cy="5161927"/>
        </p:xfrm>
        <a:graphic>
          <a:graphicData uri="http://schemas.openxmlformats.org/drawingml/2006/table">
            <a:tbl>
              <a:tblPr>
                <a:noFill/>
                <a:tableStyleId>{2925CC5C-31CF-4505-B818-A75454E3EB30}</a:tableStyleId>
              </a:tblPr>
              <a:tblGrid>
                <a:gridCol w="288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8225">
                <a:tc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Question:</a:t>
                      </a:r>
                      <a:endParaRPr sz="1800" dirty="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Which </a:t>
                      </a:r>
                      <a:r>
                        <a:rPr lang="en" sz="1800" dirty="0">
                          <a:highlight>
                            <a:srgbClr val="FFFF00"/>
                          </a:highlight>
                        </a:rPr>
                        <a:t>U.S. President </a:t>
                      </a:r>
                      <a:r>
                        <a:rPr lang="en" sz="1800" dirty="0"/>
                        <a:t>declared </a:t>
                      </a:r>
                      <a:r>
                        <a:rPr lang="en" sz="1800"/>
                        <a:t>the FIRST national </a:t>
                      </a:r>
                      <a:r>
                        <a:rPr lang="en" sz="1800" dirty="0"/>
                        <a:t>Day of Thanksgiving?</a:t>
                      </a:r>
                      <a:endParaRPr sz="18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162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Source 1: </a:t>
                      </a:r>
                      <a:r>
                        <a:rPr lang="en" sz="180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" sz="1800" i="1" dirty="0">
                          <a:solidFill>
                            <a:srgbClr val="FF0000"/>
                          </a:solidFill>
                        </a:rPr>
                        <a:t>Website Name)</a:t>
                      </a:r>
                      <a:endParaRPr sz="18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URL: </a:t>
                      </a:r>
                      <a:r>
                        <a:rPr lang="en" sz="1800" i="1" dirty="0">
                          <a:solidFill>
                            <a:srgbClr val="FF0000"/>
                          </a:solidFill>
                        </a:rPr>
                        <a:t>:(Website Address) </a:t>
                      </a:r>
                      <a:endParaRPr sz="18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Website Publisher or Author: </a:t>
                      </a:r>
                      <a:r>
                        <a:rPr lang="en" sz="1400" dirty="0">
                          <a:solidFill>
                            <a:srgbClr val="FF0000"/>
                          </a:solidFill>
                        </a:rPr>
                        <a:t>(Copyright Information) </a:t>
                      </a:r>
                      <a:endParaRPr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207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Answer:</a:t>
                      </a:r>
                      <a:endParaRPr sz="18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000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1"/>
          <p:cNvSpPr txBox="1"/>
          <p:nvPr/>
        </p:nvSpPr>
        <p:spPr>
          <a:xfrm>
            <a:off x="304600" y="1366375"/>
            <a:ext cx="8398500" cy="50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In the </a:t>
            </a:r>
            <a:r>
              <a:rPr lang="en-US" sz="1800" dirty="0" err="1"/>
              <a:t>psat</a:t>
            </a:r>
            <a:r>
              <a:rPr lang="en-US" sz="1800" dirty="0"/>
              <a:t>, Thanksgiving </a:t>
            </a:r>
            <a:r>
              <a:rPr lang="en-US" sz="1800" dirty="0" err="1"/>
              <a:t>celebrad</a:t>
            </a:r>
            <a:r>
              <a:rPr lang="en-US" sz="1800" dirty="0"/>
              <a:t> the </a:t>
            </a:r>
            <a:r>
              <a:rPr lang="en-US" sz="1800" b="1" dirty="0"/>
              <a:t>harvest</a:t>
            </a:r>
            <a:r>
              <a:rPr lang="en-US" sz="1800" dirty="0"/>
              <a:t>, or the </a:t>
            </a:r>
            <a:r>
              <a:rPr lang="en-US" sz="1800" dirty="0" err="1"/>
              <a:t>fud</a:t>
            </a:r>
            <a:r>
              <a:rPr lang="en-US" sz="1800" dirty="0"/>
              <a:t> that was </a:t>
            </a:r>
            <a:r>
              <a:rPr lang="en-US" sz="1800" dirty="0" err="1"/>
              <a:t>groun</a:t>
            </a:r>
            <a:r>
              <a:rPr lang="en-US" sz="1800" dirty="0"/>
              <a:t> during the </a:t>
            </a:r>
            <a:r>
              <a:rPr lang="en-US" sz="1800" dirty="0" err="1"/>
              <a:t>yeer</a:t>
            </a:r>
            <a:r>
              <a:rPr lang="en-US" sz="1800" dirty="0"/>
              <a:t>. The </a:t>
            </a:r>
            <a:r>
              <a:rPr lang="en-US" sz="1800" dirty="0" err="1"/>
              <a:t>havest</a:t>
            </a:r>
            <a:r>
              <a:rPr lang="en-US" sz="1800" dirty="0"/>
              <a:t> was gathered in the </a:t>
            </a:r>
            <a:r>
              <a:rPr lang="en-US" sz="1800" dirty="0" err="1"/>
              <a:t>fawl</a:t>
            </a:r>
            <a:r>
              <a:rPr lang="en-US" sz="1800" dirty="0"/>
              <a:t>. So Thanksgiving is celebrated in the fall, too.</a:t>
            </a:r>
          </a:p>
          <a:p>
            <a:r>
              <a:rPr lang="en-US" sz="1800" dirty="0"/>
              <a:t>This </a:t>
            </a:r>
            <a:r>
              <a:rPr lang="en-US" sz="1800" b="1" dirty="0"/>
              <a:t>cornucopia</a:t>
            </a:r>
            <a:r>
              <a:rPr lang="en-US" sz="1800" dirty="0"/>
              <a:t> is a </a:t>
            </a:r>
            <a:r>
              <a:rPr lang="en-US" sz="1800" dirty="0" err="1"/>
              <a:t>simbol</a:t>
            </a:r>
            <a:r>
              <a:rPr lang="en-US" sz="1800" dirty="0"/>
              <a:t> of the harvest. It shoes fruits and vegetables that are gathered in a fall harvest.</a:t>
            </a:r>
          </a:p>
          <a:p>
            <a:r>
              <a:rPr lang="en-US" sz="1800" b="1" dirty="0"/>
              <a:t>Is Thanksgiving only celebrated in the United States?  </a:t>
            </a:r>
            <a:endParaRPr lang="en-US" sz="1800" dirty="0"/>
          </a:p>
          <a:p>
            <a:r>
              <a:rPr lang="en-US" sz="1800" dirty="0"/>
              <a:t>Same other </a:t>
            </a:r>
            <a:r>
              <a:rPr lang="en-US" sz="1800" dirty="0" err="1"/>
              <a:t>cowntries</a:t>
            </a:r>
            <a:r>
              <a:rPr lang="en-US" sz="1800" dirty="0"/>
              <a:t> celebrate Thanksgiving, too. These are some of the </a:t>
            </a:r>
            <a:r>
              <a:rPr lang="en-US" sz="1800" dirty="0" err="1"/>
              <a:t>plases</a:t>
            </a:r>
            <a:r>
              <a:rPr lang="en-US" sz="1800" dirty="0"/>
              <a:t> around the world that celebrate Thanksgiving:</a:t>
            </a:r>
          </a:p>
          <a:p>
            <a:r>
              <a:rPr lang="en-US" sz="1800" dirty="0"/>
              <a:t>•Canada</a:t>
            </a:r>
          </a:p>
          <a:p>
            <a:r>
              <a:rPr lang="en-US" sz="1800" dirty="0"/>
              <a:t>•Liberia, a </a:t>
            </a:r>
            <a:r>
              <a:rPr lang="en-US" sz="1800" dirty="0" err="1"/>
              <a:t>cotry</a:t>
            </a:r>
            <a:r>
              <a:rPr lang="en-US" sz="1800" dirty="0"/>
              <a:t> in Africa</a:t>
            </a:r>
          </a:p>
          <a:p>
            <a:r>
              <a:rPr lang="en-US" sz="1800" dirty="0"/>
              <a:t>•Saint Lucia, a </a:t>
            </a:r>
            <a:r>
              <a:rPr lang="en-US" sz="1800" dirty="0" err="1"/>
              <a:t>countre</a:t>
            </a:r>
            <a:r>
              <a:rPr lang="en-US" sz="1800" dirty="0"/>
              <a:t> in the Caribbean</a:t>
            </a:r>
          </a:p>
          <a:p>
            <a:r>
              <a:rPr lang="en-US" sz="1800" dirty="0"/>
              <a:t>•Norfolk Island, a </a:t>
            </a:r>
            <a:r>
              <a:rPr lang="en-US" sz="1800" dirty="0" err="1"/>
              <a:t>smaal</a:t>
            </a:r>
            <a:r>
              <a:rPr lang="en-US" sz="1800" dirty="0"/>
              <a:t> island that is part of Australia</a:t>
            </a:r>
          </a:p>
          <a:p>
            <a:r>
              <a:rPr lang="en-US" sz="1800" dirty="0"/>
              <a:t>Often, these places celebrate Thanksgiving on a </a:t>
            </a:r>
            <a:r>
              <a:rPr lang="en-US" sz="1800" dirty="0" err="1"/>
              <a:t>diffrent</a:t>
            </a:r>
            <a:r>
              <a:rPr lang="en-US" sz="1800" dirty="0"/>
              <a:t> day. For example, people in Canada celebrate Thanksgiving on the </a:t>
            </a:r>
            <a:r>
              <a:rPr lang="en-US" sz="1800" dirty="0" err="1"/>
              <a:t>secend</a:t>
            </a:r>
            <a:r>
              <a:rPr lang="en-US" sz="1800" dirty="0"/>
              <a:t> Monday in October.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</a:rPr>
              <a:t> 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44"/>
          <p:cNvSpPr txBox="1"/>
          <p:nvPr/>
        </p:nvSpPr>
        <p:spPr>
          <a:xfrm>
            <a:off x="687550" y="22628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44"/>
          <p:cNvSpPr txBox="1"/>
          <p:nvPr/>
        </p:nvSpPr>
        <p:spPr>
          <a:xfrm>
            <a:off x="687550" y="29591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44"/>
          <p:cNvSpPr txBox="1"/>
          <p:nvPr/>
        </p:nvSpPr>
        <p:spPr>
          <a:xfrm>
            <a:off x="687550" y="36990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44"/>
          <p:cNvSpPr txBox="1"/>
          <p:nvPr/>
        </p:nvSpPr>
        <p:spPr>
          <a:xfrm>
            <a:off x="687550" y="44389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44"/>
          <p:cNvSpPr txBox="1"/>
          <p:nvPr/>
        </p:nvSpPr>
        <p:spPr>
          <a:xfrm>
            <a:off x="687550" y="51352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44"/>
          <p:cNvSpPr txBox="1"/>
          <p:nvPr/>
        </p:nvSpPr>
        <p:spPr>
          <a:xfrm>
            <a:off x="687550" y="58794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44"/>
          <p:cNvSpPr txBox="1"/>
          <p:nvPr/>
        </p:nvSpPr>
        <p:spPr>
          <a:xfrm>
            <a:off x="2745925" y="22628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44"/>
          <p:cNvSpPr txBox="1"/>
          <p:nvPr/>
        </p:nvSpPr>
        <p:spPr>
          <a:xfrm>
            <a:off x="2745925" y="29591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44"/>
          <p:cNvSpPr txBox="1"/>
          <p:nvPr/>
        </p:nvSpPr>
        <p:spPr>
          <a:xfrm>
            <a:off x="2745925" y="36990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44"/>
          <p:cNvSpPr txBox="1"/>
          <p:nvPr/>
        </p:nvSpPr>
        <p:spPr>
          <a:xfrm>
            <a:off x="2745925" y="44389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44"/>
          <p:cNvSpPr txBox="1"/>
          <p:nvPr/>
        </p:nvSpPr>
        <p:spPr>
          <a:xfrm>
            <a:off x="2745925" y="51352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44"/>
          <p:cNvSpPr txBox="1"/>
          <p:nvPr/>
        </p:nvSpPr>
        <p:spPr>
          <a:xfrm>
            <a:off x="2745925" y="58794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44"/>
          <p:cNvSpPr txBox="1"/>
          <p:nvPr/>
        </p:nvSpPr>
        <p:spPr>
          <a:xfrm>
            <a:off x="4804300" y="22628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44"/>
          <p:cNvSpPr txBox="1"/>
          <p:nvPr/>
        </p:nvSpPr>
        <p:spPr>
          <a:xfrm>
            <a:off x="4804300" y="29591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44"/>
          <p:cNvSpPr txBox="1"/>
          <p:nvPr/>
        </p:nvSpPr>
        <p:spPr>
          <a:xfrm>
            <a:off x="4804300" y="36990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44"/>
          <p:cNvSpPr txBox="1"/>
          <p:nvPr/>
        </p:nvSpPr>
        <p:spPr>
          <a:xfrm>
            <a:off x="4804300" y="44389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44"/>
          <p:cNvSpPr txBox="1"/>
          <p:nvPr/>
        </p:nvSpPr>
        <p:spPr>
          <a:xfrm>
            <a:off x="4804300" y="51352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44"/>
          <p:cNvSpPr txBox="1"/>
          <p:nvPr/>
        </p:nvSpPr>
        <p:spPr>
          <a:xfrm>
            <a:off x="4804300" y="58794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44"/>
          <p:cNvSpPr txBox="1"/>
          <p:nvPr/>
        </p:nvSpPr>
        <p:spPr>
          <a:xfrm>
            <a:off x="6862675" y="22628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44"/>
          <p:cNvSpPr txBox="1"/>
          <p:nvPr/>
        </p:nvSpPr>
        <p:spPr>
          <a:xfrm>
            <a:off x="6862675" y="29591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44"/>
          <p:cNvSpPr txBox="1"/>
          <p:nvPr/>
        </p:nvSpPr>
        <p:spPr>
          <a:xfrm>
            <a:off x="6862675" y="36990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44"/>
          <p:cNvSpPr txBox="1"/>
          <p:nvPr/>
        </p:nvSpPr>
        <p:spPr>
          <a:xfrm>
            <a:off x="6862675" y="44389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44"/>
          <p:cNvSpPr txBox="1"/>
          <p:nvPr/>
        </p:nvSpPr>
        <p:spPr>
          <a:xfrm>
            <a:off x="6862675" y="51352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44"/>
          <p:cNvSpPr txBox="1"/>
          <p:nvPr/>
        </p:nvSpPr>
        <p:spPr>
          <a:xfrm>
            <a:off x="6862675" y="58794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44"/>
          <p:cNvSpPr txBox="1"/>
          <p:nvPr/>
        </p:nvSpPr>
        <p:spPr>
          <a:xfrm>
            <a:off x="2745925" y="15186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44"/>
          <p:cNvSpPr txBox="1"/>
          <p:nvPr/>
        </p:nvSpPr>
        <p:spPr>
          <a:xfrm>
            <a:off x="4804300" y="15186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4"/>
          <p:cNvSpPr txBox="1"/>
          <p:nvPr/>
        </p:nvSpPr>
        <p:spPr>
          <a:xfrm>
            <a:off x="6862675" y="15186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" name="Google Shape;612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7350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2224" y="1736350"/>
            <a:ext cx="1406575" cy="7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774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16925" y="1736362"/>
            <a:ext cx="662176" cy="6273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6" name="Google Shape;616;p46"/>
          <p:cNvGrpSpPr/>
          <p:nvPr/>
        </p:nvGrpSpPr>
        <p:grpSpPr>
          <a:xfrm>
            <a:off x="3971929" y="1786813"/>
            <a:ext cx="924925" cy="526450"/>
            <a:chOff x="3971929" y="1786813"/>
            <a:chExt cx="924925" cy="526450"/>
          </a:xfrm>
        </p:grpSpPr>
        <p:pic>
          <p:nvPicPr>
            <p:cNvPr id="617" name="Google Shape;617;p4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971929" y="1786813"/>
              <a:ext cx="924925" cy="526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8" name="Google Shape;618;p46"/>
            <p:cNvSpPr txBox="1"/>
            <p:nvPr/>
          </p:nvSpPr>
          <p:spPr>
            <a:xfrm>
              <a:off x="4133950" y="1801525"/>
              <a:ext cx="391500" cy="39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9" name="Google Shape;61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7350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2224" y="1736350"/>
            <a:ext cx="1406575" cy="7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774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16925" y="1736362"/>
            <a:ext cx="662176" cy="6273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3" name="Google Shape;623;p46"/>
          <p:cNvGrpSpPr/>
          <p:nvPr/>
        </p:nvGrpSpPr>
        <p:grpSpPr>
          <a:xfrm>
            <a:off x="3971929" y="1786813"/>
            <a:ext cx="924925" cy="526450"/>
            <a:chOff x="3971929" y="1786813"/>
            <a:chExt cx="924925" cy="526450"/>
          </a:xfrm>
        </p:grpSpPr>
        <p:pic>
          <p:nvPicPr>
            <p:cNvPr id="624" name="Google Shape;624;p4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971929" y="1786813"/>
              <a:ext cx="924925" cy="526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5" name="Google Shape;625;p46"/>
            <p:cNvSpPr txBox="1"/>
            <p:nvPr/>
          </p:nvSpPr>
          <p:spPr>
            <a:xfrm>
              <a:off x="4133950" y="1801525"/>
              <a:ext cx="391500" cy="39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26" name="Google Shape;626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7350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2224" y="1736350"/>
            <a:ext cx="1406575" cy="7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774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16925" y="1736362"/>
            <a:ext cx="662176" cy="6273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0" name="Google Shape;630;p46"/>
          <p:cNvGrpSpPr/>
          <p:nvPr/>
        </p:nvGrpSpPr>
        <p:grpSpPr>
          <a:xfrm>
            <a:off x="3971929" y="1786813"/>
            <a:ext cx="924925" cy="526450"/>
            <a:chOff x="3971929" y="1786813"/>
            <a:chExt cx="924925" cy="526450"/>
          </a:xfrm>
        </p:grpSpPr>
        <p:pic>
          <p:nvPicPr>
            <p:cNvPr id="631" name="Google Shape;631;p4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971929" y="1786813"/>
              <a:ext cx="924925" cy="526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2" name="Google Shape;632;p46"/>
            <p:cNvSpPr txBox="1"/>
            <p:nvPr/>
          </p:nvSpPr>
          <p:spPr>
            <a:xfrm>
              <a:off x="4133950" y="1801525"/>
              <a:ext cx="391500" cy="39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33" name="Google Shape;633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7350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2224" y="1736350"/>
            <a:ext cx="1406575" cy="7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774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16925" y="1736362"/>
            <a:ext cx="662176" cy="6273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7" name="Google Shape;637;p46"/>
          <p:cNvGrpSpPr/>
          <p:nvPr/>
        </p:nvGrpSpPr>
        <p:grpSpPr>
          <a:xfrm>
            <a:off x="3971929" y="1786813"/>
            <a:ext cx="924925" cy="526450"/>
            <a:chOff x="3971929" y="1786813"/>
            <a:chExt cx="924925" cy="526450"/>
          </a:xfrm>
        </p:grpSpPr>
        <p:pic>
          <p:nvPicPr>
            <p:cNvPr id="638" name="Google Shape;638;p4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971929" y="1786813"/>
              <a:ext cx="924925" cy="526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9" name="Google Shape;639;p46"/>
            <p:cNvSpPr txBox="1"/>
            <p:nvPr/>
          </p:nvSpPr>
          <p:spPr>
            <a:xfrm>
              <a:off x="4133950" y="1801525"/>
              <a:ext cx="391500" cy="39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Google Shape;644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7350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2224" y="1736350"/>
            <a:ext cx="1406575" cy="7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774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16925" y="1736362"/>
            <a:ext cx="662176" cy="6273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8" name="Google Shape;648;p47"/>
          <p:cNvGrpSpPr/>
          <p:nvPr/>
        </p:nvGrpSpPr>
        <p:grpSpPr>
          <a:xfrm>
            <a:off x="3971929" y="1786813"/>
            <a:ext cx="924925" cy="526450"/>
            <a:chOff x="3971929" y="1786813"/>
            <a:chExt cx="924925" cy="526450"/>
          </a:xfrm>
        </p:grpSpPr>
        <p:pic>
          <p:nvPicPr>
            <p:cNvPr id="649" name="Google Shape;649;p4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971929" y="1786813"/>
              <a:ext cx="924925" cy="526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0" name="Google Shape;650;p47"/>
            <p:cNvSpPr txBox="1"/>
            <p:nvPr/>
          </p:nvSpPr>
          <p:spPr>
            <a:xfrm>
              <a:off x="4133950" y="1801525"/>
              <a:ext cx="391500" cy="39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51" name="Google Shape;65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7350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2224" y="1736350"/>
            <a:ext cx="1406575" cy="7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774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16925" y="1736362"/>
            <a:ext cx="662176" cy="6273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5" name="Google Shape;655;p47"/>
          <p:cNvGrpSpPr/>
          <p:nvPr/>
        </p:nvGrpSpPr>
        <p:grpSpPr>
          <a:xfrm>
            <a:off x="3971929" y="1786813"/>
            <a:ext cx="924925" cy="526450"/>
            <a:chOff x="3971929" y="1786813"/>
            <a:chExt cx="924925" cy="526450"/>
          </a:xfrm>
        </p:grpSpPr>
        <p:pic>
          <p:nvPicPr>
            <p:cNvPr id="656" name="Google Shape;656;p4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971929" y="1786813"/>
              <a:ext cx="924925" cy="526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7" name="Google Shape;657;p47"/>
            <p:cNvSpPr txBox="1"/>
            <p:nvPr/>
          </p:nvSpPr>
          <p:spPr>
            <a:xfrm>
              <a:off x="4133950" y="1801525"/>
              <a:ext cx="391500" cy="39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58" name="Google Shape;65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7350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2224" y="1736350"/>
            <a:ext cx="1406575" cy="7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774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16925" y="1736362"/>
            <a:ext cx="662176" cy="6273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2" name="Google Shape;662;p47"/>
          <p:cNvGrpSpPr/>
          <p:nvPr/>
        </p:nvGrpSpPr>
        <p:grpSpPr>
          <a:xfrm>
            <a:off x="3971929" y="1786813"/>
            <a:ext cx="924925" cy="526450"/>
            <a:chOff x="3971929" y="1786813"/>
            <a:chExt cx="924925" cy="526450"/>
          </a:xfrm>
        </p:grpSpPr>
        <p:pic>
          <p:nvPicPr>
            <p:cNvPr id="663" name="Google Shape;663;p4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971929" y="1786813"/>
              <a:ext cx="924925" cy="526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4" name="Google Shape;664;p47"/>
            <p:cNvSpPr txBox="1"/>
            <p:nvPr/>
          </p:nvSpPr>
          <p:spPr>
            <a:xfrm>
              <a:off x="4133950" y="1801525"/>
              <a:ext cx="391500" cy="39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65" name="Google Shape;66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7350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2224" y="1736350"/>
            <a:ext cx="1406575" cy="7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774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16925" y="1736362"/>
            <a:ext cx="662176" cy="6273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9" name="Google Shape;669;p47"/>
          <p:cNvGrpSpPr/>
          <p:nvPr/>
        </p:nvGrpSpPr>
        <p:grpSpPr>
          <a:xfrm>
            <a:off x="3971929" y="1786813"/>
            <a:ext cx="924925" cy="526450"/>
            <a:chOff x="3971929" y="1786813"/>
            <a:chExt cx="924925" cy="526450"/>
          </a:xfrm>
        </p:grpSpPr>
        <p:pic>
          <p:nvPicPr>
            <p:cNvPr id="670" name="Google Shape;670;p4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971929" y="1786813"/>
              <a:ext cx="924925" cy="526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1" name="Google Shape;671;p47"/>
            <p:cNvSpPr txBox="1"/>
            <p:nvPr/>
          </p:nvSpPr>
          <p:spPr>
            <a:xfrm>
              <a:off x="4133950" y="1801525"/>
              <a:ext cx="391500" cy="39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Google Shape;676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7350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2224" y="1736350"/>
            <a:ext cx="1406575" cy="7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774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16925" y="1736362"/>
            <a:ext cx="662176" cy="6273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0" name="Google Shape;680;p48"/>
          <p:cNvGrpSpPr/>
          <p:nvPr/>
        </p:nvGrpSpPr>
        <p:grpSpPr>
          <a:xfrm>
            <a:off x="3971929" y="1786813"/>
            <a:ext cx="924925" cy="526450"/>
            <a:chOff x="3971929" y="1786813"/>
            <a:chExt cx="924925" cy="526450"/>
          </a:xfrm>
        </p:grpSpPr>
        <p:pic>
          <p:nvPicPr>
            <p:cNvPr id="681" name="Google Shape;681;p4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971929" y="1786813"/>
              <a:ext cx="924925" cy="526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2" name="Google Shape;682;p48"/>
            <p:cNvSpPr txBox="1"/>
            <p:nvPr/>
          </p:nvSpPr>
          <p:spPr>
            <a:xfrm>
              <a:off x="4133950" y="1801525"/>
              <a:ext cx="391500" cy="39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83" name="Google Shape;683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7350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2224" y="1736350"/>
            <a:ext cx="1406575" cy="7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774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16925" y="1736362"/>
            <a:ext cx="662176" cy="6273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7" name="Google Shape;687;p48"/>
          <p:cNvGrpSpPr/>
          <p:nvPr/>
        </p:nvGrpSpPr>
        <p:grpSpPr>
          <a:xfrm>
            <a:off x="3971929" y="1786813"/>
            <a:ext cx="924925" cy="526450"/>
            <a:chOff x="3971929" y="1786813"/>
            <a:chExt cx="924925" cy="526450"/>
          </a:xfrm>
        </p:grpSpPr>
        <p:pic>
          <p:nvPicPr>
            <p:cNvPr id="688" name="Google Shape;688;p4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971929" y="1786813"/>
              <a:ext cx="924925" cy="526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9" name="Google Shape;689;p48"/>
            <p:cNvSpPr txBox="1"/>
            <p:nvPr/>
          </p:nvSpPr>
          <p:spPr>
            <a:xfrm>
              <a:off x="4133950" y="1801525"/>
              <a:ext cx="391500" cy="39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90" name="Google Shape;690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7350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2224" y="1736350"/>
            <a:ext cx="1406575" cy="7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774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16925" y="1736362"/>
            <a:ext cx="662176" cy="6273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4" name="Google Shape;694;p48"/>
          <p:cNvGrpSpPr/>
          <p:nvPr/>
        </p:nvGrpSpPr>
        <p:grpSpPr>
          <a:xfrm>
            <a:off x="3971929" y="1786813"/>
            <a:ext cx="924925" cy="526450"/>
            <a:chOff x="3971929" y="1786813"/>
            <a:chExt cx="924925" cy="526450"/>
          </a:xfrm>
        </p:grpSpPr>
        <p:pic>
          <p:nvPicPr>
            <p:cNvPr id="695" name="Google Shape;695;p4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971929" y="1786813"/>
              <a:ext cx="924925" cy="526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6" name="Google Shape;696;p48"/>
            <p:cNvSpPr txBox="1"/>
            <p:nvPr/>
          </p:nvSpPr>
          <p:spPr>
            <a:xfrm>
              <a:off x="4133950" y="1801525"/>
              <a:ext cx="391500" cy="39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97" name="Google Shape;69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7350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2224" y="1736350"/>
            <a:ext cx="1406575" cy="7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774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16925" y="1736362"/>
            <a:ext cx="662176" cy="6273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1" name="Google Shape;701;p48"/>
          <p:cNvGrpSpPr/>
          <p:nvPr/>
        </p:nvGrpSpPr>
        <p:grpSpPr>
          <a:xfrm>
            <a:off x="3971929" y="1786813"/>
            <a:ext cx="924925" cy="526450"/>
            <a:chOff x="3971929" y="1786813"/>
            <a:chExt cx="924925" cy="526450"/>
          </a:xfrm>
        </p:grpSpPr>
        <p:pic>
          <p:nvPicPr>
            <p:cNvPr id="702" name="Google Shape;702;p4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971929" y="1786813"/>
              <a:ext cx="924925" cy="526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3" name="Google Shape;703;p48"/>
            <p:cNvSpPr txBox="1"/>
            <p:nvPr/>
          </p:nvSpPr>
          <p:spPr>
            <a:xfrm>
              <a:off x="4133950" y="1801525"/>
              <a:ext cx="391500" cy="39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5" name="Google Shape;505;p34"/>
          <p:cNvGraphicFramePr/>
          <p:nvPr/>
        </p:nvGraphicFramePr>
        <p:xfrm>
          <a:off x="3459600" y="974925"/>
          <a:ext cx="5600525" cy="5753700"/>
        </p:xfrm>
        <a:graphic>
          <a:graphicData uri="http://schemas.openxmlformats.org/drawingml/2006/table">
            <a:tbl>
              <a:tblPr>
                <a:noFill/>
                <a:tableStyleId>{2925CC5C-31CF-4505-B818-A75454E3EB30}</a:tableStyleId>
              </a:tblPr>
              <a:tblGrid>
                <a:gridCol w="55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0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0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0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0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09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09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79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9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9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93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99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9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103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109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9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113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119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06" name="Google Shape;506;p34"/>
          <p:cNvSpPr txBox="1"/>
          <p:nvPr/>
        </p:nvSpPr>
        <p:spPr>
          <a:xfrm>
            <a:off x="4943325" y="496075"/>
            <a:ext cx="40905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*Use the paint bucket tool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368</Words>
  <Application>Microsoft Office PowerPoint</Application>
  <PresentationFormat>On-screen Show (4:3)</PresentationFormat>
  <Paragraphs>154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</dc:creator>
  <cp:lastModifiedBy>Cate Plovich</cp:lastModifiedBy>
  <cp:revision>2</cp:revision>
  <dcterms:modified xsi:type="dcterms:W3CDTF">2022-11-18T20:38:12Z</dcterms:modified>
</cp:coreProperties>
</file>