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4" r:id="rId11"/>
    <p:sldId id="280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3A430B-E616-487B-9549-FFE52FFF0BB6}">
  <a:tblStyle styleId="{463A430B-E616-487B-9549-FFE52FFF0BB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89697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1453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74897454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2748974549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3665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274897454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274897454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1380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74897454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74897454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6171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748974549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748974549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968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74897454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74897454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7924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74897454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74897454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5084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74897454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748974549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932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74897454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74897454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1582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74897454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274897454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572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748974549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748974549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2771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17" y="3884900"/>
            <a:ext cx="2531378" cy="91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242" y="3835877"/>
            <a:ext cx="2531378" cy="101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7671" y="3835875"/>
            <a:ext cx="2531378" cy="101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8" y="3769231"/>
            <a:ext cx="2531378" cy="101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2246" y="3835879"/>
            <a:ext cx="2531378" cy="101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6096" y="3835882"/>
            <a:ext cx="2531378" cy="101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2774" y="3919497"/>
            <a:ext cx="2570322" cy="101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3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56108" y="3919497"/>
            <a:ext cx="2531378" cy="101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3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-57893" y="3835885"/>
            <a:ext cx="2791006" cy="101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3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56108" y="3919497"/>
            <a:ext cx="2531378" cy="101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3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96811" y="4003129"/>
            <a:ext cx="2622248" cy="847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3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1924" y="3977182"/>
            <a:ext cx="2531378" cy="957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7"/>
          <p:cNvSpPr txBox="1"/>
          <p:nvPr/>
        </p:nvSpPr>
        <p:spPr>
          <a:xfrm>
            <a:off x="565700" y="2471675"/>
            <a:ext cx="2289000" cy="4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37"/>
          <p:cNvSpPr txBox="1"/>
          <p:nvPr/>
        </p:nvSpPr>
        <p:spPr>
          <a:xfrm>
            <a:off x="3546600" y="2545750"/>
            <a:ext cx="2289000" cy="4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37"/>
          <p:cNvSpPr txBox="1"/>
          <p:nvPr/>
        </p:nvSpPr>
        <p:spPr>
          <a:xfrm>
            <a:off x="6527500" y="2471675"/>
            <a:ext cx="2289000" cy="4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0"/>
          <p:cNvSpPr txBox="1"/>
          <p:nvPr/>
        </p:nvSpPr>
        <p:spPr>
          <a:xfrm>
            <a:off x="1479525" y="5291450"/>
            <a:ext cx="7484700" cy="7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Practice Copy and Pasting each picture.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0000"/>
                </a:solidFill>
              </a:rPr>
              <a:t>CTRL  and C  =   Copy                               CTRL and V  = Paste 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29" name="Google Shape;229;p20"/>
          <p:cNvSpPr txBox="1"/>
          <p:nvPr/>
        </p:nvSpPr>
        <p:spPr>
          <a:xfrm>
            <a:off x="3672675" y="809375"/>
            <a:ext cx="7137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7</a:t>
            </a:r>
            <a:endParaRPr sz="2400"/>
          </a:p>
        </p:txBody>
      </p:sp>
      <p:sp>
        <p:nvSpPr>
          <p:cNvPr id="230" name="Google Shape;230;p20"/>
          <p:cNvSpPr txBox="1"/>
          <p:nvPr/>
        </p:nvSpPr>
        <p:spPr>
          <a:xfrm>
            <a:off x="3672675" y="2545725"/>
            <a:ext cx="7137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4</a:t>
            </a:r>
            <a:endParaRPr sz="2400"/>
          </a:p>
        </p:txBody>
      </p:sp>
      <p:sp>
        <p:nvSpPr>
          <p:cNvPr id="231" name="Google Shape;231;p20"/>
          <p:cNvSpPr txBox="1"/>
          <p:nvPr/>
        </p:nvSpPr>
        <p:spPr>
          <a:xfrm>
            <a:off x="3672675" y="4134125"/>
            <a:ext cx="7137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2</a:t>
            </a:r>
            <a:endParaRPr sz="2400"/>
          </a:p>
        </p:txBody>
      </p:sp>
      <p:sp>
        <p:nvSpPr>
          <p:cNvPr id="232" name="Google Shape;232;p20"/>
          <p:cNvSpPr txBox="1"/>
          <p:nvPr/>
        </p:nvSpPr>
        <p:spPr>
          <a:xfrm>
            <a:off x="8250525" y="866225"/>
            <a:ext cx="7137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1</a:t>
            </a:r>
            <a:endParaRPr sz="2400"/>
          </a:p>
        </p:txBody>
      </p:sp>
      <p:sp>
        <p:nvSpPr>
          <p:cNvPr id="233" name="Google Shape;233;p20"/>
          <p:cNvSpPr txBox="1"/>
          <p:nvPr/>
        </p:nvSpPr>
        <p:spPr>
          <a:xfrm>
            <a:off x="8250525" y="2585175"/>
            <a:ext cx="7137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9</a:t>
            </a:r>
            <a:endParaRPr sz="2400"/>
          </a:p>
        </p:txBody>
      </p:sp>
      <p:sp>
        <p:nvSpPr>
          <p:cNvPr id="234" name="Google Shape;234;p20"/>
          <p:cNvSpPr txBox="1"/>
          <p:nvPr/>
        </p:nvSpPr>
        <p:spPr>
          <a:xfrm>
            <a:off x="8250525" y="4208400"/>
            <a:ext cx="7137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6</a:t>
            </a:r>
            <a:endParaRPr sz="2400"/>
          </a:p>
        </p:txBody>
      </p:sp>
      <p:pic>
        <p:nvPicPr>
          <p:cNvPr id="109" name="Google Shape;12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75" y="5990825"/>
            <a:ext cx="591475" cy="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0975" y="5961168"/>
            <a:ext cx="591475" cy="547757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1"/>
          <p:cNvSpPr txBox="1"/>
          <p:nvPr/>
        </p:nvSpPr>
        <p:spPr>
          <a:xfrm>
            <a:off x="1479525" y="5291450"/>
            <a:ext cx="7484700" cy="7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Practice Copy and Pasting each picture. 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CTRL  and C  =   Copy                               CTRL and V  = Paste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0" name="Google Shape;340;p21"/>
          <p:cNvSpPr txBox="1"/>
          <p:nvPr/>
        </p:nvSpPr>
        <p:spPr>
          <a:xfrm>
            <a:off x="3672675" y="809375"/>
            <a:ext cx="7137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8</a:t>
            </a:r>
            <a:endParaRPr sz="2400"/>
          </a:p>
        </p:txBody>
      </p:sp>
      <p:sp>
        <p:nvSpPr>
          <p:cNvPr id="341" name="Google Shape;341;p21"/>
          <p:cNvSpPr txBox="1"/>
          <p:nvPr/>
        </p:nvSpPr>
        <p:spPr>
          <a:xfrm>
            <a:off x="3672675" y="2545725"/>
            <a:ext cx="7137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0</a:t>
            </a:r>
            <a:endParaRPr sz="2400"/>
          </a:p>
        </p:txBody>
      </p:sp>
      <p:sp>
        <p:nvSpPr>
          <p:cNvPr id="342" name="Google Shape;342;p21"/>
          <p:cNvSpPr txBox="1"/>
          <p:nvPr/>
        </p:nvSpPr>
        <p:spPr>
          <a:xfrm>
            <a:off x="3672675" y="4134125"/>
            <a:ext cx="7137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5</a:t>
            </a:r>
            <a:endParaRPr sz="2400"/>
          </a:p>
        </p:txBody>
      </p:sp>
      <p:sp>
        <p:nvSpPr>
          <p:cNvPr id="343" name="Google Shape;343;p21"/>
          <p:cNvSpPr txBox="1"/>
          <p:nvPr/>
        </p:nvSpPr>
        <p:spPr>
          <a:xfrm>
            <a:off x="8250525" y="866225"/>
            <a:ext cx="7137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3</a:t>
            </a:r>
            <a:endParaRPr sz="2400"/>
          </a:p>
        </p:txBody>
      </p:sp>
      <p:sp>
        <p:nvSpPr>
          <p:cNvPr id="344" name="Google Shape;344;p21"/>
          <p:cNvSpPr txBox="1"/>
          <p:nvPr/>
        </p:nvSpPr>
        <p:spPr>
          <a:xfrm>
            <a:off x="8250525" y="2585175"/>
            <a:ext cx="7137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7</a:t>
            </a:r>
            <a:endParaRPr sz="2400"/>
          </a:p>
        </p:txBody>
      </p:sp>
      <p:sp>
        <p:nvSpPr>
          <p:cNvPr id="345" name="Google Shape;345;p21"/>
          <p:cNvSpPr txBox="1"/>
          <p:nvPr/>
        </p:nvSpPr>
        <p:spPr>
          <a:xfrm>
            <a:off x="8250525" y="4208400"/>
            <a:ext cx="7137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10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6675" y="5496075"/>
            <a:ext cx="1543050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8625" y="5496075"/>
            <a:ext cx="666750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06825" y="5481788"/>
            <a:ext cx="828675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9275" y="5467513"/>
            <a:ext cx="1114425" cy="12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3"/>
          <p:cNvSpPr/>
          <p:nvPr/>
        </p:nvSpPr>
        <p:spPr>
          <a:xfrm>
            <a:off x="243675" y="5552550"/>
            <a:ext cx="983400" cy="10443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3"/>
          <p:cNvSpPr/>
          <p:nvPr/>
        </p:nvSpPr>
        <p:spPr>
          <a:xfrm>
            <a:off x="1505625" y="5552550"/>
            <a:ext cx="1018200" cy="1044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3"/>
          <p:cNvSpPr/>
          <p:nvPr/>
        </p:nvSpPr>
        <p:spPr>
          <a:xfrm>
            <a:off x="2828500" y="5543850"/>
            <a:ext cx="1174800" cy="10530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3"/>
          <p:cNvSpPr/>
          <p:nvPr/>
        </p:nvSpPr>
        <p:spPr>
          <a:xfrm>
            <a:off x="4386325" y="5543850"/>
            <a:ext cx="1061700" cy="1148700"/>
          </a:xfrm>
          <a:prstGeom prst="diamond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3"/>
          <p:cNvSpPr/>
          <p:nvPr/>
        </p:nvSpPr>
        <p:spPr>
          <a:xfrm>
            <a:off x="5796225" y="5491625"/>
            <a:ext cx="1323000" cy="12009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3"/>
          <p:cNvSpPr/>
          <p:nvPr/>
        </p:nvSpPr>
        <p:spPr>
          <a:xfrm>
            <a:off x="7536850" y="5552550"/>
            <a:ext cx="1235700" cy="1053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3"/>
          <p:cNvSpPr/>
          <p:nvPr/>
        </p:nvSpPr>
        <p:spPr>
          <a:xfrm>
            <a:off x="243675" y="5530813"/>
            <a:ext cx="983400" cy="10443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3"/>
          <p:cNvSpPr/>
          <p:nvPr/>
        </p:nvSpPr>
        <p:spPr>
          <a:xfrm>
            <a:off x="1505625" y="5530813"/>
            <a:ext cx="1018200" cy="1044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3"/>
          <p:cNvSpPr/>
          <p:nvPr/>
        </p:nvSpPr>
        <p:spPr>
          <a:xfrm>
            <a:off x="2828500" y="5522113"/>
            <a:ext cx="1174800" cy="10530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3"/>
          <p:cNvSpPr/>
          <p:nvPr/>
        </p:nvSpPr>
        <p:spPr>
          <a:xfrm>
            <a:off x="4386325" y="5522113"/>
            <a:ext cx="1061700" cy="1148700"/>
          </a:xfrm>
          <a:prstGeom prst="diamond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3"/>
          <p:cNvSpPr/>
          <p:nvPr/>
        </p:nvSpPr>
        <p:spPr>
          <a:xfrm>
            <a:off x="5796225" y="5469888"/>
            <a:ext cx="1323000" cy="12009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3"/>
          <p:cNvSpPr/>
          <p:nvPr/>
        </p:nvSpPr>
        <p:spPr>
          <a:xfrm>
            <a:off x="7536850" y="5530813"/>
            <a:ext cx="1235700" cy="1053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3"/>
          <p:cNvSpPr/>
          <p:nvPr/>
        </p:nvSpPr>
        <p:spPr>
          <a:xfrm>
            <a:off x="243675" y="5578663"/>
            <a:ext cx="983400" cy="10443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3"/>
          <p:cNvSpPr/>
          <p:nvPr/>
        </p:nvSpPr>
        <p:spPr>
          <a:xfrm>
            <a:off x="1505625" y="5578663"/>
            <a:ext cx="1018200" cy="1044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3"/>
          <p:cNvSpPr/>
          <p:nvPr/>
        </p:nvSpPr>
        <p:spPr>
          <a:xfrm>
            <a:off x="2828500" y="5569963"/>
            <a:ext cx="1174800" cy="10530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3"/>
          <p:cNvSpPr/>
          <p:nvPr/>
        </p:nvSpPr>
        <p:spPr>
          <a:xfrm>
            <a:off x="4386325" y="5569963"/>
            <a:ext cx="1061700" cy="1148700"/>
          </a:xfrm>
          <a:prstGeom prst="diamond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3"/>
          <p:cNvSpPr/>
          <p:nvPr/>
        </p:nvSpPr>
        <p:spPr>
          <a:xfrm>
            <a:off x="5796225" y="5517738"/>
            <a:ext cx="1323000" cy="12009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3"/>
          <p:cNvSpPr/>
          <p:nvPr/>
        </p:nvSpPr>
        <p:spPr>
          <a:xfrm>
            <a:off x="7536850" y="5578663"/>
            <a:ext cx="1235700" cy="1053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3"/>
          <p:cNvSpPr/>
          <p:nvPr/>
        </p:nvSpPr>
        <p:spPr>
          <a:xfrm>
            <a:off x="243675" y="5556938"/>
            <a:ext cx="983400" cy="10443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3"/>
          <p:cNvSpPr/>
          <p:nvPr/>
        </p:nvSpPr>
        <p:spPr>
          <a:xfrm>
            <a:off x="1505625" y="5556938"/>
            <a:ext cx="1018200" cy="1044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3"/>
          <p:cNvSpPr/>
          <p:nvPr/>
        </p:nvSpPr>
        <p:spPr>
          <a:xfrm>
            <a:off x="2828500" y="5548238"/>
            <a:ext cx="1174800" cy="10530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3"/>
          <p:cNvSpPr/>
          <p:nvPr/>
        </p:nvSpPr>
        <p:spPr>
          <a:xfrm>
            <a:off x="4386325" y="5548238"/>
            <a:ext cx="1061700" cy="1148700"/>
          </a:xfrm>
          <a:prstGeom prst="diamond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3"/>
          <p:cNvSpPr/>
          <p:nvPr/>
        </p:nvSpPr>
        <p:spPr>
          <a:xfrm>
            <a:off x="5796225" y="5496013"/>
            <a:ext cx="1323000" cy="12009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3"/>
          <p:cNvSpPr/>
          <p:nvPr/>
        </p:nvSpPr>
        <p:spPr>
          <a:xfrm>
            <a:off x="7536850" y="5556938"/>
            <a:ext cx="1235700" cy="1053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3"/>
          <p:cNvSpPr/>
          <p:nvPr/>
        </p:nvSpPr>
        <p:spPr>
          <a:xfrm>
            <a:off x="243675" y="5552538"/>
            <a:ext cx="983400" cy="10443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3"/>
          <p:cNvSpPr/>
          <p:nvPr/>
        </p:nvSpPr>
        <p:spPr>
          <a:xfrm>
            <a:off x="1505625" y="5552538"/>
            <a:ext cx="1018200" cy="1044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3"/>
          <p:cNvSpPr/>
          <p:nvPr/>
        </p:nvSpPr>
        <p:spPr>
          <a:xfrm>
            <a:off x="2828500" y="5543838"/>
            <a:ext cx="1174800" cy="10530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3"/>
          <p:cNvSpPr/>
          <p:nvPr/>
        </p:nvSpPr>
        <p:spPr>
          <a:xfrm>
            <a:off x="4386325" y="5543838"/>
            <a:ext cx="1061700" cy="1148700"/>
          </a:xfrm>
          <a:prstGeom prst="diamond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3"/>
          <p:cNvSpPr/>
          <p:nvPr/>
        </p:nvSpPr>
        <p:spPr>
          <a:xfrm>
            <a:off x="5796225" y="5491613"/>
            <a:ext cx="1323000" cy="12009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3"/>
          <p:cNvSpPr/>
          <p:nvPr/>
        </p:nvSpPr>
        <p:spPr>
          <a:xfrm>
            <a:off x="7536850" y="5552538"/>
            <a:ext cx="1235700" cy="1053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544375"/>
            <a:ext cx="1750493" cy="94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625999"/>
            <a:ext cx="1750493" cy="94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7" y="3598775"/>
            <a:ext cx="1750493" cy="94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5182" y="5538174"/>
            <a:ext cx="1744936" cy="94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400" y="1571599"/>
            <a:ext cx="1750493" cy="94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407" y="2517199"/>
            <a:ext cx="1750493" cy="94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35525"/>
            <a:ext cx="1826891" cy="847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5261814"/>
            <a:ext cx="1826891" cy="847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10" y="1623225"/>
            <a:ext cx="1826891" cy="847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10" y="3442526"/>
            <a:ext cx="1826891" cy="847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400" y="2581952"/>
            <a:ext cx="1826891" cy="847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410" y="4303102"/>
            <a:ext cx="1826891" cy="847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668450"/>
            <a:ext cx="1937226" cy="948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702031"/>
            <a:ext cx="1937226" cy="948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174" y="1592650"/>
            <a:ext cx="1937226" cy="948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0174" y="5735631"/>
            <a:ext cx="1937226" cy="948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0175" y="644313"/>
            <a:ext cx="1937226" cy="948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0174" y="2576413"/>
            <a:ext cx="1937226" cy="948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499" y="1018250"/>
            <a:ext cx="677412" cy="540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5963" y="1096575"/>
            <a:ext cx="706611" cy="540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9302" y="1018250"/>
            <a:ext cx="624854" cy="540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03758" y="1018250"/>
            <a:ext cx="624854" cy="540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50765" y="1018250"/>
            <a:ext cx="624854" cy="540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97772" y="1018250"/>
            <a:ext cx="665733" cy="540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65982" y="1018250"/>
            <a:ext cx="805887" cy="540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727546" y="1148775"/>
            <a:ext cx="654053" cy="540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46</Words>
  <Application>Microsoft Office PowerPoint</Application>
  <PresentationFormat>On-screen Show (4:3)</PresentationFormat>
  <Paragraphs>16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</dc:creator>
  <cp:lastModifiedBy>Cate Plovich</cp:lastModifiedBy>
  <cp:revision>3</cp:revision>
  <dcterms:modified xsi:type="dcterms:W3CDTF">2022-11-28T02:50:22Z</dcterms:modified>
</cp:coreProperties>
</file>