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Architects Daughter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61ACF-AAF9-43FF-9B96-4C1372BB963D}" v="1" dt="2023-01-04T20:41:08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1C661ACF-AAF9-43FF-9B96-4C1372BB963D}"/>
    <pc:docChg chg="custSel modSld">
      <pc:chgData name="Cate Plovich" userId="186c4d68-f86e-400d-9c74-70a0b8d4d88e" providerId="ADAL" clId="{1C661ACF-AAF9-43FF-9B96-4C1372BB963D}" dt="2023-01-04T20:41:57.850" v="44" actId="20577"/>
      <pc:docMkLst>
        <pc:docMk/>
      </pc:docMkLst>
      <pc:sldChg chg="modSp mod">
        <pc:chgData name="Cate Plovich" userId="186c4d68-f86e-400d-9c74-70a0b8d4d88e" providerId="ADAL" clId="{1C661ACF-AAF9-43FF-9B96-4C1372BB963D}" dt="2023-01-04T20:40:07.108" v="11" actId="20577"/>
        <pc:sldMkLst>
          <pc:docMk/>
          <pc:sldMk cId="0" sldId="257"/>
        </pc:sldMkLst>
        <pc:spChg chg="mod">
          <ac:chgData name="Cate Plovich" userId="186c4d68-f86e-400d-9c74-70a0b8d4d88e" providerId="ADAL" clId="{1C661ACF-AAF9-43FF-9B96-4C1372BB963D}" dt="2023-01-04T20:40:07.108" v="11" actId="20577"/>
          <ac:spMkLst>
            <pc:docMk/>
            <pc:sldMk cId="0" sldId="257"/>
            <ac:spMk id="2" creationId="{A2776DFF-9F26-4C7A-9937-8A8847F25894}"/>
          </ac:spMkLst>
        </pc:spChg>
      </pc:sldChg>
      <pc:sldChg chg="addSp delSp modSp mod">
        <pc:chgData name="Cate Plovich" userId="186c4d68-f86e-400d-9c74-70a0b8d4d88e" providerId="ADAL" clId="{1C661ACF-AAF9-43FF-9B96-4C1372BB963D}" dt="2023-01-04T20:41:13.226" v="19" actId="1076"/>
        <pc:sldMkLst>
          <pc:docMk/>
          <pc:sldMk cId="0" sldId="259"/>
        </pc:sldMkLst>
        <pc:spChg chg="add mod">
          <ac:chgData name="Cate Plovich" userId="186c4d68-f86e-400d-9c74-70a0b8d4d88e" providerId="ADAL" clId="{1C661ACF-AAF9-43FF-9B96-4C1372BB963D}" dt="2023-01-04T20:41:13.226" v="19" actId="1076"/>
          <ac:spMkLst>
            <pc:docMk/>
            <pc:sldMk cId="0" sldId="259"/>
            <ac:spMk id="3" creationId="{153FA172-1C21-BD3E-569B-8C66DB4F29A3}"/>
          </ac:spMkLst>
        </pc:spChg>
        <pc:picChg chg="del mod">
          <ac:chgData name="Cate Plovich" userId="186c4d68-f86e-400d-9c74-70a0b8d4d88e" providerId="ADAL" clId="{1C661ACF-AAF9-43FF-9B96-4C1372BB963D}" dt="2023-01-04T20:41:07.542" v="17" actId="478"/>
          <ac:picMkLst>
            <pc:docMk/>
            <pc:sldMk cId="0" sldId="259"/>
            <ac:picMk id="2" creationId="{B3258993-9587-448D-A764-5D1B3E609E5F}"/>
          </ac:picMkLst>
        </pc:picChg>
      </pc:sldChg>
      <pc:sldChg chg="modSp mod">
        <pc:chgData name="Cate Plovich" userId="186c4d68-f86e-400d-9c74-70a0b8d4d88e" providerId="ADAL" clId="{1C661ACF-AAF9-43FF-9B96-4C1372BB963D}" dt="2023-01-04T20:41:30.095" v="31" actId="20577"/>
        <pc:sldMkLst>
          <pc:docMk/>
          <pc:sldMk cId="0" sldId="260"/>
        </pc:sldMkLst>
        <pc:spChg chg="mod">
          <ac:chgData name="Cate Plovich" userId="186c4d68-f86e-400d-9c74-70a0b8d4d88e" providerId="ADAL" clId="{1C661ACF-AAF9-43FF-9B96-4C1372BB963D}" dt="2023-01-04T20:41:30.095" v="31" actId="20577"/>
          <ac:spMkLst>
            <pc:docMk/>
            <pc:sldMk cId="0" sldId="260"/>
            <ac:spMk id="9" creationId="{2B7B394A-2EEA-48F1-845E-7A5BE447172C}"/>
          </ac:spMkLst>
        </pc:spChg>
      </pc:sldChg>
      <pc:sldChg chg="modSp mod">
        <pc:chgData name="Cate Plovich" userId="186c4d68-f86e-400d-9c74-70a0b8d4d88e" providerId="ADAL" clId="{1C661ACF-AAF9-43FF-9B96-4C1372BB963D}" dt="2023-01-04T20:41:43.291" v="37" actId="20577"/>
        <pc:sldMkLst>
          <pc:docMk/>
          <pc:sldMk cId="0" sldId="262"/>
        </pc:sldMkLst>
        <pc:spChg chg="mod">
          <ac:chgData name="Cate Plovich" userId="186c4d68-f86e-400d-9c74-70a0b8d4d88e" providerId="ADAL" clId="{1C661ACF-AAF9-43FF-9B96-4C1372BB963D}" dt="2023-01-04T20:41:43.291" v="37" actId="20577"/>
          <ac:spMkLst>
            <pc:docMk/>
            <pc:sldMk cId="0" sldId="262"/>
            <ac:spMk id="10" creationId="{AA663679-E79E-406C-8D82-D47C4EB4E0B3}"/>
          </ac:spMkLst>
        </pc:spChg>
      </pc:sldChg>
      <pc:sldChg chg="modSp mod">
        <pc:chgData name="Cate Plovich" userId="186c4d68-f86e-400d-9c74-70a0b8d4d88e" providerId="ADAL" clId="{1C661ACF-AAF9-43FF-9B96-4C1372BB963D}" dt="2023-01-04T20:41:57.850" v="44" actId="20577"/>
        <pc:sldMkLst>
          <pc:docMk/>
          <pc:sldMk cId="0" sldId="263"/>
        </pc:sldMkLst>
        <pc:spChg chg="mod">
          <ac:chgData name="Cate Plovich" userId="186c4d68-f86e-400d-9c74-70a0b8d4d88e" providerId="ADAL" clId="{1C661ACF-AAF9-43FF-9B96-4C1372BB963D}" dt="2023-01-04T20:41:57.850" v="44" actId="20577"/>
          <ac:spMkLst>
            <pc:docMk/>
            <pc:sldMk cId="0" sldId="263"/>
            <ac:spMk id="9" creationId="{FE489CC2-5553-425B-A921-B7B3815162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a5385871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a5385871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a5385871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a5385871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a538587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a538587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a538587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a538587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a538587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a5385871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a5385871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a5385871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a538587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a538587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a5385871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a5385871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5385871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a5385871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5385871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a5385871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28925" y="1700225"/>
            <a:ext cx="5329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your NAME here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 proudest achievement in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2043125" y="2957525"/>
            <a:ext cx="36432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it here and find a picture or 2 to represent it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 number one goal for 2023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043125" y="2957525"/>
            <a:ext cx="36432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it here and find a picture or 2 to represent 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3 Things I am Glad I did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 in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971925" y="1171575"/>
            <a:ext cx="47007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895725" y="2878950"/>
            <a:ext cx="47007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971925" y="4586325"/>
            <a:ext cx="47007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76DFF-9F26-4C7A-9937-8A8847F25894}"/>
              </a:ext>
            </a:extLst>
          </p:cNvPr>
          <p:cNvSpPr txBox="1"/>
          <p:nvPr/>
        </p:nvSpPr>
        <p:spPr>
          <a:xfrm>
            <a:off x="3376246" y="5922498"/>
            <a:ext cx="47007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Fill in at least TWO answers.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 STAR Moment of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372604" y="2343382"/>
            <a:ext cx="5491236" cy="2453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as much as you want here and/or add pictures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3 Goals I have for 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myself in 2023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814525" y="3643325"/>
            <a:ext cx="19287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110050" y="3643325"/>
            <a:ext cx="19287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405575" y="3643325"/>
            <a:ext cx="19287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1857375" y="1557350"/>
            <a:ext cx="18858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goal here then explain it below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4152950" y="1557350"/>
            <a:ext cx="18858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goal here then explain it below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6448525" y="1557350"/>
            <a:ext cx="18858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Type goal here then explain it below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FA172-1C21-BD3E-569B-8C66DB4F29A3}"/>
              </a:ext>
            </a:extLst>
          </p:cNvPr>
          <p:cNvSpPr txBox="1"/>
          <p:nvPr/>
        </p:nvSpPr>
        <p:spPr>
          <a:xfrm>
            <a:off x="2852923" y="1021558"/>
            <a:ext cx="47007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Fill in at least TWO answers.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5 Lessons I learned in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286000" y="114300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2438400" y="129540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5253050" y="114300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286000" y="309085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5253050" y="309085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Type here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733825" y="503870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Type here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B394A-2EEA-48F1-845E-7A5BE447172C}"/>
              </a:ext>
            </a:extLst>
          </p:cNvPr>
          <p:cNvSpPr txBox="1"/>
          <p:nvPr/>
        </p:nvSpPr>
        <p:spPr>
          <a:xfrm>
            <a:off x="1874000" y="6195890"/>
            <a:ext cx="47007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Fill in at least TWO answers.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 friends and family in </a:t>
            </a:r>
            <a:r>
              <a:rPr lang="en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2022</a:t>
            </a:r>
            <a:endParaRPr sz="36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128975" y="15287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06" name="Google Shape;106;p19"/>
          <p:cNvSpPr txBox="1"/>
          <p:nvPr/>
        </p:nvSpPr>
        <p:spPr>
          <a:xfrm>
            <a:off x="5081600" y="15287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07" name="Google Shape;107;p19"/>
          <p:cNvSpPr txBox="1"/>
          <p:nvPr/>
        </p:nvSpPr>
        <p:spPr>
          <a:xfrm>
            <a:off x="4133875" y="32051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6043625" y="32051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09" name="Google Shape;109;p19"/>
          <p:cNvSpPr txBox="1"/>
          <p:nvPr/>
        </p:nvSpPr>
        <p:spPr>
          <a:xfrm>
            <a:off x="5081600" y="48815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10" name="Google Shape;110;p19"/>
          <p:cNvSpPr txBox="1"/>
          <p:nvPr/>
        </p:nvSpPr>
        <p:spPr>
          <a:xfrm>
            <a:off x="3128975" y="48815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Type his/her name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224125" y="32051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Type his/her name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63679-E79E-406C-8D82-D47C4EB4E0B3}"/>
              </a:ext>
            </a:extLst>
          </p:cNvPr>
          <p:cNvSpPr txBox="1"/>
          <p:nvPr/>
        </p:nvSpPr>
        <p:spPr>
          <a:xfrm>
            <a:off x="2655025" y="6157865"/>
            <a:ext cx="47007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Fill in at least TWO answers.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The 3 best books I read in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1528775" y="1000125"/>
            <a:ext cx="2157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summary below</a:t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4038625" y="1000125"/>
            <a:ext cx="2157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summary below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6548475" y="1000125"/>
            <a:ext cx="2157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summary below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1628775" y="2314575"/>
            <a:ext cx="19575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4138525" y="2381250"/>
            <a:ext cx="19575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6648275" y="2381250"/>
            <a:ext cx="19575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89CC2-5553-425B-A921-B7B3815162F0}"/>
              </a:ext>
            </a:extLst>
          </p:cNvPr>
          <p:cNvSpPr txBox="1"/>
          <p:nvPr/>
        </p:nvSpPr>
        <p:spPr>
          <a:xfrm>
            <a:off x="2607425" y="6046081"/>
            <a:ext cx="47007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Fill in at least TWO answers.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2 Books I want to read in 2023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643075" y="1585925"/>
            <a:ext cx="26574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here- 2 reasons why I want to read it next to the 2 bullet points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1643075" y="4195775"/>
            <a:ext cx="26574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here- 2 reasons why I want to read it next to the 2 bullet points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4829175" y="1728800"/>
            <a:ext cx="31146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4829175" y="4317275"/>
            <a:ext cx="31146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1B6E5-B93B-4338-AF76-080058992CA8}"/>
              </a:ext>
            </a:extLst>
          </p:cNvPr>
          <p:cNvSpPr txBox="1"/>
          <p:nvPr/>
        </p:nvSpPr>
        <p:spPr>
          <a:xfrm>
            <a:off x="2493177" y="6072140"/>
            <a:ext cx="47007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Fill in at least ONE answer.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Top 3 career choices as of today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2371725" y="1185875"/>
            <a:ext cx="54435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choice here</a:t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2371725" y="3038500"/>
            <a:ext cx="54435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 choice here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2266950" y="4891125"/>
            <a:ext cx="54435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 choice here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F6EFE-C6B7-448C-82B1-A99E14F861F7}"/>
              </a:ext>
            </a:extLst>
          </p:cNvPr>
          <p:cNvSpPr txBox="1"/>
          <p:nvPr/>
        </p:nvSpPr>
        <p:spPr>
          <a:xfrm>
            <a:off x="2638350" y="6072140"/>
            <a:ext cx="47007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Fill in at least ONE answer.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309</Words>
  <Application>Microsoft Office PowerPoint</Application>
  <PresentationFormat>On-screen Show (4:3)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Architects Daughter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4</cp:revision>
  <dcterms:modified xsi:type="dcterms:W3CDTF">2023-01-04T20:42:04Z</dcterms:modified>
</cp:coreProperties>
</file>