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66" r:id="rId3"/>
    <p:sldId id="273" r:id="rId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12EC190-975C-410B-A69B-3BB0478A2918}">
  <a:tblStyle styleId="{A12EC190-975C-410B-A69B-3BB0478A291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e Plovich" userId="186c4d68-f86e-400d-9c74-70a0b8d4d88e" providerId="ADAL" clId="{05377495-5FAF-4423-B88A-469CF218A915}"/>
    <pc:docChg chg="undo custSel delSld modSld">
      <pc:chgData name="Cate Plovich" userId="186c4d68-f86e-400d-9c74-70a0b8d4d88e" providerId="ADAL" clId="{05377495-5FAF-4423-B88A-469CF218A915}" dt="2023-03-07T20:41:29.051" v="11" actId="47"/>
      <pc:docMkLst>
        <pc:docMk/>
      </pc:docMkLst>
      <pc:sldChg chg="del">
        <pc:chgData name="Cate Plovich" userId="186c4d68-f86e-400d-9c74-70a0b8d4d88e" providerId="ADAL" clId="{05377495-5FAF-4423-B88A-469CF218A915}" dt="2023-03-07T20:41:05.333" v="0" actId="47"/>
        <pc:sldMkLst>
          <pc:docMk/>
          <pc:sldMk cId="0" sldId="257"/>
        </pc:sldMkLst>
      </pc:sldChg>
      <pc:sldChg chg="del">
        <pc:chgData name="Cate Plovich" userId="186c4d68-f86e-400d-9c74-70a0b8d4d88e" providerId="ADAL" clId="{05377495-5FAF-4423-B88A-469CF218A915}" dt="2023-03-07T20:41:06.150" v="1" actId="47"/>
        <pc:sldMkLst>
          <pc:docMk/>
          <pc:sldMk cId="0" sldId="258"/>
        </pc:sldMkLst>
      </pc:sldChg>
      <pc:sldChg chg="del">
        <pc:chgData name="Cate Plovich" userId="186c4d68-f86e-400d-9c74-70a0b8d4d88e" providerId="ADAL" clId="{05377495-5FAF-4423-B88A-469CF218A915}" dt="2023-03-07T20:41:06.660" v="2" actId="47"/>
        <pc:sldMkLst>
          <pc:docMk/>
          <pc:sldMk cId="0" sldId="259"/>
        </pc:sldMkLst>
      </pc:sldChg>
      <pc:sldChg chg="del">
        <pc:chgData name="Cate Plovich" userId="186c4d68-f86e-400d-9c74-70a0b8d4d88e" providerId="ADAL" clId="{05377495-5FAF-4423-B88A-469CF218A915}" dt="2023-03-07T20:41:07.080" v="3" actId="47"/>
        <pc:sldMkLst>
          <pc:docMk/>
          <pc:sldMk cId="0" sldId="260"/>
        </pc:sldMkLst>
      </pc:sldChg>
      <pc:sldChg chg="del">
        <pc:chgData name="Cate Plovich" userId="186c4d68-f86e-400d-9c74-70a0b8d4d88e" providerId="ADAL" clId="{05377495-5FAF-4423-B88A-469CF218A915}" dt="2023-03-07T20:41:07.830" v="4" actId="47"/>
        <pc:sldMkLst>
          <pc:docMk/>
          <pc:sldMk cId="0" sldId="261"/>
        </pc:sldMkLst>
      </pc:sldChg>
      <pc:sldChg chg="del">
        <pc:chgData name="Cate Plovich" userId="186c4d68-f86e-400d-9c74-70a0b8d4d88e" providerId="ADAL" clId="{05377495-5FAF-4423-B88A-469CF218A915}" dt="2023-03-07T20:41:08.805" v="5" actId="47"/>
        <pc:sldMkLst>
          <pc:docMk/>
          <pc:sldMk cId="0" sldId="262"/>
        </pc:sldMkLst>
      </pc:sldChg>
      <pc:sldChg chg="del">
        <pc:chgData name="Cate Plovich" userId="186c4d68-f86e-400d-9c74-70a0b8d4d88e" providerId="ADAL" clId="{05377495-5FAF-4423-B88A-469CF218A915}" dt="2023-03-07T20:41:09.950" v="6" actId="47"/>
        <pc:sldMkLst>
          <pc:docMk/>
          <pc:sldMk cId="0" sldId="263"/>
        </pc:sldMkLst>
      </pc:sldChg>
      <pc:sldChg chg="del">
        <pc:chgData name="Cate Plovich" userId="186c4d68-f86e-400d-9c74-70a0b8d4d88e" providerId="ADAL" clId="{05377495-5FAF-4423-B88A-469CF218A915}" dt="2023-03-07T20:41:10.554" v="7" actId="47"/>
        <pc:sldMkLst>
          <pc:docMk/>
          <pc:sldMk cId="0" sldId="264"/>
        </pc:sldMkLst>
      </pc:sldChg>
      <pc:sldChg chg="addSp delSp modSp del mod">
        <pc:chgData name="Cate Plovich" userId="186c4d68-f86e-400d-9c74-70a0b8d4d88e" providerId="ADAL" clId="{05377495-5FAF-4423-B88A-469CF218A915}" dt="2023-03-07T20:41:29.051" v="11" actId="47"/>
        <pc:sldMkLst>
          <pc:docMk/>
          <pc:sldMk cId="0" sldId="265"/>
        </pc:sldMkLst>
        <pc:picChg chg="add del mod">
          <ac:chgData name="Cate Plovich" userId="186c4d68-f86e-400d-9c74-70a0b8d4d88e" providerId="ADAL" clId="{05377495-5FAF-4423-B88A-469CF218A915}" dt="2023-03-07T20:41:27.096" v="10" actId="478"/>
          <ac:picMkLst>
            <pc:docMk/>
            <pc:sldMk cId="0" sldId="265"/>
            <ac:picMk id="405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6181874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78455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g30d1c7b458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8" name="Google Shape;408;g30d1c7b458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13712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g30d1c7b458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3" name="Google Shape;483;g30d1c7b458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61375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cate</dc:creator>
  <cp:lastModifiedBy>Cate Plovich</cp:lastModifiedBy>
  <cp:revision>1</cp:revision>
  <dcterms:modified xsi:type="dcterms:W3CDTF">2023-03-07T20:41:32Z</dcterms:modified>
</cp:coreProperties>
</file>