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2EC190-975C-410B-A69B-3BB0478A2918}">
  <a:tblStyle styleId="{A12EC190-975C-410B-A69B-3BB0478A2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818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5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0d1c7b4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0d1c7b45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6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d1c7b45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d1c7b45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71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0d1c7b45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0d1c7b45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37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d1c7b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d1c7b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99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d1c7b4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d1c7b4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41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d1c7b45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d1c7b45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d1c7b4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d1c7b4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94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d1c7b4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d1c7b4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71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d1c7b4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d1c7b4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39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d1c7b45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d1c7b45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64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0d1c7b4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0d1c7b4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80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750" y="3274400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575" y="3418009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754" y="3274375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750" y="3478743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579" y="3274384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579" y="3274368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750" y="3629927"/>
            <a:ext cx="1801246" cy="10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5554" y="3379852"/>
            <a:ext cx="1801246" cy="104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/>
          <p:nvPr/>
        </p:nvSpPr>
        <p:spPr>
          <a:xfrm>
            <a:off x="3670175" y="87787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 txBox="1"/>
          <p:nvPr/>
        </p:nvSpPr>
        <p:spPr>
          <a:xfrm>
            <a:off x="491535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 txBox="1"/>
          <p:nvPr/>
        </p:nvSpPr>
        <p:spPr>
          <a:xfrm>
            <a:off x="6401650" y="1039475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 txBox="1"/>
          <p:nvPr/>
        </p:nvSpPr>
        <p:spPr>
          <a:xfrm>
            <a:off x="7805100" y="1000125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 txBox="1"/>
          <p:nvPr/>
        </p:nvSpPr>
        <p:spPr>
          <a:xfrm>
            <a:off x="3670175" y="240355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 txBox="1"/>
          <p:nvPr/>
        </p:nvSpPr>
        <p:spPr>
          <a:xfrm>
            <a:off x="491535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9"/>
          <p:cNvSpPr txBox="1"/>
          <p:nvPr/>
        </p:nvSpPr>
        <p:spPr>
          <a:xfrm>
            <a:off x="6401650" y="24429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9"/>
          <p:cNvSpPr txBox="1"/>
          <p:nvPr/>
        </p:nvSpPr>
        <p:spPr>
          <a:xfrm>
            <a:off x="7805100" y="24035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9"/>
          <p:cNvSpPr txBox="1"/>
          <p:nvPr/>
        </p:nvSpPr>
        <p:spPr>
          <a:xfrm>
            <a:off x="3670175" y="4038925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9"/>
          <p:cNvSpPr txBox="1"/>
          <p:nvPr/>
        </p:nvSpPr>
        <p:spPr>
          <a:xfrm>
            <a:off x="491535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9"/>
          <p:cNvSpPr txBox="1"/>
          <p:nvPr/>
        </p:nvSpPr>
        <p:spPr>
          <a:xfrm>
            <a:off x="6401650" y="41327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9"/>
          <p:cNvSpPr txBox="1"/>
          <p:nvPr/>
        </p:nvSpPr>
        <p:spPr>
          <a:xfrm>
            <a:off x="7805100" y="40933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9"/>
          <p:cNvSpPr txBox="1"/>
          <p:nvPr/>
        </p:nvSpPr>
        <p:spPr>
          <a:xfrm>
            <a:off x="3670175" y="5593900"/>
            <a:ext cx="6858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9"/>
          <p:cNvSpPr txBox="1"/>
          <p:nvPr/>
        </p:nvSpPr>
        <p:spPr>
          <a:xfrm>
            <a:off x="491535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9"/>
          <p:cNvSpPr txBox="1"/>
          <p:nvPr/>
        </p:nvSpPr>
        <p:spPr>
          <a:xfrm>
            <a:off x="6401650" y="5755500"/>
            <a:ext cx="1179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9"/>
          <p:cNvSpPr txBox="1"/>
          <p:nvPr/>
        </p:nvSpPr>
        <p:spPr>
          <a:xfrm>
            <a:off x="7805100" y="5716150"/>
            <a:ext cx="1294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1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7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41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900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66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25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54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13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79" y="1114100"/>
            <a:ext cx="333609" cy="16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38" y="3305125"/>
            <a:ext cx="5715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33500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1" name="Google Shape;381;p21"/>
          <p:cNvSpPr txBox="1"/>
          <p:nvPr/>
        </p:nvSpPr>
        <p:spPr>
          <a:xfrm>
            <a:off x="1335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2" name="Google Shape;382;p21"/>
          <p:cNvSpPr txBox="1"/>
          <p:nvPr/>
        </p:nvSpPr>
        <p:spPr>
          <a:xfrm>
            <a:off x="2345375" y="35709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3" name="Google Shape;383;p21"/>
          <p:cNvSpPr txBox="1"/>
          <p:nvPr/>
        </p:nvSpPr>
        <p:spPr>
          <a:xfrm>
            <a:off x="2345375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4" name="Google Shape;384;p21"/>
          <p:cNvSpPr txBox="1"/>
          <p:nvPr/>
        </p:nvSpPr>
        <p:spPr>
          <a:xfrm>
            <a:off x="12504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5" name="Google Shape;385;p21"/>
          <p:cNvSpPr txBox="1"/>
          <p:nvPr/>
        </p:nvSpPr>
        <p:spPr>
          <a:xfrm>
            <a:off x="3460200" y="46440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6" name="Google Shape;386;p21"/>
          <p:cNvSpPr txBox="1"/>
          <p:nvPr/>
        </p:nvSpPr>
        <p:spPr>
          <a:xfrm>
            <a:off x="3460200" y="5702475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7" name="Google Shape;387;p21"/>
          <p:cNvSpPr txBox="1"/>
          <p:nvPr/>
        </p:nvSpPr>
        <p:spPr>
          <a:xfrm>
            <a:off x="4732550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8" name="Google Shape;388;p21"/>
          <p:cNvSpPr txBox="1"/>
          <p:nvPr/>
        </p:nvSpPr>
        <p:spPr>
          <a:xfrm>
            <a:off x="4732550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89" name="Google Shape;389;p21"/>
          <p:cNvSpPr txBox="1"/>
          <p:nvPr/>
        </p:nvSpPr>
        <p:spPr>
          <a:xfrm>
            <a:off x="4732550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0" name="Google Shape;390;p21"/>
          <p:cNvSpPr txBox="1"/>
          <p:nvPr/>
        </p:nvSpPr>
        <p:spPr>
          <a:xfrm>
            <a:off x="6937125" y="6138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1" name="Google Shape;391;p21"/>
          <p:cNvSpPr txBox="1"/>
          <p:nvPr/>
        </p:nvSpPr>
        <p:spPr>
          <a:xfrm>
            <a:off x="6937125" y="16868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2" name="Google Shape;392;p21"/>
          <p:cNvSpPr txBox="1"/>
          <p:nvPr/>
        </p:nvSpPr>
        <p:spPr>
          <a:xfrm>
            <a:off x="8049875" y="275990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3" name="Google Shape;393;p21"/>
          <p:cNvSpPr txBox="1"/>
          <p:nvPr/>
        </p:nvSpPr>
        <p:spPr>
          <a:xfrm>
            <a:off x="8049875" y="3820450"/>
            <a:ext cx="995700" cy="94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1</cp:revision>
  <dcterms:modified xsi:type="dcterms:W3CDTF">2022-03-18T01:58:03Z</dcterms:modified>
</cp:coreProperties>
</file>