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63" r:id="rId3"/>
    <p:sldId id="264" r:id="rId4"/>
  </p:sldIdLst>
  <p:sldSz cx="9144000" cy="5143500" type="screen16x9"/>
  <p:notesSz cx="6858000" cy="9144000"/>
  <p:embeddedFontLst>
    <p:embeddedFont>
      <p:font typeface="Comfortaa" panose="020B0604020202020204" charset="0"/>
      <p:regular r:id="rId6"/>
      <p:bold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3e5871c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3e5871c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d8532072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d8532072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d8532072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d8532072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425" y="4187213"/>
            <a:ext cx="860025" cy="8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7500" y="4192798"/>
            <a:ext cx="860025" cy="84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7750" y="4187201"/>
            <a:ext cx="860025" cy="8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47775" y="4187204"/>
            <a:ext cx="860025" cy="855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07800" y="4192788"/>
            <a:ext cx="848781" cy="8444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0"/>
          <p:cNvSpPr txBox="1"/>
          <p:nvPr/>
        </p:nvSpPr>
        <p:spPr>
          <a:xfrm>
            <a:off x="3910000" y="2315700"/>
            <a:ext cx="49107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9900FF"/>
                </a:solidFill>
                <a:latin typeface="Comfortaa"/>
                <a:ea typeface="Comfortaa"/>
                <a:cs typeface="Comfortaa"/>
                <a:sym typeface="Comfortaa"/>
              </a:rPr>
              <a:t>Type here</a:t>
            </a:r>
            <a:endParaRPr sz="1800" dirty="0">
              <a:solidFill>
                <a:srgbClr val="99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575" y="1252648"/>
            <a:ext cx="1006325" cy="9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9825" y="1432450"/>
            <a:ext cx="1075679" cy="9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47975" y="2002675"/>
            <a:ext cx="1139373" cy="9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47978" y="3687478"/>
            <a:ext cx="1075675" cy="958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8399" y="2735775"/>
            <a:ext cx="1213075" cy="102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1725" y="3654667"/>
            <a:ext cx="1075675" cy="961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3025" y="2362271"/>
            <a:ext cx="1213075" cy="963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94225" y="2852150"/>
            <a:ext cx="1452459" cy="9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97799" y="1374184"/>
            <a:ext cx="1213075" cy="890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73500" y="3073250"/>
            <a:ext cx="1213075" cy="103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On-screen Show (16:9)</PresentationFormat>
  <Paragraphs>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Comfortaa</vt:lpstr>
      <vt:lpstr>Arial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2</cp:revision>
  <dcterms:modified xsi:type="dcterms:W3CDTF">2023-11-13T15:12:53Z</dcterms:modified>
</cp:coreProperties>
</file>