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1"/>
  </p:notesMasterIdLst>
  <p:sldIdLst>
    <p:sldId id="256" r:id="rId5"/>
    <p:sldId id="259" r:id="rId6"/>
    <p:sldId id="260" r:id="rId7"/>
    <p:sldId id="265" r:id="rId8"/>
    <p:sldId id="263" r:id="rId9"/>
    <p:sldId id="264" r:id="rId10"/>
  </p:sldIdLst>
  <p:sldSz cx="9144000" cy="5143500" type="screen16x9"/>
  <p:notesSz cx="6858000" cy="9144000"/>
  <p:embeddedFontLst>
    <p:embeddedFont>
      <p:font typeface="Comfortaa" panose="020B0604020202020204" charset="0"/>
      <p:regular r:id="rId12"/>
      <p:bold r:id="rId13"/>
    </p:embeddedFont>
    <p:embeddedFont>
      <p:font typeface="Pangolin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59714-5069-4882-BC41-7E883EF8E161}" v="2" dt="2022-10-12T17:10:17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d32c67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d32c67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7b49dce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f7b49dce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Teacher records class discussion responses.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f7b49dce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f7b49dce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Teacher records class discussion responses.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d8532072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d8532072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d8532072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d8532072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0c7e6423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0c7e6423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DIRECTIONS: 1. Type your responses into the text boxes.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Take a photo of yourself with the camera on your computer. (Insert--Image--Camera) Then insert the photo into the box that says “I am kind.”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667650" y="1780450"/>
            <a:ext cx="73938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/>
        </p:nvSpPr>
        <p:spPr>
          <a:xfrm>
            <a:off x="1065800" y="1254825"/>
            <a:ext cx="7109400" cy="3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575" y="1252648"/>
            <a:ext cx="1006325" cy="9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9825" y="1432450"/>
            <a:ext cx="1075679" cy="9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7975" y="2002675"/>
            <a:ext cx="1139373" cy="9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47978" y="3687478"/>
            <a:ext cx="1075675" cy="958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8399" y="2735775"/>
            <a:ext cx="1213075" cy="102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1725" y="3654667"/>
            <a:ext cx="1075675" cy="961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23025" y="2362271"/>
            <a:ext cx="1213075" cy="963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94225" y="2852150"/>
            <a:ext cx="1452459" cy="9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7799" y="1374184"/>
            <a:ext cx="1213075" cy="890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73500" y="3073250"/>
            <a:ext cx="1213075" cy="1033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425" y="4187213"/>
            <a:ext cx="860025" cy="8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7500" y="4192798"/>
            <a:ext cx="860025" cy="84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7750" y="4187201"/>
            <a:ext cx="860025" cy="8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47775" y="4187204"/>
            <a:ext cx="860025" cy="855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07800" y="4192788"/>
            <a:ext cx="848781" cy="8444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0"/>
          <p:cNvSpPr txBox="1"/>
          <p:nvPr/>
        </p:nvSpPr>
        <p:spPr>
          <a:xfrm>
            <a:off x="3910000" y="2315700"/>
            <a:ext cx="49107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Type here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01150" y="1529100"/>
            <a:ext cx="1671000" cy="1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736500" y="1713800"/>
            <a:ext cx="1671000" cy="1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550175" y="3930250"/>
            <a:ext cx="16710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221625" y="3636250"/>
            <a:ext cx="1671000" cy="1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Type here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6FCEBBF0C9414CB67BE4FA1559285F" ma:contentTypeVersion="3" ma:contentTypeDescription="Create a new document." ma:contentTypeScope="" ma:versionID="a6925a49b74273d1424a4d405e09bf92">
  <xsd:schema xmlns:xsd="http://www.w3.org/2001/XMLSchema" xmlns:xs="http://www.w3.org/2001/XMLSchema" xmlns:p="http://schemas.microsoft.com/office/2006/metadata/properties" xmlns:ns2="9d8bd11c-bbb1-4037-8bc9-8d11b223e218" targetNamespace="http://schemas.microsoft.com/office/2006/metadata/properties" ma:root="true" ma:fieldsID="3a6569147d2f391506ffac7416dc3228" ns2:_="">
    <xsd:import namespace="9d8bd11c-bbb1-4037-8bc9-8d11b223e218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8bd11c-bbb1-4037-8bc9-8d11b223e218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9d8bd11c-bbb1-4037-8bc9-8d11b223e21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6ACF61-0196-4AA8-BD8A-1AA65739DA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8bd11c-bbb1-4037-8bc9-8d11b223e2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E8D386-CC2B-4999-A00D-EA870B5FDA8E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9d8bd11c-bbb1-4037-8bc9-8d11b223e21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9C90565-81C7-4616-8120-7DE4FF5A1E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73</Words>
  <Application>Microsoft Office PowerPoint</Application>
  <PresentationFormat>On-screen Show (16:9)</PresentationFormat>
  <Paragraphs>14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Pangolin</vt:lpstr>
      <vt:lpstr>Comfortaa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4</cp:revision>
  <dcterms:modified xsi:type="dcterms:W3CDTF">2022-10-12T17:12:36Z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0x010100526FCEBBF0C9414CB67BE4FA1559285F</vt:lpwstr>
  </property>
  <property fmtid="{D5CDD505-2E9C-101B-9397-08002B2CF9AE}" pid="3" name="Order">
    <vt:r8>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