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72" r:id="rId7"/>
    <p:sldId id="273" r:id="rId8"/>
    <p:sldId id="274" r:id="rId9"/>
    <p:sldId id="27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63E69EE3-A0AE-44F6-90E8-85AE2C20C545}"/>
    <pc:docChg chg="delSld">
      <pc:chgData name="Cate Plovich" userId="186c4d68-f86e-400d-9c74-70a0b8d4d88e" providerId="ADAL" clId="{63E69EE3-A0AE-44F6-90E8-85AE2C20C545}" dt="2022-10-21T19:44:03.680" v="12" actId="47"/>
      <pc:docMkLst>
        <pc:docMk/>
      </pc:docMkLst>
      <pc:sldChg chg="del">
        <pc:chgData name="Cate Plovich" userId="186c4d68-f86e-400d-9c74-70a0b8d4d88e" providerId="ADAL" clId="{63E69EE3-A0AE-44F6-90E8-85AE2C20C545}" dt="2022-10-21T19:43:10.407" v="0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63E69EE3-A0AE-44F6-90E8-85AE2C20C545}" dt="2022-10-21T19:43:25.468" v="1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63E69EE3-A0AE-44F6-90E8-85AE2C20C545}" dt="2022-10-21T19:43:27.599" v="2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63E69EE3-A0AE-44F6-90E8-85AE2C20C545}" dt="2022-10-21T19:43:29.092" v="3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63E69EE3-A0AE-44F6-90E8-85AE2C20C545}" dt="2022-10-21T19:43:29.770" v="4" actId="47"/>
        <pc:sldMkLst>
          <pc:docMk/>
          <pc:sldMk cId="0" sldId="268"/>
        </pc:sldMkLst>
      </pc:sldChg>
      <pc:sldChg chg="del">
        <pc:chgData name="Cate Plovich" userId="186c4d68-f86e-400d-9c74-70a0b8d4d88e" providerId="ADAL" clId="{63E69EE3-A0AE-44F6-90E8-85AE2C20C545}" dt="2022-10-21T19:43:31.552" v="5" actId="47"/>
        <pc:sldMkLst>
          <pc:docMk/>
          <pc:sldMk cId="0" sldId="269"/>
        </pc:sldMkLst>
      </pc:sldChg>
      <pc:sldChg chg="del">
        <pc:chgData name="Cate Plovich" userId="186c4d68-f86e-400d-9c74-70a0b8d4d88e" providerId="ADAL" clId="{63E69EE3-A0AE-44F6-90E8-85AE2C20C545}" dt="2022-10-21T19:43:35.816" v="6" actId="47"/>
        <pc:sldMkLst>
          <pc:docMk/>
          <pc:sldMk cId="0" sldId="270"/>
        </pc:sldMkLst>
      </pc:sldChg>
      <pc:sldChg chg="del">
        <pc:chgData name="Cate Plovich" userId="186c4d68-f86e-400d-9c74-70a0b8d4d88e" providerId="ADAL" clId="{63E69EE3-A0AE-44F6-90E8-85AE2C20C545}" dt="2022-10-21T19:43:36.960" v="7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63E69EE3-A0AE-44F6-90E8-85AE2C20C545}" dt="2022-10-21T19:43:50.931" v="8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63E69EE3-A0AE-44F6-90E8-85AE2C20C545}" dt="2022-10-21T19:43:53.940" v="9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63E69EE3-A0AE-44F6-90E8-85AE2C20C545}" dt="2022-10-21T19:43:56.305" v="10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63E69EE3-A0AE-44F6-90E8-85AE2C20C545}" dt="2022-10-21T19:44:00.895" v="11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63E69EE3-A0AE-44F6-90E8-85AE2C20C545}" dt="2022-10-21T19:44:03.680" v="12" actId="4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7603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76036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ff76036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ff76036b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f76036b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f76036b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ff76036b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ff76036b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ff76036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ff76036b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ff76036b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ff76036b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ff76036b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ff76036b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f76036b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ff76036b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65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65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290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5290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125" y="164732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65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128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865" y="164733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90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865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90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6865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1" y="12847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6438" y="12847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96" y="236527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11" y="441526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6440" y="2310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503" y="3334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6440" y="4472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6440" y="333638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140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140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365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65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8140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8140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365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6365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00" y="707450"/>
            <a:ext cx="818895" cy="7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208" y="644013"/>
            <a:ext cx="572842" cy="84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939" y="1633988"/>
            <a:ext cx="807361" cy="8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600" y="1610927"/>
            <a:ext cx="945766" cy="85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045" y="2666213"/>
            <a:ext cx="885329" cy="6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7993" y="2623175"/>
            <a:ext cx="683257" cy="80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938" y="3783052"/>
            <a:ext cx="787544" cy="51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1819" y="3583218"/>
            <a:ext cx="715622" cy="8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0" y="648250"/>
            <a:ext cx="983425" cy="48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00" y="1434229"/>
            <a:ext cx="714454" cy="88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468" y="648250"/>
            <a:ext cx="1000236" cy="77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3247" y="1503586"/>
            <a:ext cx="844737" cy="7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772" y="2582288"/>
            <a:ext cx="466497" cy="91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649" y="3763950"/>
            <a:ext cx="886764" cy="89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8464" y="2395802"/>
            <a:ext cx="710252" cy="89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47871" y="3772364"/>
            <a:ext cx="735468" cy="87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00" y="515025"/>
            <a:ext cx="637450" cy="84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632" y="677825"/>
            <a:ext cx="928735" cy="6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063" y="1577587"/>
            <a:ext cx="983615" cy="89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524" y="2690825"/>
            <a:ext cx="1118704" cy="84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6847" y="1514165"/>
            <a:ext cx="624786" cy="9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8840" y="2762178"/>
            <a:ext cx="806311" cy="83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523" y="3781475"/>
            <a:ext cx="1030052" cy="4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4173" y="3781470"/>
            <a:ext cx="650115" cy="96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25" y="599575"/>
            <a:ext cx="44933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0303" y="663050"/>
            <a:ext cx="713379" cy="8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24" y="2838875"/>
            <a:ext cx="718011" cy="94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600" y="1747015"/>
            <a:ext cx="579041" cy="95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040" y="2838875"/>
            <a:ext cx="731908" cy="84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3121" y="1725482"/>
            <a:ext cx="935731" cy="93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5557" y="3965482"/>
            <a:ext cx="870878" cy="97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1603" y="3926100"/>
            <a:ext cx="708746" cy="105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3</cp:revision>
  <dcterms:modified xsi:type="dcterms:W3CDTF">2022-10-21T19:44:10Z</dcterms:modified>
</cp:coreProperties>
</file>