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4"/>
  </p:sldMasterIdLst>
  <p:notesMasterIdLst>
    <p:notesMasterId r:id="rId12"/>
  </p:notesMasterIdLst>
  <p:sldIdLst>
    <p:sldId id="256" r:id="rId5"/>
    <p:sldId id="269" r:id="rId6"/>
    <p:sldId id="270" r:id="rId7"/>
    <p:sldId id="278" r:id="rId8"/>
    <p:sldId id="277" r:id="rId9"/>
    <p:sldId id="273" r:id="rId10"/>
    <p:sldId id="276" r:id="rId11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D773526-2EE8-4084-A64C-116E905BABA1}" v="6" dt="2022-01-05T20:40:47.193"/>
  </p1510:revLst>
</p1510:revInfo>
</file>

<file path=ppt/tableStyles.xml><?xml version="1.0" encoding="utf-8"?>
<a:tblStyleLst xmlns:a="http://schemas.openxmlformats.org/drawingml/2006/main" def="{5F966A8D-F71B-4FEF-A175-FED4D5778E12}">
  <a:tblStyle styleId="{5F966A8D-F71B-4FEF-A175-FED4D5778E12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141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20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te Plovich" userId="186c4d68-f86e-400d-9c74-70a0b8d4d88e" providerId="ADAL" clId="{2D773526-2EE8-4084-A64C-116E905BABA1}"/>
    <pc:docChg chg="modSld">
      <pc:chgData name="Cate Plovich" userId="186c4d68-f86e-400d-9c74-70a0b8d4d88e" providerId="ADAL" clId="{2D773526-2EE8-4084-A64C-116E905BABA1}" dt="2022-01-05T20:41:03.326" v="11" actId="1076"/>
      <pc:docMkLst>
        <pc:docMk/>
      </pc:docMkLst>
      <pc:sldChg chg="addSp modSp mod">
        <pc:chgData name="Cate Plovich" userId="186c4d68-f86e-400d-9c74-70a0b8d4d88e" providerId="ADAL" clId="{2D773526-2EE8-4084-A64C-116E905BABA1}" dt="2022-01-05T20:41:03.326" v="11" actId="1076"/>
        <pc:sldMkLst>
          <pc:docMk/>
          <pc:sldMk cId="0" sldId="264"/>
        </pc:sldMkLst>
        <pc:picChg chg="add mod">
          <ac:chgData name="Cate Plovich" userId="186c4d68-f86e-400d-9c74-70a0b8d4d88e" providerId="ADAL" clId="{2D773526-2EE8-4084-A64C-116E905BABA1}" dt="2022-01-05T20:41:03.326" v="11" actId="1076"/>
          <ac:picMkLst>
            <pc:docMk/>
            <pc:sldMk cId="0" sldId="264"/>
            <ac:picMk id="46" creationId="{C330A803-50D3-40D9-B552-05F4F94536BF}"/>
          </ac:picMkLst>
        </pc:picChg>
        <pc:picChg chg="add mod">
          <ac:chgData name="Cate Plovich" userId="186c4d68-f86e-400d-9c74-70a0b8d4d88e" providerId="ADAL" clId="{2D773526-2EE8-4084-A64C-116E905BABA1}" dt="2022-01-05T20:41:00.985" v="10" actId="1076"/>
          <ac:picMkLst>
            <pc:docMk/>
            <pc:sldMk cId="0" sldId="264"/>
            <ac:picMk id="47" creationId="{BFE09A14-6549-4BF7-B4A2-BBF10A226FA2}"/>
          </ac:picMkLst>
        </pc:picChg>
        <pc:picChg chg="add mod">
          <ac:chgData name="Cate Plovich" userId="186c4d68-f86e-400d-9c74-70a0b8d4d88e" providerId="ADAL" clId="{2D773526-2EE8-4084-A64C-116E905BABA1}" dt="2022-01-05T20:40:58.088" v="9" actId="1076"/>
          <ac:picMkLst>
            <pc:docMk/>
            <pc:sldMk cId="0" sldId="264"/>
            <ac:picMk id="48" creationId="{5006A970-A2B3-4BE4-A85D-FADC66A0186F}"/>
          </ac:picMkLst>
        </pc:picChg>
        <pc:picChg chg="add mod">
          <ac:chgData name="Cate Plovich" userId="186c4d68-f86e-400d-9c74-70a0b8d4d88e" providerId="ADAL" clId="{2D773526-2EE8-4084-A64C-116E905BABA1}" dt="2022-01-05T20:40:55.314" v="8" actId="1076"/>
          <ac:picMkLst>
            <pc:docMk/>
            <pc:sldMk cId="0" sldId="264"/>
            <ac:picMk id="49" creationId="{33ABEA6F-A67C-4B39-A60C-42D255D6FFB4}"/>
          </ac:picMkLst>
        </pc:picChg>
        <pc:picChg chg="add mod">
          <ac:chgData name="Cate Plovich" userId="186c4d68-f86e-400d-9c74-70a0b8d4d88e" providerId="ADAL" clId="{2D773526-2EE8-4084-A64C-116E905BABA1}" dt="2022-01-05T20:40:53.033" v="7" actId="1076"/>
          <ac:picMkLst>
            <pc:docMk/>
            <pc:sldMk cId="0" sldId="264"/>
            <ac:picMk id="50" creationId="{2472BA0D-F6AB-4698-A469-EFE3F4A564E1}"/>
          </ac:picMkLst>
        </pc:picChg>
        <pc:picChg chg="add mod">
          <ac:chgData name="Cate Plovich" userId="186c4d68-f86e-400d-9c74-70a0b8d4d88e" providerId="ADAL" clId="{2D773526-2EE8-4084-A64C-116E905BABA1}" dt="2022-01-05T20:40:50.686" v="6" actId="1076"/>
          <ac:picMkLst>
            <pc:docMk/>
            <pc:sldMk cId="0" sldId="264"/>
            <ac:picMk id="51" creationId="{D7FE7016-A8B5-48CA-BEFB-E1D20B3E4035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309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664811405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1508984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7" name="Google Shape;607;g28875f8f0d_0_3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8" name="Google Shape;608;g28875f8f0d_0_3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3489750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9" name="Google Shape;659;g28875f8f0d_0_3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0" name="Google Shape;660;g28875f8f0d_0_3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8991116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6" name="Google Shape;746;g28875f8f0d_0_6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7" name="Google Shape;747;g28875f8f0d_0_6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4792635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2" name="Google Shape;742;g28875f8f0d_0_6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3" name="Google Shape;743;g28875f8f0d_0_6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7596459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3" name="Google Shape;703;g28875f8f0d_0_4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4" name="Google Shape;704;g28875f8f0d_0_4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51311457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6" name="Google Shape;736;g28875f8f0d_0_5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7" name="Google Shape;737;g28875f8f0d_0_5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2618141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992767"/>
            <a:ext cx="8520600" cy="2736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3778833"/>
            <a:ext cx="8520600" cy="1056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474833"/>
            <a:ext cx="8520600" cy="2618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4202967"/>
            <a:ext cx="8520600" cy="1734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867800"/>
            <a:ext cx="8520600" cy="1122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39999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536633"/>
            <a:ext cx="39999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740800"/>
            <a:ext cx="2808000" cy="1007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852800"/>
            <a:ext cx="2808000" cy="4239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600200"/>
            <a:ext cx="6367800" cy="5454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67"/>
            <a:ext cx="4572000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644233"/>
            <a:ext cx="4045200" cy="1976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3737433"/>
            <a:ext cx="4045200" cy="1646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965433"/>
            <a:ext cx="3837000" cy="4926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5640767"/>
            <a:ext cx="5998800" cy="806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13" Type="http://schemas.openxmlformats.org/officeDocument/2006/relationships/image" Target="../media/image25.png"/><Relationship Id="rId3" Type="http://schemas.openxmlformats.org/officeDocument/2006/relationships/image" Target="../media/image15.png"/><Relationship Id="rId7" Type="http://schemas.openxmlformats.org/officeDocument/2006/relationships/image" Target="../media/image19.png"/><Relationship Id="rId12" Type="http://schemas.openxmlformats.org/officeDocument/2006/relationships/image" Target="../media/image2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1.xml"/><Relationship Id="rId6" Type="http://schemas.openxmlformats.org/officeDocument/2006/relationships/image" Target="../media/image18.png"/><Relationship Id="rId11" Type="http://schemas.openxmlformats.org/officeDocument/2006/relationships/image" Target="../media/image23.png"/><Relationship Id="rId5" Type="http://schemas.openxmlformats.org/officeDocument/2006/relationships/image" Target="../media/image17.png"/><Relationship Id="rId15" Type="http://schemas.openxmlformats.org/officeDocument/2006/relationships/image" Target="../media/image27.png"/><Relationship Id="rId10" Type="http://schemas.openxmlformats.org/officeDocument/2006/relationships/image" Target="../media/image22.png"/><Relationship Id="rId4" Type="http://schemas.openxmlformats.org/officeDocument/2006/relationships/image" Target="../media/image16.png"/><Relationship Id="rId9" Type="http://schemas.openxmlformats.org/officeDocument/2006/relationships/image" Target="../media/image21.png"/><Relationship Id="rId14" Type="http://schemas.openxmlformats.org/officeDocument/2006/relationships/image" Target="../media/image2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6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0" name="Google Shape;610;p26"/>
          <p:cNvSpPr/>
          <p:nvPr/>
        </p:nvSpPr>
        <p:spPr>
          <a:xfrm>
            <a:off x="127000" y="4820700"/>
            <a:ext cx="825600" cy="1778100"/>
          </a:xfrm>
          <a:prstGeom prst="triangle">
            <a:avLst>
              <a:gd name="adj" fmla="val 50000"/>
            </a:avLst>
          </a:prstGeom>
          <a:solidFill>
            <a:srgbClr val="CFE2F3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1" name="Google Shape;611;p26"/>
          <p:cNvSpPr/>
          <p:nvPr/>
        </p:nvSpPr>
        <p:spPr>
          <a:xfrm>
            <a:off x="222250" y="3995200"/>
            <a:ext cx="635100" cy="571500"/>
          </a:xfrm>
          <a:prstGeom prst="ellipse">
            <a:avLst/>
          </a:prstGeom>
          <a:solidFill>
            <a:srgbClr val="9FC5E8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2" name="Google Shape;612;p26"/>
          <p:cNvSpPr/>
          <p:nvPr/>
        </p:nvSpPr>
        <p:spPr>
          <a:xfrm>
            <a:off x="222250" y="2248950"/>
            <a:ext cx="635100" cy="1587600"/>
          </a:xfrm>
          <a:prstGeom prst="diagStripe">
            <a:avLst>
              <a:gd name="adj" fmla="val 50000"/>
            </a:avLst>
          </a:prstGeom>
          <a:solidFill>
            <a:srgbClr val="6FA8DC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3" name="Google Shape;613;p26"/>
          <p:cNvSpPr/>
          <p:nvPr/>
        </p:nvSpPr>
        <p:spPr>
          <a:xfrm>
            <a:off x="254000" y="1201200"/>
            <a:ext cx="285900" cy="889200"/>
          </a:xfrm>
          <a:prstGeom prst="parallelogram">
            <a:avLst>
              <a:gd name="adj" fmla="val 25000"/>
            </a:avLst>
          </a:prstGeom>
          <a:solidFill>
            <a:srgbClr val="3D85C6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4" name="Google Shape;614;p26"/>
          <p:cNvSpPr/>
          <p:nvPr/>
        </p:nvSpPr>
        <p:spPr>
          <a:xfrm>
            <a:off x="127000" y="4820700"/>
            <a:ext cx="825600" cy="1778100"/>
          </a:xfrm>
          <a:prstGeom prst="triangle">
            <a:avLst>
              <a:gd name="adj" fmla="val 50000"/>
            </a:avLst>
          </a:prstGeom>
          <a:solidFill>
            <a:srgbClr val="CFE2F3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5" name="Google Shape;615;p26"/>
          <p:cNvSpPr/>
          <p:nvPr/>
        </p:nvSpPr>
        <p:spPr>
          <a:xfrm>
            <a:off x="222250" y="3995200"/>
            <a:ext cx="635100" cy="571500"/>
          </a:xfrm>
          <a:prstGeom prst="ellipse">
            <a:avLst/>
          </a:prstGeom>
          <a:solidFill>
            <a:srgbClr val="9FC5E8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6" name="Google Shape;616;p26"/>
          <p:cNvSpPr/>
          <p:nvPr/>
        </p:nvSpPr>
        <p:spPr>
          <a:xfrm>
            <a:off x="222250" y="2248950"/>
            <a:ext cx="635100" cy="1587600"/>
          </a:xfrm>
          <a:prstGeom prst="diagStripe">
            <a:avLst>
              <a:gd name="adj" fmla="val 50000"/>
            </a:avLst>
          </a:prstGeom>
          <a:solidFill>
            <a:srgbClr val="6FA8DC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7" name="Google Shape;617;p26"/>
          <p:cNvSpPr/>
          <p:nvPr/>
        </p:nvSpPr>
        <p:spPr>
          <a:xfrm>
            <a:off x="254000" y="1201200"/>
            <a:ext cx="285900" cy="889200"/>
          </a:xfrm>
          <a:prstGeom prst="parallelogram">
            <a:avLst>
              <a:gd name="adj" fmla="val 25000"/>
            </a:avLst>
          </a:prstGeom>
          <a:solidFill>
            <a:srgbClr val="3D85C6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8" name="Google Shape;618;p26"/>
          <p:cNvSpPr/>
          <p:nvPr/>
        </p:nvSpPr>
        <p:spPr>
          <a:xfrm>
            <a:off x="127000" y="4820700"/>
            <a:ext cx="825600" cy="1778100"/>
          </a:xfrm>
          <a:prstGeom prst="triangle">
            <a:avLst>
              <a:gd name="adj" fmla="val 50000"/>
            </a:avLst>
          </a:prstGeom>
          <a:solidFill>
            <a:srgbClr val="CFE2F3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9" name="Google Shape;619;p26"/>
          <p:cNvSpPr/>
          <p:nvPr/>
        </p:nvSpPr>
        <p:spPr>
          <a:xfrm>
            <a:off x="222250" y="3995200"/>
            <a:ext cx="635100" cy="571500"/>
          </a:xfrm>
          <a:prstGeom prst="ellipse">
            <a:avLst/>
          </a:prstGeom>
          <a:solidFill>
            <a:srgbClr val="9FC5E8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0" name="Google Shape;620;p26"/>
          <p:cNvSpPr/>
          <p:nvPr/>
        </p:nvSpPr>
        <p:spPr>
          <a:xfrm>
            <a:off x="222250" y="2248950"/>
            <a:ext cx="635100" cy="1587600"/>
          </a:xfrm>
          <a:prstGeom prst="diagStripe">
            <a:avLst>
              <a:gd name="adj" fmla="val 50000"/>
            </a:avLst>
          </a:prstGeom>
          <a:solidFill>
            <a:srgbClr val="6FA8DC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1" name="Google Shape;621;p26"/>
          <p:cNvSpPr/>
          <p:nvPr/>
        </p:nvSpPr>
        <p:spPr>
          <a:xfrm>
            <a:off x="254000" y="1201200"/>
            <a:ext cx="285900" cy="889200"/>
          </a:xfrm>
          <a:prstGeom prst="parallelogram">
            <a:avLst>
              <a:gd name="adj" fmla="val 25000"/>
            </a:avLst>
          </a:prstGeom>
          <a:solidFill>
            <a:srgbClr val="3D85C6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2" name="Google Shape;622;p26"/>
          <p:cNvSpPr/>
          <p:nvPr/>
        </p:nvSpPr>
        <p:spPr>
          <a:xfrm>
            <a:off x="127000" y="4820700"/>
            <a:ext cx="825600" cy="1778100"/>
          </a:xfrm>
          <a:prstGeom prst="triangle">
            <a:avLst>
              <a:gd name="adj" fmla="val 50000"/>
            </a:avLst>
          </a:prstGeom>
          <a:solidFill>
            <a:srgbClr val="CFE2F3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3" name="Google Shape;623;p26"/>
          <p:cNvSpPr/>
          <p:nvPr/>
        </p:nvSpPr>
        <p:spPr>
          <a:xfrm>
            <a:off x="222250" y="3995200"/>
            <a:ext cx="635100" cy="571500"/>
          </a:xfrm>
          <a:prstGeom prst="ellipse">
            <a:avLst/>
          </a:prstGeom>
          <a:solidFill>
            <a:srgbClr val="9FC5E8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4" name="Google Shape;624;p26"/>
          <p:cNvSpPr/>
          <p:nvPr/>
        </p:nvSpPr>
        <p:spPr>
          <a:xfrm>
            <a:off x="222250" y="2248950"/>
            <a:ext cx="635100" cy="1587600"/>
          </a:xfrm>
          <a:prstGeom prst="diagStripe">
            <a:avLst>
              <a:gd name="adj" fmla="val 50000"/>
            </a:avLst>
          </a:prstGeom>
          <a:solidFill>
            <a:srgbClr val="6FA8DC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5" name="Google Shape;625;p26"/>
          <p:cNvSpPr/>
          <p:nvPr/>
        </p:nvSpPr>
        <p:spPr>
          <a:xfrm>
            <a:off x="254000" y="1201200"/>
            <a:ext cx="285900" cy="889200"/>
          </a:xfrm>
          <a:prstGeom prst="parallelogram">
            <a:avLst>
              <a:gd name="adj" fmla="val 25000"/>
            </a:avLst>
          </a:prstGeom>
          <a:solidFill>
            <a:srgbClr val="3D85C6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6" name="Google Shape;626;p26"/>
          <p:cNvSpPr/>
          <p:nvPr/>
        </p:nvSpPr>
        <p:spPr>
          <a:xfrm>
            <a:off x="127000" y="4820700"/>
            <a:ext cx="825600" cy="1778100"/>
          </a:xfrm>
          <a:prstGeom prst="triangle">
            <a:avLst>
              <a:gd name="adj" fmla="val 50000"/>
            </a:avLst>
          </a:prstGeom>
          <a:solidFill>
            <a:srgbClr val="CFE2F3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7" name="Google Shape;627;p26"/>
          <p:cNvSpPr/>
          <p:nvPr/>
        </p:nvSpPr>
        <p:spPr>
          <a:xfrm>
            <a:off x="222250" y="3995200"/>
            <a:ext cx="635100" cy="571500"/>
          </a:xfrm>
          <a:prstGeom prst="ellipse">
            <a:avLst/>
          </a:prstGeom>
          <a:solidFill>
            <a:srgbClr val="9FC5E8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8" name="Google Shape;628;p26"/>
          <p:cNvSpPr/>
          <p:nvPr/>
        </p:nvSpPr>
        <p:spPr>
          <a:xfrm>
            <a:off x="222250" y="2248950"/>
            <a:ext cx="635100" cy="1587600"/>
          </a:xfrm>
          <a:prstGeom prst="diagStripe">
            <a:avLst>
              <a:gd name="adj" fmla="val 50000"/>
            </a:avLst>
          </a:prstGeom>
          <a:solidFill>
            <a:srgbClr val="6FA8DC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9" name="Google Shape;629;p26"/>
          <p:cNvSpPr/>
          <p:nvPr/>
        </p:nvSpPr>
        <p:spPr>
          <a:xfrm>
            <a:off x="254000" y="1201200"/>
            <a:ext cx="285900" cy="889200"/>
          </a:xfrm>
          <a:prstGeom prst="parallelogram">
            <a:avLst>
              <a:gd name="adj" fmla="val 25000"/>
            </a:avLst>
          </a:prstGeom>
          <a:solidFill>
            <a:srgbClr val="3D85C6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0" name="Google Shape;630;p26"/>
          <p:cNvSpPr/>
          <p:nvPr/>
        </p:nvSpPr>
        <p:spPr>
          <a:xfrm>
            <a:off x="127000" y="4820700"/>
            <a:ext cx="825600" cy="1778100"/>
          </a:xfrm>
          <a:prstGeom prst="triangle">
            <a:avLst>
              <a:gd name="adj" fmla="val 50000"/>
            </a:avLst>
          </a:prstGeom>
          <a:solidFill>
            <a:srgbClr val="CFE2F3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1" name="Google Shape;631;p26"/>
          <p:cNvSpPr/>
          <p:nvPr/>
        </p:nvSpPr>
        <p:spPr>
          <a:xfrm>
            <a:off x="222250" y="3995200"/>
            <a:ext cx="635100" cy="571500"/>
          </a:xfrm>
          <a:prstGeom prst="ellipse">
            <a:avLst/>
          </a:prstGeom>
          <a:solidFill>
            <a:srgbClr val="9FC5E8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2" name="Google Shape;632;p26"/>
          <p:cNvSpPr/>
          <p:nvPr/>
        </p:nvSpPr>
        <p:spPr>
          <a:xfrm>
            <a:off x="222250" y="2248950"/>
            <a:ext cx="635100" cy="1587600"/>
          </a:xfrm>
          <a:prstGeom prst="diagStripe">
            <a:avLst>
              <a:gd name="adj" fmla="val 50000"/>
            </a:avLst>
          </a:prstGeom>
          <a:solidFill>
            <a:srgbClr val="6FA8DC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3" name="Google Shape;633;p26"/>
          <p:cNvSpPr/>
          <p:nvPr/>
        </p:nvSpPr>
        <p:spPr>
          <a:xfrm>
            <a:off x="254000" y="1201200"/>
            <a:ext cx="285900" cy="889200"/>
          </a:xfrm>
          <a:prstGeom prst="parallelogram">
            <a:avLst>
              <a:gd name="adj" fmla="val 25000"/>
            </a:avLst>
          </a:prstGeom>
          <a:solidFill>
            <a:srgbClr val="3D85C6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4" name="Google Shape;634;p26"/>
          <p:cNvSpPr/>
          <p:nvPr/>
        </p:nvSpPr>
        <p:spPr>
          <a:xfrm>
            <a:off x="127000" y="4820700"/>
            <a:ext cx="825600" cy="1778100"/>
          </a:xfrm>
          <a:prstGeom prst="triangle">
            <a:avLst>
              <a:gd name="adj" fmla="val 50000"/>
            </a:avLst>
          </a:prstGeom>
          <a:solidFill>
            <a:srgbClr val="CFE2F3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5" name="Google Shape;635;p26"/>
          <p:cNvSpPr/>
          <p:nvPr/>
        </p:nvSpPr>
        <p:spPr>
          <a:xfrm>
            <a:off x="222250" y="3995200"/>
            <a:ext cx="635100" cy="571500"/>
          </a:xfrm>
          <a:prstGeom prst="ellipse">
            <a:avLst/>
          </a:prstGeom>
          <a:solidFill>
            <a:srgbClr val="9FC5E8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6" name="Google Shape;636;p26"/>
          <p:cNvSpPr/>
          <p:nvPr/>
        </p:nvSpPr>
        <p:spPr>
          <a:xfrm>
            <a:off x="222250" y="2248950"/>
            <a:ext cx="635100" cy="1587600"/>
          </a:xfrm>
          <a:prstGeom prst="diagStripe">
            <a:avLst>
              <a:gd name="adj" fmla="val 50000"/>
            </a:avLst>
          </a:prstGeom>
          <a:solidFill>
            <a:srgbClr val="6FA8DC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7" name="Google Shape;637;p26"/>
          <p:cNvSpPr/>
          <p:nvPr/>
        </p:nvSpPr>
        <p:spPr>
          <a:xfrm>
            <a:off x="254000" y="1201200"/>
            <a:ext cx="285900" cy="889200"/>
          </a:xfrm>
          <a:prstGeom prst="parallelogram">
            <a:avLst>
              <a:gd name="adj" fmla="val 25000"/>
            </a:avLst>
          </a:prstGeom>
          <a:solidFill>
            <a:srgbClr val="3D85C6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8" name="Google Shape;638;p26"/>
          <p:cNvSpPr/>
          <p:nvPr/>
        </p:nvSpPr>
        <p:spPr>
          <a:xfrm>
            <a:off x="127000" y="4820700"/>
            <a:ext cx="825600" cy="1778100"/>
          </a:xfrm>
          <a:prstGeom prst="triangle">
            <a:avLst>
              <a:gd name="adj" fmla="val 50000"/>
            </a:avLst>
          </a:prstGeom>
          <a:solidFill>
            <a:srgbClr val="CFE2F3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9" name="Google Shape;639;p26"/>
          <p:cNvSpPr/>
          <p:nvPr/>
        </p:nvSpPr>
        <p:spPr>
          <a:xfrm>
            <a:off x="222250" y="3995200"/>
            <a:ext cx="635100" cy="571500"/>
          </a:xfrm>
          <a:prstGeom prst="ellipse">
            <a:avLst/>
          </a:prstGeom>
          <a:solidFill>
            <a:srgbClr val="9FC5E8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0" name="Google Shape;640;p26"/>
          <p:cNvSpPr/>
          <p:nvPr/>
        </p:nvSpPr>
        <p:spPr>
          <a:xfrm>
            <a:off x="222250" y="2248950"/>
            <a:ext cx="635100" cy="1587600"/>
          </a:xfrm>
          <a:prstGeom prst="diagStripe">
            <a:avLst>
              <a:gd name="adj" fmla="val 50000"/>
            </a:avLst>
          </a:prstGeom>
          <a:solidFill>
            <a:srgbClr val="6FA8DC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1" name="Google Shape;641;p26"/>
          <p:cNvSpPr/>
          <p:nvPr/>
        </p:nvSpPr>
        <p:spPr>
          <a:xfrm>
            <a:off x="254000" y="1201200"/>
            <a:ext cx="285900" cy="889200"/>
          </a:xfrm>
          <a:prstGeom prst="parallelogram">
            <a:avLst>
              <a:gd name="adj" fmla="val 25000"/>
            </a:avLst>
          </a:prstGeom>
          <a:solidFill>
            <a:srgbClr val="3D85C6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2" name="Google Shape;642;p26"/>
          <p:cNvSpPr/>
          <p:nvPr/>
        </p:nvSpPr>
        <p:spPr>
          <a:xfrm>
            <a:off x="127000" y="4820700"/>
            <a:ext cx="825600" cy="1778100"/>
          </a:xfrm>
          <a:prstGeom prst="triangle">
            <a:avLst>
              <a:gd name="adj" fmla="val 50000"/>
            </a:avLst>
          </a:prstGeom>
          <a:solidFill>
            <a:srgbClr val="CFE2F3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3" name="Google Shape;643;p26"/>
          <p:cNvSpPr/>
          <p:nvPr/>
        </p:nvSpPr>
        <p:spPr>
          <a:xfrm>
            <a:off x="222250" y="3995200"/>
            <a:ext cx="635100" cy="571500"/>
          </a:xfrm>
          <a:prstGeom prst="ellipse">
            <a:avLst/>
          </a:prstGeom>
          <a:solidFill>
            <a:srgbClr val="9FC5E8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4" name="Google Shape;644;p26"/>
          <p:cNvSpPr/>
          <p:nvPr/>
        </p:nvSpPr>
        <p:spPr>
          <a:xfrm>
            <a:off x="222250" y="2248950"/>
            <a:ext cx="635100" cy="1587600"/>
          </a:xfrm>
          <a:prstGeom prst="diagStripe">
            <a:avLst>
              <a:gd name="adj" fmla="val 50000"/>
            </a:avLst>
          </a:prstGeom>
          <a:solidFill>
            <a:srgbClr val="6FA8DC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5" name="Google Shape;645;p26"/>
          <p:cNvSpPr/>
          <p:nvPr/>
        </p:nvSpPr>
        <p:spPr>
          <a:xfrm>
            <a:off x="254000" y="1201200"/>
            <a:ext cx="285900" cy="889200"/>
          </a:xfrm>
          <a:prstGeom prst="parallelogram">
            <a:avLst>
              <a:gd name="adj" fmla="val 25000"/>
            </a:avLst>
          </a:prstGeom>
          <a:solidFill>
            <a:srgbClr val="3D85C6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6" name="Google Shape;646;p26"/>
          <p:cNvSpPr/>
          <p:nvPr/>
        </p:nvSpPr>
        <p:spPr>
          <a:xfrm>
            <a:off x="127000" y="4820700"/>
            <a:ext cx="825600" cy="1778100"/>
          </a:xfrm>
          <a:prstGeom prst="triangle">
            <a:avLst>
              <a:gd name="adj" fmla="val 50000"/>
            </a:avLst>
          </a:prstGeom>
          <a:solidFill>
            <a:srgbClr val="CFE2F3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7" name="Google Shape;647;p26"/>
          <p:cNvSpPr/>
          <p:nvPr/>
        </p:nvSpPr>
        <p:spPr>
          <a:xfrm>
            <a:off x="222250" y="3995200"/>
            <a:ext cx="635100" cy="571500"/>
          </a:xfrm>
          <a:prstGeom prst="ellipse">
            <a:avLst/>
          </a:prstGeom>
          <a:solidFill>
            <a:srgbClr val="9FC5E8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8" name="Google Shape;648;p26"/>
          <p:cNvSpPr/>
          <p:nvPr/>
        </p:nvSpPr>
        <p:spPr>
          <a:xfrm>
            <a:off x="222250" y="2248950"/>
            <a:ext cx="635100" cy="1587600"/>
          </a:xfrm>
          <a:prstGeom prst="diagStripe">
            <a:avLst>
              <a:gd name="adj" fmla="val 50000"/>
            </a:avLst>
          </a:prstGeom>
          <a:solidFill>
            <a:srgbClr val="6FA8DC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9" name="Google Shape;649;p26"/>
          <p:cNvSpPr/>
          <p:nvPr/>
        </p:nvSpPr>
        <p:spPr>
          <a:xfrm>
            <a:off x="254000" y="1201200"/>
            <a:ext cx="285900" cy="889200"/>
          </a:xfrm>
          <a:prstGeom prst="parallelogram">
            <a:avLst>
              <a:gd name="adj" fmla="val 25000"/>
            </a:avLst>
          </a:prstGeom>
          <a:solidFill>
            <a:srgbClr val="3D85C6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0" name="Google Shape;650;p26"/>
          <p:cNvSpPr/>
          <p:nvPr/>
        </p:nvSpPr>
        <p:spPr>
          <a:xfrm>
            <a:off x="127000" y="4820700"/>
            <a:ext cx="825600" cy="1778100"/>
          </a:xfrm>
          <a:prstGeom prst="triangle">
            <a:avLst>
              <a:gd name="adj" fmla="val 50000"/>
            </a:avLst>
          </a:prstGeom>
          <a:solidFill>
            <a:srgbClr val="CFE2F3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1" name="Google Shape;651;p26"/>
          <p:cNvSpPr/>
          <p:nvPr/>
        </p:nvSpPr>
        <p:spPr>
          <a:xfrm>
            <a:off x="222250" y="3995200"/>
            <a:ext cx="635100" cy="571500"/>
          </a:xfrm>
          <a:prstGeom prst="ellipse">
            <a:avLst/>
          </a:prstGeom>
          <a:solidFill>
            <a:srgbClr val="9FC5E8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2" name="Google Shape;652;p26"/>
          <p:cNvSpPr/>
          <p:nvPr/>
        </p:nvSpPr>
        <p:spPr>
          <a:xfrm>
            <a:off x="222250" y="2248950"/>
            <a:ext cx="635100" cy="1587600"/>
          </a:xfrm>
          <a:prstGeom prst="diagStripe">
            <a:avLst>
              <a:gd name="adj" fmla="val 50000"/>
            </a:avLst>
          </a:prstGeom>
          <a:solidFill>
            <a:srgbClr val="6FA8DC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3" name="Google Shape;653;p26"/>
          <p:cNvSpPr/>
          <p:nvPr/>
        </p:nvSpPr>
        <p:spPr>
          <a:xfrm>
            <a:off x="254000" y="1201200"/>
            <a:ext cx="285900" cy="889200"/>
          </a:xfrm>
          <a:prstGeom prst="parallelogram">
            <a:avLst>
              <a:gd name="adj" fmla="val 25000"/>
            </a:avLst>
          </a:prstGeom>
          <a:solidFill>
            <a:srgbClr val="3D85C6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4" name="Google Shape;654;p26"/>
          <p:cNvSpPr/>
          <p:nvPr/>
        </p:nvSpPr>
        <p:spPr>
          <a:xfrm>
            <a:off x="127000" y="4820700"/>
            <a:ext cx="825600" cy="1778100"/>
          </a:xfrm>
          <a:prstGeom prst="triangle">
            <a:avLst>
              <a:gd name="adj" fmla="val 50000"/>
            </a:avLst>
          </a:prstGeom>
          <a:solidFill>
            <a:srgbClr val="CFE2F3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5" name="Google Shape;655;p26"/>
          <p:cNvSpPr/>
          <p:nvPr/>
        </p:nvSpPr>
        <p:spPr>
          <a:xfrm>
            <a:off x="222250" y="3995200"/>
            <a:ext cx="635100" cy="571500"/>
          </a:xfrm>
          <a:prstGeom prst="ellipse">
            <a:avLst/>
          </a:prstGeom>
          <a:solidFill>
            <a:srgbClr val="9FC5E8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6" name="Google Shape;656;p26"/>
          <p:cNvSpPr/>
          <p:nvPr/>
        </p:nvSpPr>
        <p:spPr>
          <a:xfrm>
            <a:off x="222250" y="2248950"/>
            <a:ext cx="635100" cy="1587600"/>
          </a:xfrm>
          <a:prstGeom prst="diagStripe">
            <a:avLst>
              <a:gd name="adj" fmla="val 50000"/>
            </a:avLst>
          </a:prstGeom>
          <a:solidFill>
            <a:srgbClr val="6FA8DC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7" name="Google Shape;657;p26"/>
          <p:cNvSpPr/>
          <p:nvPr/>
        </p:nvSpPr>
        <p:spPr>
          <a:xfrm>
            <a:off x="254000" y="1201200"/>
            <a:ext cx="285900" cy="889200"/>
          </a:xfrm>
          <a:prstGeom prst="parallelogram">
            <a:avLst>
              <a:gd name="adj" fmla="val 25000"/>
            </a:avLst>
          </a:prstGeom>
          <a:solidFill>
            <a:srgbClr val="3D85C6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6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2" name="Google Shape;662;p2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010400" y="1811598"/>
            <a:ext cx="1932620" cy="907552"/>
          </a:xfrm>
          <a:prstGeom prst="rect">
            <a:avLst/>
          </a:prstGeom>
          <a:noFill/>
          <a:ln>
            <a:noFill/>
          </a:ln>
        </p:spPr>
      </p:pic>
      <p:pic>
        <p:nvPicPr>
          <p:cNvPr id="663" name="Google Shape;663;p27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413116" y="1763267"/>
            <a:ext cx="2116679" cy="955883"/>
          </a:xfrm>
          <a:prstGeom prst="rect">
            <a:avLst/>
          </a:prstGeom>
          <a:noFill/>
          <a:ln>
            <a:noFill/>
          </a:ln>
        </p:spPr>
      </p:pic>
      <p:pic>
        <p:nvPicPr>
          <p:cNvPr id="664" name="Google Shape;664;p27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58282" y="3567625"/>
            <a:ext cx="1932620" cy="955883"/>
          </a:xfrm>
          <a:prstGeom prst="rect">
            <a:avLst/>
          </a:prstGeom>
          <a:noFill/>
          <a:ln>
            <a:noFill/>
          </a:ln>
        </p:spPr>
      </p:pic>
      <p:pic>
        <p:nvPicPr>
          <p:cNvPr id="665" name="Google Shape;665;p27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0" y="2633229"/>
            <a:ext cx="2049191" cy="848481"/>
          </a:xfrm>
          <a:prstGeom prst="rect">
            <a:avLst/>
          </a:prstGeom>
          <a:noFill/>
          <a:ln>
            <a:noFill/>
          </a:ln>
        </p:spPr>
      </p:pic>
      <p:pic>
        <p:nvPicPr>
          <p:cNvPr id="666" name="Google Shape;666;p27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39870" y="4523505"/>
            <a:ext cx="2036920" cy="848481"/>
          </a:xfrm>
          <a:prstGeom prst="rect">
            <a:avLst/>
          </a:prstGeom>
          <a:noFill/>
          <a:ln>
            <a:noFill/>
          </a:ln>
        </p:spPr>
      </p:pic>
      <p:pic>
        <p:nvPicPr>
          <p:cNvPr id="667" name="Google Shape;667;p27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92020" y="5371983"/>
            <a:ext cx="1932620" cy="902182"/>
          </a:xfrm>
          <a:prstGeom prst="rect">
            <a:avLst/>
          </a:prstGeom>
          <a:noFill/>
          <a:ln>
            <a:noFill/>
          </a:ln>
        </p:spPr>
      </p:pic>
      <p:pic>
        <p:nvPicPr>
          <p:cNvPr id="668" name="Google Shape;668;p27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4876644" y="1846390"/>
            <a:ext cx="1564502" cy="730338"/>
          </a:xfrm>
          <a:prstGeom prst="rect">
            <a:avLst/>
          </a:prstGeom>
          <a:noFill/>
          <a:ln>
            <a:noFill/>
          </a:ln>
        </p:spPr>
      </p:pic>
      <p:pic>
        <p:nvPicPr>
          <p:cNvPr id="669" name="Google Shape;669;p27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92023" y="3167541"/>
            <a:ext cx="1932620" cy="907552"/>
          </a:xfrm>
          <a:prstGeom prst="rect">
            <a:avLst/>
          </a:prstGeom>
          <a:noFill/>
          <a:ln>
            <a:noFill/>
          </a:ln>
        </p:spPr>
      </p:pic>
      <p:pic>
        <p:nvPicPr>
          <p:cNvPr id="670" name="Google Shape;670;p27"/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-79772" y="3591778"/>
            <a:ext cx="2208709" cy="90755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7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9" name="Google Shape;749;p35"/>
          <p:cNvSpPr txBox="1"/>
          <p:nvPr/>
        </p:nvSpPr>
        <p:spPr>
          <a:xfrm>
            <a:off x="635000" y="2217200"/>
            <a:ext cx="8350200" cy="57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0" name="Google Shape;750;p35"/>
          <p:cNvSpPr txBox="1"/>
          <p:nvPr/>
        </p:nvSpPr>
        <p:spPr>
          <a:xfrm>
            <a:off x="533400" y="3512600"/>
            <a:ext cx="8350200" cy="57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1" name="Google Shape;751;p35"/>
          <p:cNvSpPr txBox="1"/>
          <p:nvPr/>
        </p:nvSpPr>
        <p:spPr>
          <a:xfrm>
            <a:off x="533400" y="4808000"/>
            <a:ext cx="8350200" cy="57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2" name="Google Shape;752;p35"/>
          <p:cNvSpPr txBox="1"/>
          <p:nvPr/>
        </p:nvSpPr>
        <p:spPr>
          <a:xfrm>
            <a:off x="396900" y="6103400"/>
            <a:ext cx="8350200" cy="57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74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7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06" name="Google Shape;706;p3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65213" y="3708050"/>
            <a:ext cx="2188067" cy="752231"/>
          </a:xfrm>
          <a:prstGeom prst="rect">
            <a:avLst/>
          </a:prstGeom>
          <a:noFill/>
          <a:ln>
            <a:noFill/>
          </a:ln>
        </p:spPr>
      </p:pic>
      <p:pic>
        <p:nvPicPr>
          <p:cNvPr id="707" name="Google Shape;707;p30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54000" y="3236106"/>
            <a:ext cx="2188067" cy="752231"/>
          </a:xfrm>
          <a:prstGeom prst="rect">
            <a:avLst/>
          </a:prstGeom>
          <a:noFill/>
          <a:ln>
            <a:noFill/>
          </a:ln>
        </p:spPr>
      </p:pic>
      <p:pic>
        <p:nvPicPr>
          <p:cNvPr id="708" name="Google Shape;708;p30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595083" y="4064525"/>
            <a:ext cx="2188067" cy="752231"/>
          </a:xfrm>
          <a:prstGeom prst="rect">
            <a:avLst/>
          </a:prstGeom>
          <a:noFill/>
          <a:ln>
            <a:noFill/>
          </a:ln>
        </p:spPr>
      </p:pic>
      <p:pic>
        <p:nvPicPr>
          <p:cNvPr id="709" name="Google Shape;709;p30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254000" y="4064513"/>
            <a:ext cx="2188067" cy="752231"/>
          </a:xfrm>
          <a:prstGeom prst="rect">
            <a:avLst/>
          </a:prstGeom>
          <a:noFill/>
          <a:ln>
            <a:noFill/>
          </a:ln>
        </p:spPr>
      </p:pic>
      <p:pic>
        <p:nvPicPr>
          <p:cNvPr id="710" name="Google Shape;710;p30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265221" y="4140731"/>
            <a:ext cx="2188067" cy="752231"/>
          </a:xfrm>
          <a:prstGeom prst="rect">
            <a:avLst/>
          </a:prstGeom>
          <a:noFill/>
          <a:ln>
            <a:noFill/>
          </a:ln>
        </p:spPr>
      </p:pic>
      <p:pic>
        <p:nvPicPr>
          <p:cNvPr id="711" name="Google Shape;711;p30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177308" y="3708038"/>
            <a:ext cx="2188067" cy="752231"/>
          </a:xfrm>
          <a:prstGeom prst="rect">
            <a:avLst/>
          </a:prstGeom>
          <a:noFill/>
          <a:ln>
            <a:noFill/>
          </a:ln>
        </p:spPr>
      </p:pic>
      <p:pic>
        <p:nvPicPr>
          <p:cNvPr id="712" name="Google Shape;712;p30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254000" y="4892919"/>
            <a:ext cx="2210508" cy="752231"/>
          </a:xfrm>
          <a:prstGeom prst="rect">
            <a:avLst/>
          </a:prstGeom>
          <a:noFill/>
          <a:ln>
            <a:noFill/>
          </a:ln>
        </p:spPr>
      </p:pic>
      <p:pic>
        <p:nvPicPr>
          <p:cNvPr id="713" name="Google Shape;713;p30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115587" y="3433981"/>
            <a:ext cx="2311496" cy="752231"/>
          </a:xfrm>
          <a:prstGeom prst="rect">
            <a:avLst/>
          </a:prstGeom>
          <a:noFill/>
          <a:ln>
            <a:noFill/>
          </a:ln>
        </p:spPr>
      </p:pic>
      <p:pic>
        <p:nvPicPr>
          <p:cNvPr id="714" name="Google Shape;714;p30"/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177309" y="4460279"/>
            <a:ext cx="2188067" cy="752231"/>
          </a:xfrm>
          <a:prstGeom prst="rect">
            <a:avLst/>
          </a:prstGeom>
          <a:noFill/>
          <a:ln>
            <a:noFill/>
          </a:ln>
        </p:spPr>
      </p:pic>
      <p:pic>
        <p:nvPicPr>
          <p:cNvPr id="715" name="Google Shape;715;p30"/>
          <p:cNvPicPr preferRelativeResize="0"/>
          <p:nvPr/>
        </p:nvPicPr>
        <p:blipFill>
          <a:blip r:embed="rId13">
            <a:alphaModFix/>
          </a:blip>
          <a:stretch>
            <a:fillRect/>
          </a:stretch>
        </p:blipFill>
        <p:spPr>
          <a:xfrm>
            <a:off x="82059" y="4460279"/>
            <a:ext cx="2188067" cy="752231"/>
          </a:xfrm>
          <a:prstGeom prst="rect">
            <a:avLst/>
          </a:prstGeom>
          <a:noFill/>
          <a:ln>
            <a:noFill/>
          </a:ln>
        </p:spPr>
      </p:pic>
      <p:pic>
        <p:nvPicPr>
          <p:cNvPr id="716" name="Google Shape;716;p30"/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366209" y="4064517"/>
            <a:ext cx="2188067" cy="752231"/>
          </a:xfrm>
          <a:prstGeom prst="rect">
            <a:avLst/>
          </a:prstGeom>
          <a:noFill/>
          <a:ln>
            <a:noFill/>
          </a:ln>
        </p:spPr>
      </p:pic>
      <p:pic>
        <p:nvPicPr>
          <p:cNvPr id="717" name="Google Shape;717;p30"/>
          <p:cNvPicPr preferRelativeResize="0"/>
          <p:nvPr/>
        </p:nvPicPr>
        <p:blipFill>
          <a:blip r:embed="rId15">
            <a:alphaModFix/>
          </a:blip>
          <a:stretch>
            <a:fillRect/>
          </a:stretch>
        </p:blipFill>
        <p:spPr>
          <a:xfrm>
            <a:off x="254009" y="4892954"/>
            <a:ext cx="2188067" cy="75223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7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39" name="Google Shape;739;p33"/>
          <p:cNvCxnSpPr/>
          <p:nvPr/>
        </p:nvCxnSpPr>
        <p:spPr>
          <a:xfrm flipH="1">
            <a:off x="5270600" y="3709450"/>
            <a:ext cx="2793900" cy="24447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740" name="Google Shape;740;p33"/>
          <p:cNvCxnSpPr/>
          <p:nvPr/>
        </p:nvCxnSpPr>
        <p:spPr>
          <a:xfrm>
            <a:off x="762000" y="2344200"/>
            <a:ext cx="1333500" cy="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F4A19DCD49BCE40B7FFD61D3952AA6E" ma:contentTypeVersion="41" ma:contentTypeDescription="Create a new document." ma:contentTypeScope="" ma:versionID="ea0ef41833311e47c9331152ca007da0">
  <xsd:schema xmlns:xsd="http://www.w3.org/2001/XMLSchema" xmlns:xs="http://www.w3.org/2001/XMLSchema" xmlns:p="http://schemas.microsoft.com/office/2006/metadata/properties" xmlns:ns3="742a1874-584e-4459-a1d6-931ab8748e15" xmlns:ns4="081f62d9-07a1-4765-ac16-1e7f9a998cfa" targetNamespace="http://schemas.microsoft.com/office/2006/metadata/properties" ma:root="true" ma:fieldsID="b3ee180eb305839e0b1bb1f90b0278fd" ns3:_="" ns4:_="">
    <xsd:import namespace="742a1874-584e-4459-a1d6-931ab8748e15"/>
    <xsd:import namespace="081f62d9-07a1-4765-ac16-1e7f9a998cfa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  <xsd:element ref="ns4:NotebookType" minOccurs="0"/>
                <xsd:element ref="ns4:FolderType" minOccurs="0"/>
                <xsd:element ref="ns4:CultureName" minOccurs="0"/>
                <xsd:element ref="ns4:AppVersion" minOccurs="0"/>
                <xsd:element ref="ns4:TeamsChannelId" minOccurs="0"/>
                <xsd:element ref="ns4:Owner" minOccurs="0"/>
                <xsd:element ref="ns4:Math_Settings" minOccurs="0"/>
                <xsd:element ref="ns4:DefaultSectionNames" minOccurs="0"/>
                <xsd:element ref="ns4:Templates" minOccurs="0"/>
                <xsd:element ref="ns4:Teachers" minOccurs="0"/>
                <xsd:element ref="ns4:Students" minOccurs="0"/>
                <xsd:element ref="ns4:Student_Groups" minOccurs="0"/>
                <xsd:element ref="ns4:Distribution_Groups" minOccurs="0"/>
                <xsd:element ref="ns4:LMS_Mappings" minOccurs="0"/>
                <xsd:element ref="ns4:Invited_Teachers" minOccurs="0"/>
                <xsd:element ref="ns4:Invited_Students" minOccurs="0"/>
                <xsd:element ref="ns4:Self_Registration_Enabled" minOccurs="0"/>
                <xsd:element ref="ns4:Has_Teacher_Only_SectionGroup" minOccurs="0"/>
                <xsd:element ref="ns4:Is_Collaboration_Space_Locked" minOccurs="0"/>
                <xsd:element ref="ns4:IsNotebookLocked" minOccurs="0"/>
                <xsd:element ref="ns4:MediaServiceLocation" minOccurs="0"/>
                <xsd:element ref="ns4:Leaders" minOccurs="0"/>
                <xsd:element ref="ns4:Members" minOccurs="0"/>
                <xsd:element ref="ns4:Member_Groups" minOccurs="0"/>
                <xsd:element ref="ns4:Invited_Leaders" minOccurs="0"/>
                <xsd:element ref="ns4:Invited_Members" minOccurs="0"/>
                <xsd:element ref="ns4:Has_Leaders_Only_SectionGroup" minOccurs="0"/>
                <xsd:element ref="ns4:Teams_Channel_Section_Location" minOccurs="0"/>
                <xsd:element ref="ns4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42a1874-584e-4459-a1d6-931ab8748e15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81f62d9-07a1-4765-ac16-1e7f9a998cf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4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NotebookType" ma:index="20" nillable="true" ma:displayName="Notebook Type" ma:internalName="NotebookType">
      <xsd:simpleType>
        <xsd:restriction base="dms:Text"/>
      </xsd:simpleType>
    </xsd:element>
    <xsd:element name="FolderType" ma:index="21" nillable="true" ma:displayName="Folder Type" ma:internalName="FolderType">
      <xsd:simpleType>
        <xsd:restriction base="dms:Text"/>
      </xsd:simpleType>
    </xsd:element>
    <xsd:element name="CultureName" ma:index="22" nillable="true" ma:displayName="Culture Name" ma:internalName="CultureName">
      <xsd:simpleType>
        <xsd:restriction base="dms:Text"/>
      </xsd:simpleType>
    </xsd:element>
    <xsd:element name="AppVersion" ma:index="23" nillable="true" ma:displayName="App Version" ma:internalName="AppVersion">
      <xsd:simpleType>
        <xsd:restriction base="dms:Text"/>
      </xsd:simpleType>
    </xsd:element>
    <xsd:element name="TeamsChannelId" ma:index="24" nillable="true" ma:displayName="Teams Channel Id" ma:internalName="TeamsChannelId">
      <xsd:simpleType>
        <xsd:restriction base="dms:Text"/>
      </xsd:simpleType>
    </xsd:element>
    <xsd:element name="Owner" ma:index="25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ath_Settings" ma:index="26" nillable="true" ma:displayName="Math Settings" ma:internalName="Math_Settings">
      <xsd:simpleType>
        <xsd:restriction base="dms:Text"/>
      </xsd:simpleType>
    </xsd:element>
    <xsd:element name="DefaultSectionNames" ma:index="27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Templates" ma:index="28" nillable="true" ma:displayName="Templates" ma:internalName="Templates">
      <xsd:simpleType>
        <xsd:restriction base="dms:Note">
          <xsd:maxLength value="255"/>
        </xsd:restriction>
      </xsd:simpleType>
    </xsd:element>
    <xsd:element name="Teachers" ma:index="29" nillable="true" ma:displayName="Teachers" ma:internalName="Teach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s" ma:index="30" nillable="true" ma:displayName="Students" ma:internalName="Student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_Groups" ma:index="31" nillable="true" ma:displayName="Student Groups" ma:internalName="Student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istribution_Groups" ma:index="32" nillable="true" ma:displayName="Distribution Groups" ma:internalName="Distribution_Groups">
      <xsd:simpleType>
        <xsd:restriction base="dms:Note">
          <xsd:maxLength value="255"/>
        </xsd:restriction>
      </xsd:simpleType>
    </xsd:element>
    <xsd:element name="LMS_Mappings" ma:index="33" nillable="true" ma:displayName="LMS Mappings" ma:internalName="LMS_Mappings">
      <xsd:simpleType>
        <xsd:restriction base="dms:Note">
          <xsd:maxLength value="255"/>
        </xsd:restriction>
      </xsd:simpleType>
    </xsd:element>
    <xsd:element name="Invited_Teachers" ma:index="34" nillable="true" ma:displayName="Invited Teachers" ma:internalName="Invited_Teachers">
      <xsd:simpleType>
        <xsd:restriction base="dms:Note">
          <xsd:maxLength value="255"/>
        </xsd:restriction>
      </xsd:simpleType>
    </xsd:element>
    <xsd:element name="Invited_Students" ma:index="35" nillable="true" ma:displayName="Invited Students" ma:internalName="Invited_Students">
      <xsd:simpleType>
        <xsd:restriction base="dms:Note">
          <xsd:maxLength value="255"/>
        </xsd:restriction>
      </xsd:simpleType>
    </xsd:element>
    <xsd:element name="Self_Registration_Enabled" ma:index="36" nillable="true" ma:displayName="Self Registration Enabled" ma:internalName="Self_Registration_Enabled">
      <xsd:simpleType>
        <xsd:restriction base="dms:Boolean"/>
      </xsd:simpleType>
    </xsd:element>
    <xsd:element name="Has_Teacher_Only_SectionGroup" ma:index="37" nillable="true" ma:displayName="Has Teacher Only SectionGroup" ma:internalName="Has_Teacher_Only_SectionGroup">
      <xsd:simpleType>
        <xsd:restriction base="dms:Boolean"/>
      </xsd:simpleType>
    </xsd:element>
    <xsd:element name="Is_Collaboration_Space_Locked" ma:index="38" nillable="true" ma:displayName="Is Collaboration Space Locked" ma:internalName="Is_Collaboration_Space_Locked">
      <xsd:simpleType>
        <xsd:restriction base="dms:Boolean"/>
      </xsd:simpleType>
    </xsd:element>
    <xsd:element name="IsNotebookLocked" ma:index="39" nillable="true" ma:displayName="Is Notebook Locked" ma:internalName="IsNotebookLocked">
      <xsd:simpleType>
        <xsd:restriction base="dms:Boolean"/>
      </xsd:simpleType>
    </xsd:element>
    <xsd:element name="MediaServiceLocation" ma:index="40" nillable="true" ma:displayName="Location" ma:internalName="MediaServiceLocation" ma:readOnly="true">
      <xsd:simpleType>
        <xsd:restriction base="dms:Text"/>
      </xsd:simpleType>
    </xsd:element>
    <xsd:element name="Leaders" ma:index="41" nillable="true" ma:displayName="Leaders" ma:internalName="Lead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embers" ma:index="42" nillable="true" ma:displayName="Members" ma:internalName="Memb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ember_Groups" ma:index="43" nillable="true" ma:displayName="Member Groups" ma:internalName="Member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Invited_Leaders" ma:index="44" nillable="true" ma:displayName="Invited Leaders" ma:internalName="Invited_Leaders">
      <xsd:simpleType>
        <xsd:restriction base="dms:Note">
          <xsd:maxLength value="255"/>
        </xsd:restriction>
      </xsd:simpleType>
    </xsd:element>
    <xsd:element name="Invited_Members" ma:index="45" nillable="true" ma:displayName="Invited Members" ma:internalName="Invited_Members">
      <xsd:simpleType>
        <xsd:restriction base="dms:Note">
          <xsd:maxLength value="255"/>
        </xsd:restriction>
      </xsd:simpleType>
    </xsd:element>
    <xsd:element name="Has_Leaders_Only_SectionGroup" ma:index="46" nillable="true" ma:displayName="Has Leaders Only SectionGroup" ma:internalName="Has_Leaders_Only_SectionGroup">
      <xsd:simpleType>
        <xsd:restriction base="dms:Boolean"/>
      </xsd:simpleType>
    </xsd:element>
    <xsd:element name="Teams_Channel_Section_Location" ma:index="47" nillable="true" ma:displayName="Teams Channel Section Location" ma:internalName="Teams_Channel_Section_Location">
      <xsd:simpleType>
        <xsd:restriction base="dms:Text"/>
      </xsd:simpleType>
    </xsd:element>
    <xsd:element name="MediaLengthInSeconds" ma:index="48" nillable="true" ma:displayName="MediaLengthInSeconds" ma:hidden="true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FolderType xmlns="081f62d9-07a1-4765-ac16-1e7f9a998cfa" xsi:nil="true"/>
    <CultureName xmlns="081f62d9-07a1-4765-ac16-1e7f9a998cfa" xsi:nil="true"/>
    <Students xmlns="081f62d9-07a1-4765-ac16-1e7f9a998cfa">
      <UserInfo>
        <DisplayName/>
        <AccountId xsi:nil="true"/>
        <AccountType/>
      </UserInfo>
    </Students>
    <Templates xmlns="081f62d9-07a1-4765-ac16-1e7f9a998cfa" xsi:nil="true"/>
    <Invited_Members xmlns="081f62d9-07a1-4765-ac16-1e7f9a998cfa" xsi:nil="true"/>
    <TeamsChannelId xmlns="081f62d9-07a1-4765-ac16-1e7f9a998cfa" xsi:nil="true"/>
    <Invited_Students xmlns="081f62d9-07a1-4765-ac16-1e7f9a998cfa" xsi:nil="true"/>
    <Invited_Leaders xmlns="081f62d9-07a1-4765-ac16-1e7f9a998cfa" xsi:nil="true"/>
    <Teachers xmlns="081f62d9-07a1-4765-ac16-1e7f9a998cfa">
      <UserInfo>
        <DisplayName/>
        <AccountId xsi:nil="true"/>
        <AccountType/>
      </UserInfo>
    </Teachers>
    <Student_Groups xmlns="081f62d9-07a1-4765-ac16-1e7f9a998cfa">
      <UserInfo>
        <DisplayName/>
        <AccountId xsi:nil="true"/>
        <AccountType/>
      </UserInfo>
    </Student_Groups>
    <Math_Settings xmlns="081f62d9-07a1-4765-ac16-1e7f9a998cfa" xsi:nil="true"/>
    <Self_Registration_Enabled xmlns="081f62d9-07a1-4765-ac16-1e7f9a998cfa" xsi:nil="true"/>
    <Has_Leaders_Only_SectionGroup xmlns="081f62d9-07a1-4765-ac16-1e7f9a998cfa" xsi:nil="true"/>
    <DefaultSectionNames xmlns="081f62d9-07a1-4765-ac16-1e7f9a998cfa" xsi:nil="true"/>
    <Is_Collaboration_Space_Locked xmlns="081f62d9-07a1-4765-ac16-1e7f9a998cfa" xsi:nil="true"/>
    <Teams_Channel_Section_Location xmlns="081f62d9-07a1-4765-ac16-1e7f9a998cfa" xsi:nil="true"/>
    <AppVersion xmlns="081f62d9-07a1-4765-ac16-1e7f9a998cfa" xsi:nil="true"/>
    <Invited_Teachers xmlns="081f62d9-07a1-4765-ac16-1e7f9a998cfa" xsi:nil="true"/>
    <Has_Teacher_Only_SectionGroup xmlns="081f62d9-07a1-4765-ac16-1e7f9a998cfa" xsi:nil="true"/>
    <Member_Groups xmlns="081f62d9-07a1-4765-ac16-1e7f9a998cfa">
      <UserInfo>
        <DisplayName/>
        <AccountId xsi:nil="true"/>
        <AccountType/>
      </UserInfo>
    </Member_Groups>
    <LMS_Mappings xmlns="081f62d9-07a1-4765-ac16-1e7f9a998cfa" xsi:nil="true"/>
    <NotebookType xmlns="081f62d9-07a1-4765-ac16-1e7f9a998cfa" xsi:nil="true"/>
    <Members xmlns="081f62d9-07a1-4765-ac16-1e7f9a998cfa">
      <UserInfo>
        <DisplayName/>
        <AccountId xsi:nil="true"/>
        <AccountType/>
      </UserInfo>
    </Members>
    <Owner xmlns="081f62d9-07a1-4765-ac16-1e7f9a998cfa">
      <UserInfo>
        <DisplayName/>
        <AccountId xsi:nil="true"/>
        <AccountType/>
      </UserInfo>
    </Owner>
    <Distribution_Groups xmlns="081f62d9-07a1-4765-ac16-1e7f9a998cfa" xsi:nil="true"/>
    <Leaders xmlns="081f62d9-07a1-4765-ac16-1e7f9a998cfa">
      <UserInfo>
        <DisplayName/>
        <AccountId xsi:nil="true"/>
        <AccountType/>
      </UserInfo>
    </Leaders>
    <IsNotebookLocked xmlns="081f62d9-07a1-4765-ac16-1e7f9a998cfa" xsi:nil="true"/>
  </documentManagement>
</p:properties>
</file>

<file path=customXml/itemProps1.xml><?xml version="1.0" encoding="utf-8"?>
<ds:datastoreItem xmlns:ds="http://schemas.openxmlformats.org/officeDocument/2006/customXml" ds:itemID="{A76D493D-1D89-4B1B-8CD8-72A976337F9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42a1874-584e-4459-a1d6-931ab8748e15"/>
    <ds:schemaRef ds:uri="081f62d9-07a1-4765-ac16-1e7f9a998cf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F575CF6-F007-4E2B-A89C-6E479A71C38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8A7AC6D-1D1B-4A72-82AE-67F1D17B24DB}">
  <ds:schemaRefs>
    <ds:schemaRef ds:uri="http://schemas.microsoft.com/office/2006/metadata/properties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elements/1.1/"/>
    <ds:schemaRef ds:uri="http://purl.org/dc/dcmitype/"/>
    <ds:schemaRef ds:uri="http://schemas.microsoft.com/office/infopath/2007/PartnerControls"/>
    <ds:schemaRef ds:uri="081f62d9-07a1-4765-ac16-1e7f9a998cfa"/>
    <ds:schemaRef ds:uri="742a1874-584e-4459-a1d6-931ab8748e15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On-screen Show (4:3)</PresentationFormat>
  <Paragraphs>0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Arial</vt:lpstr>
      <vt:lpstr>Simple Light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cate</dc:creator>
  <cp:lastModifiedBy>Cate Plovich</cp:lastModifiedBy>
  <cp:revision>4</cp:revision>
  <dcterms:modified xsi:type="dcterms:W3CDTF">2022-01-07T02:41:22Z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0x0101005F4A19DCD49BCE40B7FFD61D3952AA6E</vt:lpwstr>
  </property>
</Properties>
</file>