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8" r:id="rId11"/>
    <p:sldId id="277" r:id="rId12"/>
    <p:sldId id="273" r:id="rId13"/>
    <p:sldId id="27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73526-2EE8-4084-A64C-116E905BABA1}" v="6" dt="2022-01-05T20:40:47.193"/>
  </p1510:revLst>
</p1510:revInfo>
</file>

<file path=ppt/tableStyles.xml><?xml version="1.0" encoding="utf-8"?>
<a:tblStyleLst xmlns:a="http://schemas.openxmlformats.org/drawingml/2006/main" def="{5F966A8D-F71B-4FEF-A175-FED4D5778E12}">
  <a:tblStyle styleId="{5F966A8D-F71B-4FEF-A175-FED4D5778E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2D773526-2EE8-4084-A64C-116E905BABA1}"/>
    <pc:docChg chg="modSld">
      <pc:chgData name="Cate Plovich" userId="186c4d68-f86e-400d-9c74-70a0b8d4d88e" providerId="ADAL" clId="{2D773526-2EE8-4084-A64C-116E905BABA1}" dt="2022-01-05T20:41:03.326" v="11" actId="1076"/>
      <pc:docMkLst>
        <pc:docMk/>
      </pc:docMkLst>
      <pc:sldChg chg="addSp modSp mod">
        <pc:chgData name="Cate Plovich" userId="186c4d68-f86e-400d-9c74-70a0b8d4d88e" providerId="ADAL" clId="{2D773526-2EE8-4084-A64C-116E905BABA1}" dt="2022-01-05T20:41:03.326" v="11" actId="1076"/>
        <pc:sldMkLst>
          <pc:docMk/>
          <pc:sldMk cId="0" sldId="264"/>
        </pc:sldMkLst>
        <pc:picChg chg="add mod">
          <ac:chgData name="Cate Plovich" userId="186c4d68-f86e-400d-9c74-70a0b8d4d88e" providerId="ADAL" clId="{2D773526-2EE8-4084-A64C-116E905BABA1}" dt="2022-01-05T20:41:03.326" v="11" actId="1076"/>
          <ac:picMkLst>
            <pc:docMk/>
            <pc:sldMk cId="0" sldId="264"/>
            <ac:picMk id="46" creationId="{C330A803-50D3-40D9-B552-05F4F94536BF}"/>
          </ac:picMkLst>
        </pc:picChg>
        <pc:picChg chg="add mod">
          <ac:chgData name="Cate Plovich" userId="186c4d68-f86e-400d-9c74-70a0b8d4d88e" providerId="ADAL" clId="{2D773526-2EE8-4084-A64C-116E905BABA1}" dt="2022-01-05T20:41:00.985" v="10" actId="1076"/>
          <ac:picMkLst>
            <pc:docMk/>
            <pc:sldMk cId="0" sldId="264"/>
            <ac:picMk id="47" creationId="{BFE09A14-6549-4BF7-B4A2-BBF10A226FA2}"/>
          </ac:picMkLst>
        </pc:picChg>
        <pc:picChg chg="add mod">
          <ac:chgData name="Cate Plovich" userId="186c4d68-f86e-400d-9c74-70a0b8d4d88e" providerId="ADAL" clId="{2D773526-2EE8-4084-A64C-116E905BABA1}" dt="2022-01-05T20:40:58.088" v="9" actId="1076"/>
          <ac:picMkLst>
            <pc:docMk/>
            <pc:sldMk cId="0" sldId="264"/>
            <ac:picMk id="48" creationId="{5006A970-A2B3-4BE4-A85D-FADC66A0186F}"/>
          </ac:picMkLst>
        </pc:picChg>
        <pc:picChg chg="add mod">
          <ac:chgData name="Cate Plovich" userId="186c4d68-f86e-400d-9c74-70a0b8d4d88e" providerId="ADAL" clId="{2D773526-2EE8-4084-A64C-116E905BABA1}" dt="2022-01-05T20:40:55.314" v="8" actId="1076"/>
          <ac:picMkLst>
            <pc:docMk/>
            <pc:sldMk cId="0" sldId="264"/>
            <ac:picMk id="49" creationId="{33ABEA6F-A67C-4B39-A60C-42D255D6FFB4}"/>
          </ac:picMkLst>
        </pc:picChg>
        <pc:picChg chg="add mod">
          <ac:chgData name="Cate Plovich" userId="186c4d68-f86e-400d-9c74-70a0b8d4d88e" providerId="ADAL" clId="{2D773526-2EE8-4084-A64C-116E905BABA1}" dt="2022-01-05T20:40:53.033" v="7" actId="1076"/>
          <ac:picMkLst>
            <pc:docMk/>
            <pc:sldMk cId="0" sldId="264"/>
            <ac:picMk id="50" creationId="{2472BA0D-F6AB-4698-A469-EFE3F4A564E1}"/>
          </ac:picMkLst>
        </pc:picChg>
        <pc:picChg chg="add mod">
          <ac:chgData name="Cate Plovich" userId="186c4d68-f86e-400d-9c74-70a0b8d4d88e" providerId="ADAL" clId="{2D773526-2EE8-4084-A64C-116E905BABA1}" dt="2022-01-05T20:40:50.686" v="6" actId="1076"/>
          <ac:picMkLst>
            <pc:docMk/>
            <pc:sldMk cId="0" sldId="264"/>
            <ac:picMk id="51" creationId="{D7FE7016-A8B5-48CA-BEFB-E1D20B3E40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811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89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8875f8f0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8875f8f0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26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8875f8f0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8875f8f0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4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8875f8f0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8875f8f0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11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8875f8f0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8875f8f0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81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875f8f0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875f8f0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25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8875f8f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8875f8f0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7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8875f8f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8875f8f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10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8875f8f0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8875f8f0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60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8875f8f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8875f8f0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90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8875f8f0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8875f8f0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82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8875f8f0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8875f8f0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97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8875f8f0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8875f8f0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11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 txBox="1"/>
          <p:nvPr/>
        </p:nvSpPr>
        <p:spPr>
          <a:xfrm>
            <a:off x="635000" y="22172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 txBox="1"/>
          <p:nvPr/>
        </p:nvSpPr>
        <p:spPr>
          <a:xfrm>
            <a:off x="533400" y="35126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 txBox="1"/>
          <p:nvPr/>
        </p:nvSpPr>
        <p:spPr>
          <a:xfrm>
            <a:off x="533400" y="48080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5"/>
          <p:cNvSpPr txBox="1"/>
          <p:nvPr/>
        </p:nvSpPr>
        <p:spPr>
          <a:xfrm>
            <a:off x="396900" y="61034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213" y="3708050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00" y="3236106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083" y="4064525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000" y="4064513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21" y="4140731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308" y="3708038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4000" y="4892919"/>
            <a:ext cx="2210508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587" y="3433981"/>
            <a:ext cx="2311496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309" y="4460279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059" y="4460279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6209" y="4064517"/>
            <a:ext cx="2188067" cy="75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4009" y="4892954"/>
            <a:ext cx="2188067" cy="75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9" name="Google Shape;739;p33"/>
          <p:cNvCxnSpPr/>
          <p:nvPr/>
        </p:nvCxnSpPr>
        <p:spPr>
          <a:xfrm flipH="1">
            <a:off x="5270600" y="3709450"/>
            <a:ext cx="2793900" cy="24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33"/>
          <p:cNvCxnSpPr/>
          <p:nvPr/>
        </p:nvCxnSpPr>
        <p:spPr>
          <a:xfrm>
            <a:off x="762000" y="2344200"/>
            <a:ext cx="133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81;p21">
            <a:extLst>
              <a:ext uri="{FF2B5EF4-FFF2-40B4-BE49-F238E27FC236}">
                <a16:creationId xmlns:a16="http://schemas.microsoft.com/office/drawing/2014/main" id="{C330A803-50D3-40D9-B552-05F4F94536BF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0240" y="5869356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81;p21">
            <a:extLst>
              <a:ext uri="{FF2B5EF4-FFF2-40B4-BE49-F238E27FC236}">
                <a16:creationId xmlns:a16="http://schemas.microsoft.com/office/drawing/2014/main" id="{BFE09A14-6549-4BF7-B4A2-BBF10A226FA2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3640" y="6018416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1;p21">
            <a:extLst>
              <a:ext uri="{FF2B5EF4-FFF2-40B4-BE49-F238E27FC236}">
                <a16:creationId xmlns:a16="http://schemas.microsoft.com/office/drawing/2014/main" id="{5006A970-A2B3-4BE4-A85D-FADC66A0186F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6090" y="599728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81;p21">
            <a:extLst>
              <a:ext uri="{FF2B5EF4-FFF2-40B4-BE49-F238E27FC236}">
                <a16:creationId xmlns:a16="http://schemas.microsoft.com/office/drawing/2014/main" id="{33ABEA6F-A67C-4B39-A60C-42D255D6FFB4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4717" y="6055930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81;p21">
            <a:extLst>
              <a:ext uri="{FF2B5EF4-FFF2-40B4-BE49-F238E27FC236}">
                <a16:creationId xmlns:a16="http://schemas.microsoft.com/office/drawing/2014/main" id="{2472BA0D-F6AB-4698-A469-EFE3F4A564E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8169" y="5997290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1;p21">
            <a:extLst>
              <a:ext uri="{FF2B5EF4-FFF2-40B4-BE49-F238E27FC236}">
                <a16:creationId xmlns:a16="http://schemas.microsoft.com/office/drawing/2014/main" id="{D7FE7016-A8B5-48CA-BEFB-E1D20B3E4035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9845" y="5967527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250" y="375716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64" y="55984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439" y="55296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0153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43353" y="55984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075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70277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93167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500" y="552961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639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726" y="543437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2853" y="55296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2853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4375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4377" y="366191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642" y="56039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7950"/>
            <a:ext cx="1932620" cy="9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91424"/>
            <a:ext cx="2116679" cy="95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2" y="3567625"/>
            <a:ext cx="1932620" cy="95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633229"/>
            <a:ext cx="2049191" cy="84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70" y="4523505"/>
            <a:ext cx="2036920" cy="84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020" y="5371983"/>
            <a:ext cx="1932620" cy="90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81" y="1988812"/>
            <a:ext cx="1564502" cy="73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023" y="3167541"/>
            <a:ext cx="1932620" cy="9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79772" y="3591778"/>
            <a:ext cx="2208709" cy="90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2022-01-05T20:41:04Z</dcterms:modified>
</cp:coreProperties>
</file>