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2EE8C5-30F3-43FA-8337-43A17396E64E}">
  <a:tblStyle styleId="{112EE8C5-30F3-43FA-8337-43A17396E6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 Plovich" userId="186c4d68-f86e-400d-9c74-70a0b8d4d88e" providerId="ADAL" clId="{152E3E9D-BCAD-4238-B1E3-F185B322EDA7}"/>
    <pc:docChg chg="delSld">
      <pc:chgData name="Cate Plovich" userId="186c4d68-f86e-400d-9c74-70a0b8d4d88e" providerId="ADAL" clId="{152E3E9D-BCAD-4238-B1E3-F185B322EDA7}" dt="2023-01-13T18:10:03.330" v="23" actId="47"/>
      <pc:docMkLst>
        <pc:docMk/>
      </pc:docMkLst>
      <pc:sldChg chg="del">
        <pc:chgData name="Cate Plovich" userId="186c4d68-f86e-400d-9c74-70a0b8d4d88e" providerId="ADAL" clId="{152E3E9D-BCAD-4238-B1E3-F185B322EDA7}" dt="2023-01-13T18:10:03.330" v="23" actId="47"/>
        <pc:sldMkLst>
          <pc:docMk/>
          <pc:sldMk cId="0" sldId="259"/>
        </pc:sldMkLst>
      </pc:sldChg>
      <pc:sldChg chg="del">
        <pc:chgData name="Cate Plovich" userId="186c4d68-f86e-400d-9c74-70a0b8d4d88e" providerId="ADAL" clId="{152E3E9D-BCAD-4238-B1E3-F185B322EDA7}" dt="2023-01-13T13:53:06.099" v="0" actId="47"/>
        <pc:sldMkLst>
          <pc:docMk/>
          <pc:sldMk cId="0" sldId="269"/>
        </pc:sldMkLst>
      </pc:sldChg>
      <pc:sldChg chg="del">
        <pc:chgData name="Cate Plovich" userId="186c4d68-f86e-400d-9c74-70a0b8d4d88e" providerId="ADAL" clId="{152E3E9D-BCAD-4238-B1E3-F185B322EDA7}" dt="2023-01-13T13:53:06.654" v="1" actId="47"/>
        <pc:sldMkLst>
          <pc:docMk/>
          <pc:sldMk cId="0" sldId="270"/>
        </pc:sldMkLst>
      </pc:sldChg>
      <pc:sldChg chg="del">
        <pc:chgData name="Cate Plovich" userId="186c4d68-f86e-400d-9c74-70a0b8d4d88e" providerId="ADAL" clId="{152E3E9D-BCAD-4238-B1E3-F185B322EDA7}" dt="2023-01-13T13:53:07.124" v="2" actId="47"/>
        <pc:sldMkLst>
          <pc:docMk/>
          <pc:sldMk cId="0" sldId="271"/>
        </pc:sldMkLst>
      </pc:sldChg>
      <pc:sldChg chg="del">
        <pc:chgData name="Cate Plovich" userId="186c4d68-f86e-400d-9c74-70a0b8d4d88e" providerId="ADAL" clId="{152E3E9D-BCAD-4238-B1E3-F185B322EDA7}" dt="2023-01-13T13:53:07.628" v="3" actId="47"/>
        <pc:sldMkLst>
          <pc:docMk/>
          <pc:sldMk cId="0" sldId="272"/>
        </pc:sldMkLst>
      </pc:sldChg>
      <pc:sldChg chg="del">
        <pc:chgData name="Cate Plovich" userId="186c4d68-f86e-400d-9c74-70a0b8d4d88e" providerId="ADAL" clId="{152E3E9D-BCAD-4238-B1E3-F185B322EDA7}" dt="2023-01-13T13:53:08.116" v="4" actId="47"/>
        <pc:sldMkLst>
          <pc:docMk/>
          <pc:sldMk cId="0" sldId="273"/>
        </pc:sldMkLst>
      </pc:sldChg>
      <pc:sldChg chg="del">
        <pc:chgData name="Cate Plovich" userId="186c4d68-f86e-400d-9c74-70a0b8d4d88e" providerId="ADAL" clId="{152E3E9D-BCAD-4238-B1E3-F185B322EDA7}" dt="2023-01-13T13:53:09.344" v="5" actId="47"/>
        <pc:sldMkLst>
          <pc:docMk/>
          <pc:sldMk cId="0" sldId="274"/>
        </pc:sldMkLst>
      </pc:sldChg>
      <pc:sldChg chg="del">
        <pc:chgData name="Cate Plovich" userId="186c4d68-f86e-400d-9c74-70a0b8d4d88e" providerId="ADAL" clId="{152E3E9D-BCAD-4238-B1E3-F185B322EDA7}" dt="2023-01-13T13:53:10.295" v="6" actId="47"/>
        <pc:sldMkLst>
          <pc:docMk/>
          <pc:sldMk cId="0" sldId="275"/>
        </pc:sldMkLst>
      </pc:sldChg>
      <pc:sldChg chg="del">
        <pc:chgData name="Cate Plovich" userId="186c4d68-f86e-400d-9c74-70a0b8d4d88e" providerId="ADAL" clId="{152E3E9D-BCAD-4238-B1E3-F185B322EDA7}" dt="2023-01-13T13:53:11.018" v="7" actId="47"/>
        <pc:sldMkLst>
          <pc:docMk/>
          <pc:sldMk cId="0" sldId="276"/>
        </pc:sldMkLst>
      </pc:sldChg>
      <pc:sldChg chg="del">
        <pc:chgData name="Cate Plovich" userId="186c4d68-f86e-400d-9c74-70a0b8d4d88e" providerId="ADAL" clId="{152E3E9D-BCAD-4238-B1E3-F185B322EDA7}" dt="2023-01-13T13:53:11.667" v="8" actId="47"/>
        <pc:sldMkLst>
          <pc:docMk/>
          <pc:sldMk cId="0" sldId="277"/>
        </pc:sldMkLst>
      </pc:sldChg>
      <pc:sldChg chg="del">
        <pc:chgData name="Cate Plovich" userId="186c4d68-f86e-400d-9c74-70a0b8d4d88e" providerId="ADAL" clId="{152E3E9D-BCAD-4238-B1E3-F185B322EDA7}" dt="2023-01-13T13:53:12.350" v="9" actId="47"/>
        <pc:sldMkLst>
          <pc:docMk/>
          <pc:sldMk cId="0" sldId="278"/>
        </pc:sldMkLst>
      </pc:sldChg>
      <pc:sldChg chg="del">
        <pc:chgData name="Cate Plovich" userId="186c4d68-f86e-400d-9c74-70a0b8d4d88e" providerId="ADAL" clId="{152E3E9D-BCAD-4238-B1E3-F185B322EDA7}" dt="2023-01-13T13:53:13.096" v="10" actId="47"/>
        <pc:sldMkLst>
          <pc:docMk/>
          <pc:sldMk cId="0" sldId="279"/>
        </pc:sldMkLst>
      </pc:sldChg>
      <pc:sldChg chg="del">
        <pc:chgData name="Cate Plovich" userId="186c4d68-f86e-400d-9c74-70a0b8d4d88e" providerId="ADAL" clId="{152E3E9D-BCAD-4238-B1E3-F185B322EDA7}" dt="2023-01-13T13:53:13.661" v="11" actId="47"/>
        <pc:sldMkLst>
          <pc:docMk/>
          <pc:sldMk cId="0" sldId="280"/>
        </pc:sldMkLst>
      </pc:sldChg>
      <pc:sldChg chg="del">
        <pc:chgData name="Cate Plovich" userId="186c4d68-f86e-400d-9c74-70a0b8d4d88e" providerId="ADAL" clId="{152E3E9D-BCAD-4238-B1E3-F185B322EDA7}" dt="2023-01-13T13:53:14.383" v="12" actId="47"/>
        <pc:sldMkLst>
          <pc:docMk/>
          <pc:sldMk cId="0" sldId="281"/>
        </pc:sldMkLst>
      </pc:sldChg>
      <pc:sldChg chg="del">
        <pc:chgData name="Cate Plovich" userId="186c4d68-f86e-400d-9c74-70a0b8d4d88e" providerId="ADAL" clId="{152E3E9D-BCAD-4238-B1E3-F185B322EDA7}" dt="2023-01-13T13:53:15.346" v="13" actId="47"/>
        <pc:sldMkLst>
          <pc:docMk/>
          <pc:sldMk cId="0" sldId="282"/>
        </pc:sldMkLst>
      </pc:sldChg>
      <pc:sldChg chg="del">
        <pc:chgData name="Cate Plovich" userId="186c4d68-f86e-400d-9c74-70a0b8d4d88e" providerId="ADAL" clId="{152E3E9D-BCAD-4238-B1E3-F185B322EDA7}" dt="2023-01-13T13:53:16.202" v="14" actId="47"/>
        <pc:sldMkLst>
          <pc:docMk/>
          <pc:sldMk cId="0" sldId="283"/>
        </pc:sldMkLst>
      </pc:sldChg>
      <pc:sldChg chg="del">
        <pc:chgData name="Cate Plovich" userId="186c4d68-f86e-400d-9c74-70a0b8d4d88e" providerId="ADAL" clId="{152E3E9D-BCAD-4238-B1E3-F185B322EDA7}" dt="2023-01-13T13:53:16.826" v="15" actId="47"/>
        <pc:sldMkLst>
          <pc:docMk/>
          <pc:sldMk cId="0" sldId="284"/>
        </pc:sldMkLst>
      </pc:sldChg>
      <pc:sldChg chg="del">
        <pc:chgData name="Cate Plovich" userId="186c4d68-f86e-400d-9c74-70a0b8d4d88e" providerId="ADAL" clId="{152E3E9D-BCAD-4238-B1E3-F185B322EDA7}" dt="2023-01-13T13:53:17.642" v="16" actId="47"/>
        <pc:sldMkLst>
          <pc:docMk/>
          <pc:sldMk cId="0" sldId="285"/>
        </pc:sldMkLst>
      </pc:sldChg>
      <pc:sldChg chg="del">
        <pc:chgData name="Cate Plovich" userId="186c4d68-f86e-400d-9c74-70a0b8d4d88e" providerId="ADAL" clId="{152E3E9D-BCAD-4238-B1E3-F185B322EDA7}" dt="2023-01-13T13:53:18.452" v="17" actId="47"/>
        <pc:sldMkLst>
          <pc:docMk/>
          <pc:sldMk cId="0" sldId="286"/>
        </pc:sldMkLst>
      </pc:sldChg>
      <pc:sldChg chg="del">
        <pc:chgData name="Cate Plovich" userId="186c4d68-f86e-400d-9c74-70a0b8d4d88e" providerId="ADAL" clId="{152E3E9D-BCAD-4238-B1E3-F185B322EDA7}" dt="2023-01-13T13:53:19.197" v="18" actId="47"/>
        <pc:sldMkLst>
          <pc:docMk/>
          <pc:sldMk cId="0" sldId="287"/>
        </pc:sldMkLst>
      </pc:sldChg>
      <pc:sldChg chg="del">
        <pc:chgData name="Cate Plovich" userId="186c4d68-f86e-400d-9c74-70a0b8d4d88e" providerId="ADAL" clId="{152E3E9D-BCAD-4238-B1E3-F185B322EDA7}" dt="2023-01-13T13:53:19.945" v="19" actId="47"/>
        <pc:sldMkLst>
          <pc:docMk/>
          <pc:sldMk cId="0" sldId="288"/>
        </pc:sldMkLst>
      </pc:sldChg>
      <pc:sldChg chg="del">
        <pc:chgData name="Cate Plovich" userId="186c4d68-f86e-400d-9c74-70a0b8d4d88e" providerId="ADAL" clId="{152E3E9D-BCAD-4238-B1E3-F185B322EDA7}" dt="2023-01-13T13:53:20.609" v="20" actId="47"/>
        <pc:sldMkLst>
          <pc:docMk/>
          <pc:sldMk cId="0" sldId="289"/>
        </pc:sldMkLst>
      </pc:sldChg>
      <pc:sldChg chg="del">
        <pc:chgData name="Cate Plovich" userId="186c4d68-f86e-400d-9c74-70a0b8d4d88e" providerId="ADAL" clId="{152E3E9D-BCAD-4238-B1E3-F185B322EDA7}" dt="2023-01-13T13:53:21.615" v="21" actId="47"/>
        <pc:sldMkLst>
          <pc:docMk/>
          <pc:sldMk cId="0" sldId="290"/>
        </pc:sldMkLst>
      </pc:sldChg>
      <pc:sldChg chg="del">
        <pc:chgData name="Cate Plovich" userId="186c4d68-f86e-400d-9c74-70a0b8d4d88e" providerId="ADAL" clId="{152E3E9D-BCAD-4238-B1E3-F185B322EDA7}" dt="2023-01-13T13:53:22.456" v="22" actId="47"/>
        <pc:sldMkLst>
          <pc:docMk/>
          <pc:sldMk cId="0" sldId="2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28875f8f0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28875f8f0d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28875f8f0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28875f8f0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28875f8f0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28875f8f0d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8875f8f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8875f8f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8875f8f0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8875f8f0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8875f8f0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8875f8f0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8875f8f0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8875f8f0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8875f8f0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8875f8f0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8875f8f0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8875f8f0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8875f8f0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28875f8f0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28875f8f0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28875f8f0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46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9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0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1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44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45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5350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8450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4281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81462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800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0478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613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5383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2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42650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1112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6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2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75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50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2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25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2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2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42817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25" y="583184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12" y="583184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12" y="5831842"/>
            <a:ext cx="776670" cy="836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Google Shape;60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0250" y="3757163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264" y="5598425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53150" y="2120898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94439" y="5529623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10153" y="2120900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43353" y="5598423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6075" y="3762702"/>
            <a:ext cx="1357668" cy="1248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70277" y="5535164"/>
            <a:ext cx="1357668" cy="1248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2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893167" y="3762702"/>
            <a:ext cx="1357668" cy="1248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2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612606" y="3762702"/>
            <a:ext cx="1357668" cy="124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Google Shape;62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0500" y="5529613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3639" y="2120900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53150" y="2120898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50726" y="5434373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32853" y="5529625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32853" y="2120898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04375" y="5535164"/>
            <a:ext cx="1357668" cy="1248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104377" y="3661914"/>
            <a:ext cx="1357668" cy="1248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2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33642" y="5603964"/>
            <a:ext cx="1357668" cy="1248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2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612606" y="3762702"/>
            <a:ext cx="1357668" cy="124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9366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6748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6238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3791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1966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9403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649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5575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29166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94100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2033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759981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87563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637553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850370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21921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83862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87530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87092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58500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721340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02570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9763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33137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52032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172507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7901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5283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4773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2326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0501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7938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184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4110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27701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92635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0568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758516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86098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636088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848905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20456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82397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86065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85627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57035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719875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01105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8298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31672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50567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171042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5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9366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6748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6238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3791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1966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9403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649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5575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29166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94100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2033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759981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87563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5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637553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5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850370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21921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5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83862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5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87530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5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87092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5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58500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5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721340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5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02570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5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9763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5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33137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5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52032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5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172507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5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7901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5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5283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5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4773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5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2326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5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0501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5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7938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184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4110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27701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5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92635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0568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5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758516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5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86098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636088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5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848905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5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20456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5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82397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5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86065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5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85627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5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57035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5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719875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5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01105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5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8298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5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31672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5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50567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5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171042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7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9366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7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6748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7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6238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7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3791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7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1966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7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9403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649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7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5575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7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29166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7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94100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2033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7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759981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7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87563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7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637553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7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850370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7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21921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7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83862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7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87530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7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87092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7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58500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7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721340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7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02570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7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9763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7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33137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7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52032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7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172507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7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7901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7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5283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7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4773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7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2326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7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0501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7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7938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184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7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4110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7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27701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7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92635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0568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7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758516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7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86098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7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636088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7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848905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7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20456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7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82397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7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86065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7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85627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7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57035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7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719875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7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01105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7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8298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7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31672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7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50567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7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171042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18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9366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8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6748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8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6238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8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3791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8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1966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8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9403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649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8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5575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8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29166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8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94100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2033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8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759981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8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87563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8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637553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8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850370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8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21921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8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83862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8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87530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8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87092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8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58500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8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721340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8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02570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8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9763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8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33137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8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52032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8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172507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8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7901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8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5283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8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4773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8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2326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8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0501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8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7938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184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8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4110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8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27701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8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92635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0568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8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758516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8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86098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8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636088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8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848905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8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20456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8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82397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8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86065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8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85627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8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57035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8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719875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8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01105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8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8298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8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31672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8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50567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8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171042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19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9366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9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6748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9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6238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9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3791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9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1966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9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9403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649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9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5575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9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29166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9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94100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2033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9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759981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9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87563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9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637553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9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850370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9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21921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9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83862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9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87530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9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87092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9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58500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9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721340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9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02570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9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9763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9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33137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9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52032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9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172507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9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7901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9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5283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19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4773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19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2326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19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0501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19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7938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184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19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4110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9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27701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9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92635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0568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9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758516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9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86098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9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636088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9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848905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19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20456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19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82397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19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86065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19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85627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19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57035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9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719875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19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01105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19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8298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19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31672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19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50567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19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171042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5350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8450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4281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81462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800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0478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613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5383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42650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1112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6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2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75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50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25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5350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8450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4281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81462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800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0478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613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5383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42650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1112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6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2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75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50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25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42817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25" y="583184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12" y="583184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12" y="583184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12" y="5803667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6225" y="579269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6212" y="579269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6212" y="579269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6212" y="58334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7925" y="58224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7912" y="58224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7912" y="58224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38117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25" y="582714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12" y="582714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12" y="582714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12" y="58678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6225" y="585690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6212" y="585690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6212" y="585690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6212" y="58287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7925" y="58177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7912" y="58177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7912" y="58177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7912" y="585849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9625" y="5847517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9612" y="5847517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9612" y="5847517"/>
            <a:ext cx="776670" cy="836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5350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8450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4281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81462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800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0478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613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5383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42650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1112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6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2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75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50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25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42817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25" y="583184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12" y="583184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12" y="5831842"/>
            <a:ext cx="776670" cy="836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1</cp:revision>
  <dcterms:modified xsi:type="dcterms:W3CDTF">2023-01-13T18:10:12Z</dcterms:modified>
</cp:coreProperties>
</file>