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AF3B97-B5D4-4CDE-9A79-4397E8D17EF6}">
  <a:tblStyle styleId="{77AF3B97-B5D4-4CDE-9A79-4397E8D17E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668DD458-D06B-4AE4-A687-F1736067A994}"/>
    <pc:docChg chg="undo custSel addSld delSld">
      <pc:chgData name="Cate Plovich" userId="186c4d68-f86e-400d-9c74-70a0b8d4d88e" providerId="ADAL" clId="{668DD458-D06B-4AE4-A687-F1736067A994}" dt="2023-02-14T16:42:09.521" v="33" actId="47"/>
      <pc:docMkLst>
        <pc:docMk/>
      </pc:docMkLst>
      <pc:sldChg chg="del">
        <pc:chgData name="Cate Plovich" userId="186c4d68-f86e-400d-9c74-70a0b8d4d88e" providerId="ADAL" clId="{668DD458-D06B-4AE4-A687-F1736067A994}" dt="2023-02-14T16:41:18.712" v="0" actId="47"/>
        <pc:sldMkLst>
          <pc:docMk/>
          <pc:sldMk cId="0" sldId="264"/>
        </pc:sldMkLst>
      </pc:sldChg>
      <pc:sldChg chg="del">
        <pc:chgData name="Cate Plovich" userId="186c4d68-f86e-400d-9c74-70a0b8d4d88e" providerId="ADAL" clId="{668DD458-D06B-4AE4-A687-F1736067A994}" dt="2023-02-14T16:41:19.343" v="1" actId="47"/>
        <pc:sldMkLst>
          <pc:docMk/>
          <pc:sldMk cId="0" sldId="265"/>
        </pc:sldMkLst>
      </pc:sldChg>
      <pc:sldChg chg="del">
        <pc:chgData name="Cate Plovich" userId="186c4d68-f86e-400d-9c74-70a0b8d4d88e" providerId="ADAL" clId="{668DD458-D06B-4AE4-A687-F1736067A994}" dt="2023-02-14T16:41:21.394" v="2" actId="47"/>
        <pc:sldMkLst>
          <pc:docMk/>
          <pc:sldMk cId="0" sldId="266"/>
        </pc:sldMkLst>
      </pc:sldChg>
      <pc:sldChg chg="del">
        <pc:chgData name="Cate Plovich" userId="186c4d68-f86e-400d-9c74-70a0b8d4d88e" providerId="ADAL" clId="{668DD458-D06B-4AE4-A687-F1736067A994}" dt="2023-02-14T16:41:22.950" v="3" actId="47"/>
        <pc:sldMkLst>
          <pc:docMk/>
          <pc:sldMk cId="0" sldId="267"/>
        </pc:sldMkLst>
      </pc:sldChg>
      <pc:sldChg chg="del">
        <pc:chgData name="Cate Plovich" userId="186c4d68-f86e-400d-9c74-70a0b8d4d88e" providerId="ADAL" clId="{668DD458-D06B-4AE4-A687-F1736067A994}" dt="2023-02-14T16:41:23.789" v="4" actId="47"/>
        <pc:sldMkLst>
          <pc:docMk/>
          <pc:sldMk cId="0" sldId="268"/>
        </pc:sldMkLst>
      </pc:sldChg>
      <pc:sldChg chg="del">
        <pc:chgData name="Cate Plovich" userId="186c4d68-f86e-400d-9c74-70a0b8d4d88e" providerId="ADAL" clId="{668DD458-D06B-4AE4-A687-F1736067A994}" dt="2023-02-14T16:41:37.070" v="5" actId="47"/>
        <pc:sldMkLst>
          <pc:docMk/>
          <pc:sldMk cId="0" sldId="269"/>
        </pc:sldMkLst>
      </pc:sldChg>
      <pc:sldChg chg="del">
        <pc:chgData name="Cate Plovich" userId="186c4d68-f86e-400d-9c74-70a0b8d4d88e" providerId="ADAL" clId="{668DD458-D06B-4AE4-A687-F1736067A994}" dt="2023-02-14T16:41:37.918" v="6" actId="47"/>
        <pc:sldMkLst>
          <pc:docMk/>
          <pc:sldMk cId="0" sldId="270"/>
        </pc:sldMkLst>
      </pc:sldChg>
      <pc:sldChg chg="del">
        <pc:chgData name="Cate Plovich" userId="186c4d68-f86e-400d-9c74-70a0b8d4d88e" providerId="ADAL" clId="{668DD458-D06B-4AE4-A687-F1736067A994}" dt="2023-02-14T16:41:39.700" v="7" actId="47"/>
        <pc:sldMkLst>
          <pc:docMk/>
          <pc:sldMk cId="0" sldId="271"/>
        </pc:sldMkLst>
      </pc:sldChg>
      <pc:sldChg chg="del">
        <pc:chgData name="Cate Plovich" userId="186c4d68-f86e-400d-9c74-70a0b8d4d88e" providerId="ADAL" clId="{668DD458-D06B-4AE4-A687-F1736067A994}" dt="2023-02-14T16:41:40.895" v="8" actId="47"/>
        <pc:sldMkLst>
          <pc:docMk/>
          <pc:sldMk cId="0" sldId="272"/>
        </pc:sldMkLst>
      </pc:sldChg>
      <pc:sldChg chg="del">
        <pc:chgData name="Cate Plovich" userId="186c4d68-f86e-400d-9c74-70a0b8d4d88e" providerId="ADAL" clId="{668DD458-D06B-4AE4-A687-F1736067A994}" dt="2023-02-14T16:41:41.732" v="9" actId="47"/>
        <pc:sldMkLst>
          <pc:docMk/>
          <pc:sldMk cId="0" sldId="273"/>
        </pc:sldMkLst>
      </pc:sldChg>
      <pc:sldChg chg="add del">
        <pc:chgData name="Cate Plovich" userId="186c4d68-f86e-400d-9c74-70a0b8d4d88e" providerId="ADAL" clId="{668DD458-D06B-4AE4-A687-F1736067A994}" dt="2023-02-14T16:41:49.763" v="12" actId="47"/>
        <pc:sldMkLst>
          <pc:docMk/>
          <pc:sldMk cId="0" sldId="274"/>
        </pc:sldMkLst>
      </pc:sldChg>
      <pc:sldChg chg="del">
        <pc:chgData name="Cate Plovich" userId="186c4d68-f86e-400d-9c74-70a0b8d4d88e" providerId="ADAL" clId="{668DD458-D06B-4AE4-A687-F1736067A994}" dt="2023-02-14T16:41:50.369" v="13" actId="47"/>
        <pc:sldMkLst>
          <pc:docMk/>
          <pc:sldMk cId="0" sldId="275"/>
        </pc:sldMkLst>
      </pc:sldChg>
      <pc:sldChg chg="del">
        <pc:chgData name="Cate Plovich" userId="186c4d68-f86e-400d-9c74-70a0b8d4d88e" providerId="ADAL" clId="{668DD458-D06B-4AE4-A687-F1736067A994}" dt="2023-02-14T16:41:51.129" v="14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668DD458-D06B-4AE4-A687-F1736067A994}" dt="2023-02-14T16:41:51.590" v="15" actId="47"/>
        <pc:sldMkLst>
          <pc:docMk/>
          <pc:sldMk cId="0" sldId="277"/>
        </pc:sldMkLst>
      </pc:sldChg>
      <pc:sldChg chg="del">
        <pc:chgData name="Cate Plovich" userId="186c4d68-f86e-400d-9c74-70a0b8d4d88e" providerId="ADAL" clId="{668DD458-D06B-4AE4-A687-F1736067A994}" dt="2023-02-14T16:41:52.131" v="16" actId="47"/>
        <pc:sldMkLst>
          <pc:docMk/>
          <pc:sldMk cId="0" sldId="278"/>
        </pc:sldMkLst>
      </pc:sldChg>
      <pc:sldChg chg="del">
        <pc:chgData name="Cate Plovich" userId="186c4d68-f86e-400d-9c74-70a0b8d4d88e" providerId="ADAL" clId="{668DD458-D06B-4AE4-A687-F1736067A994}" dt="2023-02-14T16:41:52.805" v="17" actId="47"/>
        <pc:sldMkLst>
          <pc:docMk/>
          <pc:sldMk cId="0" sldId="279"/>
        </pc:sldMkLst>
      </pc:sldChg>
      <pc:sldChg chg="del">
        <pc:chgData name="Cate Plovich" userId="186c4d68-f86e-400d-9c74-70a0b8d4d88e" providerId="ADAL" clId="{668DD458-D06B-4AE4-A687-F1736067A994}" dt="2023-02-14T16:41:53.144" v="18" actId="47"/>
        <pc:sldMkLst>
          <pc:docMk/>
          <pc:sldMk cId="0" sldId="280"/>
        </pc:sldMkLst>
      </pc:sldChg>
      <pc:sldChg chg="del">
        <pc:chgData name="Cate Plovich" userId="186c4d68-f86e-400d-9c74-70a0b8d4d88e" providerId="ADAL" clId="{668DD458-D06B-4AE4-A687-F1736067A994}" dt="2023-02-14T16:41:53.947" v="19" actId="47"/>
        <pc:sldMkLst>
          <pc:docMk/>
          <pc:sldMk cId="0" sldId="281"/>
        </pc:sldMkLst>
      </pc:sldChg>
      <pc:sldChg chg="del">
        <pc:chgData name="Cate Plovich" userId="186c4d68-f86e-400d-9c74-70a0b8d4d88e" providerId="ADAL" clId="{668DD458-D06B-4AE4-A687-F1736067A994}" dt="2023-02-14T16:41:56.180" v="20" actId="47"/>
        <pc:sldMkLst>
          <pc:docMk/>
          <pc:sldMk cId="0" sldId="282"/>
        </pc:sldMkLst>
      </pc:sldChg>
      <pc:sldChg chg="del">
        <pc:chgData name="Cate Plovich" userId="186c4d68-f86e-400d-9c74-70a0b8d4d88e" providerId="ADAL" clId="{668DD458-D06B-4AE4-A687-F1736067A994}" dt="2023-02-14T16:41:56.964" v="21" actId="47"/>
        <pc:sldMkLst>
          <pc:docMk/>
          <pc:sldMk cId="0" sldId="283"/>
        </pc:sldMkLst>
      </pc:sldChg>
      <pc:sldChg chg="del">
        <pc:chgData name="Cate Plovich" userId="186c4d68-f86e-400d-9c74-70a0b8d4d88e" providerId="ADAL" clId="{668DD458-D06B-4AE4-A687-F1736067A994}" dt="2023-02-14T16:41:57.628" v="22" actId="47"/>
        <pc:sldMkLst>
          <pc:docMk/>
          <pc:sldMk cId="0" sldId="284"/>
        </pc:sldMkLst>
      </pc:sldChg>
      <pc:sldChg chg="del">
        <pc:chgData name="Cate Plovich" userId="186c4d68-f86e-400d-9c74-70a0b8d4d88e" providerId="ADAL" clId="{668DD458-D06B-4AE4-A687-F1736067A994}" dt="2023-02-14T16:41:58.478" v="23" actId="47"/>
        <pc:sldMkLst>
          <pc:docMk/>
          <pc:sldMk cId="0" sldId="285"/>
        </pc:sldMkLst>
      </pc:sldChg>
      <pc:sldChg chg="del">
        <pc:chgData name="Cate Plovich" userId="186c4d68-f86e-400d-9c74-70a0b8d4d88e" providerId="ADAL" clId="{668DD458-D06B-4AE4-A687-F1736067A994}" dt="2023-02-14T16:41:59.009" v="24" actId="47"/>
        <pc:sldMkLst>
          <pc:docMk/>
          <pc:sldMk cId="0" sldId="286"/>
        </pc:sldMkLst>
      </pc:sldChg>
      <pc:sldChg chg="del">
        <pc:chgData name="Cate Plovich" userId="186c4d68-f86e-400d-9c74-70a0b8d4d88e" providerId="ADAL" clId="{668DD458-D06B-4AE4-A687-F1736067A994}" dt="2023-02-14T16:41:59.900" v="25" actId="47"/>
        <pc:sldMkLst>
          <pc:docMk/>
          <pc:sldMk cId="0" sldId="287"/>
        </pc:sldMkLst>
      </pc:sldChg>
      <pc:sldChg chg="del">
        <pc:chgData name="Cate Plovich" userId="186c4d68-f86e-400d-9c74-70a0b8d4d88e" providerId="ADAL" clId="{668DD458-D06B-4AE4-A687-F1736067A994}" dt="2023-02-14T16:42:00.684" v="26" actId="47"/>
        <pc:sldMkLst>
          <pc:docMk/>
          <pc:sldMk cId="0" sldId="288"/>
        </pc:sldMkLst>
      </pc:sldChg>
      <pc:sldChg chg="del">
        <pc:chgData name="Cate Plovich" userId="186c4d68-f86e-400d-9c74-70a0b8d4d88e" providerId="ADAL" clId="{668DD458-D06B-4AE4-A687-F1736067A994}" dt="2023-02-14T16:42:02.096" v="27" actId="47"/>
        <pc:sldMkLst>
          <pc:docMk/>
          <pc:sldMk cId="0" sldId="289"/>
        </pc:sldMkLst>
      </pc:sldChg>
      <pc:sldChg chg="del">
        <pc:chgData name="Cate Plovich" userId="186c4d68-f86e-400d-9c74-70a0b8d4d88e" providerId="ADAL" clId="{668DD458-D06B-4AE4-A687-F1736067A994}" dt="2023-02-14T16:42:03.353" v="28" actId="47"/>
        <pc:sldMkLst>
          <pc:docMk/>
          <pc:sldMk cId="0" sldId="290"/>
        </pc:sldMkLst>
      </pc:sldChg>
      <pc:sldChg chg="del">
        <pc:chgData name="Cate Plovich" userId="186c4d68-f86e-400d-9c74-70a0b8d4d88e" providerId="ADAL" clId="{668DD458-D06B-4AE4-A687-F1736067A994}" dt="2023-02-14T16:42:04.458" v="29" actId="47"/>
        <pc:sldMkLst>
          <pc:docMk/>
          <pc:sldMk cId="0" sldId="291"/>
        </pc:sldMkLst>
      </pc:sldChg>
      <pc:sldChg chg="del">
        <pc:chgData name="Cate Plovich" userId="186c4d68-f86e-400d-9c74-70a0b8d4d88e" providerId="ADAL" clId="{668DD458-D06B-4AE4-A687-F1736067A994}" dt="2023-02-14T16:42:06.033" v="30" actId="47"/>
        <pc:sldMkLst>
          <pc:docMk/>
          <pc:sldMk cId="0" sldId="292"/>
        </pc:sldMkLst>
      </pc:sldChg>
      <pc:sldChg chg="del">
        <pc:chgData name="Cate Plovich" userId="186c4d68-f86e-400d-9c74-70a0b8d4d88e" providerId="ADAL" clId="{668DD458-D06B-4AE4-A687-F1736067A994}" dt="2023-02-14T16:42:07.654" v="31" actId="47"/>
        <pc:sldMkLst>
          <pc:docMk/>
          <pc:sldMk cId="0" sldId="293"/>
        </pc:sldMkLst>
      </pc:sldChg>
      <pc:sldChg chg="del">
        <pc:chgData name="Cate Plovich" userId="186c4d68-f86e-400d-9c74-70a0b8d4d88e" providerId="ADAL" clId="{668DD458-D06B-4AE4-A687-F1736067A994}" dt="2023-02-14T16:42:08.486" v="32" actId="47"/>
        <pc:sldMkLst>
          <pc:docMk/>
          <pc:sldMk cId="0" sldId="294"/>
        </pc:sldMkLst>
      </pc:sldChg>
      <pc:sldChg chg="del">
        <pc:chgData name="Cate Plovich" userId="186c4d68-f86e-400d-9c74-70a0b8d4d88e" providerId="ADAL" clId="{668DD458-D06B-4AE4-A687-F1736067A994}" dt="2023-02-14T16:42:09.521" v="33" actId="47"/>
        <pc:sldMkLst>
          <pc:docMk/>
          <pc:sldMk cId="0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c362447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c362447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362447a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362447a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362447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362447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362447a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362447a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362447a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c362447a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362447a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c362447a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362447a4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362447a4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8387" y="580756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100" y="57965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087" y="57965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087" y="57965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4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793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793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793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087" y="5799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800" y="5788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787" y="5788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787" y="5788354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50" y="2280125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2016" y="563000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6400" y="3853971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941" y="5727996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95057" y="3853975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02575" y="5629992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73732" y="2228996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41741" y="5629992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03847" y="572800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56582" y="2317842"/>
            <a:ext cx="1171253" cy="99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1000" y="566520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7066" y="3853975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7725" y="5665196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716" y="3853971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0182" y="571795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02575" y="5629992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85157" y="5629996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46778" y="2280117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19835" y="2229000"/>
            <a:ext cx="1171253" cy="9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56582" y="2317842"/>
            <a:ext cx="1171253" cy="99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2023-02-14T16:42:15Z</dcterms:modified>
</cp:coreProperties>
</file>