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70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1" d="100"/>
          <a:sy n="91" d="100"/>
        </p:scale>
        <p:origin x="786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970562659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243325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g150fd041745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9" name="Google Shape;169;g150fd041745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245121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150fd041745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150fd041745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358136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g150fd041745_0_8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" name="Google Shape;196;g150fd041745_0_8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39075047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150fd041745_0_9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150fd041745_0_9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443410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150fd041745_0_1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150fd041745_0_1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44486316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" name="Google Shape;243;g150fd041745_0_1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4" name="Google Shape;244;g150fd041745_0_1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66786877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150fd041745_0_1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2" name="Google Shape;262;g150fd041745_0_1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90626552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g150fd041745_0_1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1" name="Google Shape;281;g150fd041745_0_1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51861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g150fd041745_0_18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1" name="Google Shape;301;g150fd041745_0_18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881131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Google Shape;321;g150fd041745_0_2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22" name="Google Shape;322;g150fd041745_0_20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2752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0b78875a6a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0b78875a6a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Insert → Shape → Oval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Hold SHIFT while creating your dot to get a perfect circle.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36634456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Google Shape;343;g150fd041745_0_2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44" name="Google Shape;344;g150fd041745_0_2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22111581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" name="Google Shape;366;g150fd041745_0_2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67" name="Google Shape;367;g150fd041745_0_2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12915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150fd041745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150fd041745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598895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150fd041745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150fd041745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42839990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50fd041745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50fd041745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09717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50fd041745_0_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50fd041745_0_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3136850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50fd041745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150fd041745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20642959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50fd041745_0_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50fd041745_0_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72979510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g150fd041745_0_4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7" name="Google Shape;157;g150fd041745_0_4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CTRL + D to duplicate your dot. 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Fill bucket → choose a color for your dot.</a:t>
            </a:r>
            <a:endParaRPr>
              <a:solidFill>
                <a:schemeClr val="dk1"/>
              </a:solidFill>
            </a:endParaRPr>
          </a:p>
          <a:p>
            <a:pPr marL="457200" lvl="0" indent="-29845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AutoNum type="arabicPeriod"/>
            </a:pPr>
            <a:r>
              <a:rPr lang="en">
                <a:solidFill>
                  <a:schemeClr val="dk1"/>
                </a:solidFill>
              </a:rPr>
              <a:t>Duplicate the slide (CTRL + D or Edit → Duplicate).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801617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>
          <a:blip r:embed="rId13">
            <a:alphaModFix/>
          </a:blip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4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2" name="Google Shape;172;p34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34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4" name="Google Shape;174;p34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5" name="Google Shape;175;p34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34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34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34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34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35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35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6" name="Google Shape;186;p35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7" name="Google Shape;187;p35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35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35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35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35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" name="Google Shape;192;p35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35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p36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9" name="Google Shape;199;p36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36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36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36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36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36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36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6" name="Google Shape;206;p36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7" name="Google Shape;207;p36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36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37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37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37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6" name="Google Shape;216;p37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7" name="Google Shape;217;p37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8" name="Google Shape;218;p37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37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37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1" name="Google Shape;221;p37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2" name="Google Shape;222;p37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37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37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p38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p38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1" name="Google Shape;231;p38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38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38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38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38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6" name="Google Shape;236;p38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7" name="Google Shape;237;p38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38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9" name="Google Shape;239;p38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p38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1" name="Google Shape;241;p38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Google Shape;246;p39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7" name="Google Shape;247;p39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8" name="Google Shape;248;p39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9" name="Google Shape;249;p39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39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39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2" name="Google Shape;252;p39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3" name="Google Shape;253;p39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39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39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39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39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8" name="Google Shape;258;p39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9" name="Google Shape;259;p39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p40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5" name="Google Shape;265;p40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6" name="Google Shape;266;p40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7" name="Google Shape;267;p40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8" name="Google Shape;268;p40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9" name="Google Shape;269;p40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0" name="Google Shape;270;p40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40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2" name="Google Shape;272;p40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3" name="Google Shape;273;p40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4" name="Google Shape;274;p40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5" name="Google Shape;275;p40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40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7" name="Google Shape;277;p40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8" name="Google Shape;278;p40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Google Shape;283;p41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4" name="Google Shape;284;p41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5" name="Google Shape;285;p41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6" name="Google Shape;286;p41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7" name="Google Shape;287;p41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8" name="Google Shape;288;p41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9" name="Google Shape;289;p41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41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1" name="Google Shape;291;p41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41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3" name="Google Shape;293;p41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4" name="Google Shape;294;p41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5" name="Google Shape;295;p41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6" name="Google Shape;296;p41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41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8" name="Google Shape;298;p41"/>
          <p:cNvSpPr/>
          <p:nvPr/>
        </p:nvSpPr>
        <p:spPr>
          <a:xfrm>
            <a:off x="5837150" y="780150"/>
            <a:ext cx="567000" cy="567000"/>
          </a:xfrm>
          <a:prstGeom prst="ellipse">
            <a:avLst/>
          </a:prstGeom>
          <a:solidFill>
            <a:srgbClr val="98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Google Shape;303;p42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4" name="Google Shape;304;p42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5" name="Google Shape;305;p42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6" name="Google Shape;306;p42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7" name="Google Shape;307;p42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8" name="Google Shape;308;p42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09" name="Google Shape;309;p42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0" name="Google Shape;310;p42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1" name="Google Shape;311;p42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2" name="Google Shape;312;p42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3" name="Google Shape;313;p42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4" name="Google Shape;314;p42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5" name="Google Shape;315;p42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6" name="Google Shape;316;p42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7" name="Google Shape;317;p42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8" name="Google Shape;318;p42"/>
          <p:cNvSpPr/>
          <p:nvPr/>
        </p:nvSpPr>
        <p:spPr>
          <a:xfrm>
            <a:off x="5837150" y="780150"/>
            <a:ext cx="567000" cy="567000"/>
          </a:xfrm>
          <a:prstGeom prst="ellipse">
            <a:avLst/>
          </a:prstGeom>
          <a:solidFill>
            <a:srgbClr val="98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19" name="Google Shape;319;p42"/>
          <p:cNvSpPr/>
          <p:nvPr/>
        </p:nvSpPr>
        <p:spPr>
          <a:xfrm>
            <a:off x="32907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" name="Google Shape;324;p43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5" name="Google Shape;325;p43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6" name="Google Shape;326;p43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43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8" name="Google Shape;328;p43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9" name="Google Shape;329;p43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0" name="Google Shape;330;p43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1" name="Google Shape;331;p43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2" name="Google Shape;332;p43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3" name="Google Shape;333;p43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4" name="Google Shape;334;p43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5" name="Google Shape;335;p43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6" name="Google Shape;336;p43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7" name="Google Shape;337;p43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8" name="Google Shape;338;p43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9" name="Google Shape;339;p43"/>
          <p:cNvSpPr/>
          <p:nvPr/>
        </p:nvSpPr>
        <p:spPr>
          <a:xfrm>
            <a:off x="5837150" y="780150"/>
            <a:ext cx="567000" cy="567000"/>
          </a:xfrm>
          <a:prstGeom prst="ellipse">
            <a:avLst/>
          </a:prstGeom>
          <a:solidFill>
            <a:srgbClr val="98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0" name="Google Shape;340;p43"/>
          <p:cNvSpPr/>
          <p:nvPr/>
        </p:nvSpPr>
        <p:spPr>
          <a:xfrm>
            <a:off x="32907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1" name="Google Shape;341;p43"/>
          <p:cNvSpPr/>
          <p:nvPr/>
        </p:nvSpPr>
        <p:spPr>
          <a:xfrm>
            <a:off x="48930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6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" name="Google Shape;346;p44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7" name="Google Shape;347;p44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8" name="Google Shape;348;p44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9" name="Google Shape;349;p44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0" name="Google Shape;350;p44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1" name="Google Shape;351;p44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2" name="Google Shape;352;p44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3" name="Google Shape;353;p44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4" name="Google Shape;354;p44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5" name="Google Shape;355;p44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6" name="Google Shape;356;p44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7" name="Google Shape;357;p44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8" name="Google Shape;358;p44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59" name="Google Shape;359;p44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0" name="Google Shape;360;p44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1" name="Google Shape;361;p44"/>
          <p:cNvSpPr/>
          <p:nvPr/>
        </p:nvSpPr>
        <p:spPr>
          <a:xfrm>
            <a:off x="5837150" y="780150"/>
            <a:ext cx="567000" cy="567000"/>
          </a:xfrm>
          <a:prstGeom prst="ellipse">
            <a:avLst/>
          </a:prstGeom>
          <a:solidFill>
            <a:srgbClr val="98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2" name="Google Shape;362;p44"/>
          <p:cNvSpPr/>
          <p:nvPr/>
        </p:nvSpPr>
        <p:spPr>
          <a:xfrm>
            <a:off x="32907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44"/>
          <p:cNvSpPr/>
          <p:nvPr/>
        </p:nvSpPr>
        <p:spPr>
          <a:xfrm>
            <a:off x="48930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44"/>
          <p:cNvSpPr/>
          <p:nvPr/>
        </p:nvSpPr>
        <p:spPr>
          <a:xfrm>
            <a:off x="3417350" y="1629150"/>
            <a:ext cx="313800" cy="31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3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9" name="Google Shape;369;p45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0" name="Google Shape;370;p45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1" name="Google Shape;371;p45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2" name="Google Shape;372;p45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3" name="Google Shape;373;p45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4" name="Google Shape;374;p45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5" name="Google Shape;375;p45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6" name="Google Shape;376;p45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7" name="Google Shape;377;p45"/>
          <p:cNvSpPr/>
          <p:nvPr/>
        </p:nvSpPr>
        <p:spPr>
          <a:xfrm>
            <a:off x="4637600" y="3023850"/>
            <a:ext cx="567000" cy="567000"/>
          </a:xfrm>
          <a:prstGeom prst="ellipse">
            <a:avLst/>
          </a:prstGeom>
          <a:solidFill>
            <a:srgbClr val="E066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8" name="Google Shape;378;p45"/>
          <p:cNvSpPr/>
          <p:nvPr/>
        </p:nvSpPr>
        <p:spPr>
          <a:xfrm>
            <a:off x="1868150" y="1502550"/>
            <a:ext cx="567000" cy="567000"/>
          </a:xfrm>
          <a:prstGeom prst="ellipse">
            <a:avLst/>
          </a:prstGeom>
          <a:solidFill>
            <a:srgbClr val="CFE2F3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9" name="Google Shape;379;p45"/>
          <p:cNvSpPr/>
          <p:nvPr/>
        </p:nvSpPr>
        <p:spPr>
          <a:xfrm>
            <a:off x="6281150" y="1274250"/>
            <a:ext cx="567000" cy="567000"/>
          </a:xfrm>
          <a:prstGeom prst="ellipse">
            <a:avLst/>
          </a:prstGeom>
          <a:solidFill>
            <a:srgbClr val="FF99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0" name="Google Shape;380;p45"/>
          <p:cNvSpPr/>
          <p:nvPr/>
        </p:nvSpPr>
        <p:spPr>
          <a:xfrm>
            <a:off x="2352650" y="780150"/>
            <a:ext cx="567000" cy="567000"/>
          </a:xfrm>
          <a:prstGeom prst="ellipse">
            <a:avLst/>
          </a:prstGeom>
          <a:solidFill>
            <a:srgbClr val="F6B26B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1" name="Google Shape;381;p45"/>
          <p:cNvSpPr/>
          <p:nvPr/>
        </p:nvSpPr>
        <p:spPr>
          <a:xfrm>
            <a:off x="3290750" y="624750"/>
            <a:ext cx="567000" cy="567000"/>
          </a:xfrm>
          <a:prstGeom prst="ellipse">
            <a:avLst/>
          </a:prstGeom>
          <a:solidFill>
            <a:srgbClr val="00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2" name="Google Shape;382;p45"/>
          <p:cNvSpPr/>
          <p:nvPr/>
        </p:nvSpPr>
        <p:spPr>
          <a:xfrm>
            <a:off x="4228850" y="624750"/>
            <a:ext cx="567000" cy="567000"/>
          </a:xfrm>
          <a:prstGeom prst="ellipse">
            <a:avLst/>
          </a:prstGeom>
          <a:solidFill>
            <a:srgbClr val="FF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3" name="Google Shape;383;p45"/>
          <p:cNvSpPr/>
          <p:nvPr/>
        </p:nvSpPr>
        <p:spPr>
          <a:xfrm>
            <a:off x="5126450" y="624750"/>
            <a:ext cx="567000" cy="567000"/>
          </a:xfrm>
          <a:prstGeom prst="ellipse">
            <a:avLst/>
          </a:prstGeom>
          <a:solidFill>
            <a:srgbClr val="FFFF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4" name="Google Shape;384;p45"/>
          <p:cNvSpPr/>
          <p:nvPr/>
        </p:nvSpPr>
        <p:spPr>
          <a:xfrm>
            <a:off x="5837150" y="780150"/>
            <a:ext cx="567000" cy="567000"/>
          </a:xfrm>
          <a:prstGeom prst="ellipse">
            <a:avLst/>
          </a:prstGeom>
          <a:solidFill>
            <a:srgbClr val="98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5" name="Google Shape;385;p45"/>
          <p:cNvSpPr/>
          <p:nvPr/>
        </p:nvSpPr>
        <p:spPr>
          <a:xfrm>
            <a:off x="32907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6" name="Google Shape;386;p45"/>
          <p:cNvSpPr/>
          <p:nvPr/>
        </p:nvSpPr>
        <p:spPr>
          <a:xfrm>
            <a:off x="4893050" y="15025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7" name="Google Shape;387;p45"/>
          <p:cNvSpPr/>
          <p:nvPr/>
        </p:nvSpPr>
        <p:spPr>
          <a:xfrm>
            <a:off x="3417350" y="1629150"/>
            <a:ext cx="313800" cy="31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8" name="Google Shape;388;p45"/>
          <p:cNvSpPr/>
          <p:nvPr/>
        </p:nvSpPr>
        <p:spPr>
          <a:xfrm>
            <a:off x="5019650" y="1629150"/>
            <a:ext cx="313800" cy="313800"/>
          </a:xfrm>
          <a:prstGeom prst="ellipse">
            <a:avLst/>
          </a:prstGeom>
          <a:solidFill>
            <a:schemeClr val="dk1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7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27"/>
          <p:cNvSpPr/>
          <p:nvPr/>
        </p:nvSpPr>
        <p:spPr>
          <a:xfrm>
            <a:off x="5401250" y="27484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8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5" name="Google Shape;115;p28"/>
          <p:cNvSpPr/>
          <p:nvPr/>
        </p:nvSpPr>
        <p:spPr>
          <a:xfrm>
            <a:off x="5401250" y="27484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28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9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29"/>
          <p:cNvSpPr/>
          <p:nvPr/>
        </p:nvSpPr>
        <p:spPr>
          <a:xfrm>
            <a:off x="5401250" y="27484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3" name="Google Shape;123;p29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29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30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30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30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30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30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31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9" name="Google Shape;139;p31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31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1" name="Google Shape;141;p31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Google Shape;142;p31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31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2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9" name="Google Shape;149;p32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32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p32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32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3" name="Google Shape;153;p32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4" name="Google Shape;154;p32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3"/>
          <p:cNvSpPr/>
          <p:nvPr/>
        </p:nvSpPr>
        <p:spPr>
          <a:xfrm>
            <a:off x="4236350" y="2288250"/>
            <a:ext cx="567000" cy="567000"/>
          </a:xfrm>
          <a:prstGeom prst="ellipse">
            <a:avLst/>
          </a:prstGeom>
          <a:solidFill>
            <a:srgbClr val="00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0" name="Google Shape;160;p33"/>
          <p:cNvSpPr/>
          <p:nvPr/>
        </p:nvSpPr>
        <p:spPr>
          <a:xfrm>
            <a:off x="5336450" y="2855250"/>
            <a:ext cx="567000" cy="567000"/>
          </a:xfrm>
          <a:prstGeom prst="ellipse">
            <a:avLst/>
          </a:prstGeom>
          <a:solidFill>
            <a:srgbClr val="FF0000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Google Shape;161;p33"/>
          <p:cNvSpPr/>
          <p:nvPr/>
        </p:nvSpPr>
        <p:spPr>
          <a:xfrm>
            <a:off x="3002150" y="2855250"/>
            <a:ext cx="567000" cy="567000"/>
          </a:xfrm>
          <a:prstGeom prst="ellipse">
            <a:avLst/>
          </a:prstGeom>
          <a:solidFill>
            <a:srgbClr val="FF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33"/>
          <p:cNvSpPr/>
          <p:nvPr/>
        </p:nvSpPr>
        <p:spPr>
          <a:xfrm>
            <a:off x="2435150" y="2134350"/>
            <a:ext cx="567000" cy="567000"/>
          </a:xfrm>
          <a:prstGeom prst="ellipse">
            <a:avLst/>
          </a:prstGeom>
          <a:solidFill>
            <a:srgbClr val="FFD966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3" name="Google Shape;163;p33"/>
          <p:cNvSpPr/>
          <p:nvPr/>
        </p:nvSpPr>
        <p:spPr>
          <a:xfrm>
            <a:off x="5837150" y="2069550"/>
            <a:ext cx="567000" cy="567000"/>
          </a:xfrm>
          <a:prstGeom prst="ellipse">
            <a:avLst/>
          </a:prstGeom>
          <a:solidFill>
            <a:srgbClr val="9900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33"/>
          <p:cNvSpPr/>
          <p:nvPr/>
        </p:nvSpPr>
        <p:spPr>
          <a:xfrm>
            <a:off x="3438050" y="3590850"/>
            <a:ext cx="567000" cy="567000"/>
          </a:xfrm>
          <a:prstGeom prst="ellipse">
            <a:avLst/>
          </a:prstGeom>
          <a:solidFill>
            <a:srgbClr val="38761D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33"/>
          <p:cNvSpPr/>
          <p:nvPr/>
        </p:nvSpPr>
        <p:spPr>
          <a:xfrm>
            <a:off x="5032250" y="3670350"/>
            <a:ext cx="567000" cy="567000"/>
          </a:xfrm>
          <a:prstGeom prst="ellipse">
            <a:avLst/>
          </a:prstGeom>
          <a:solidFill>
            <a:srgbClr val="A64D79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33"/>
          <p:cNvSpPr/>
          <p:nvPr/>
        </p:nvSpPr>
        <p:spPr>
          <a:xfrm>
            <a:off x="3938750" y="3023850"/>
            <a:ext cx="567000" cy="567000"/>
          </a:xfrm>
          <a:prstGeom prst="ellipse">
            <a:avLst/>
          </a:prstGeom>
          <a:solidFill>
            <a:srgbClr val="00FFFF"/>
          </a:solidFill>
          <a:ln w="9525" cap="flat" cmpd="sng">
            <a:solidFill>
              <a:srgbClr val="EFEFE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609</Words>
  <Application>Microsoft Office PowerPoint</Application>
  <PresentationFormat>On-screen Show (16:9)</PresentationFormat>
  <Paragraphs>61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cate</dc:creator>
  <cp:lastModifiedBy>Cate Plovich</cp:lastModifiedBy>
  <cp:revision>1</cp:revision>
  <dcterms:modified xsi:type="dcterms:W3CDTF">2022-09-15T23:25:17Z</dcterms:modified>
</cp:coreProperties>
</file>