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embeddedFontLst>
    <p:embeddedFont>
      <p:font typeface="Montserrat" panose="00000500000000000000" pitchFamily="2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5876535-00A6-432A-852D-924D59279CA6}">
  <a:tblStyle styleId="{85876535-00A6-432A-852D-924D59279C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512" y="13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e Plovich" userId="186c4d68-f86e-400d-9c74-70a0b8d4d88e" providerId="ADAL" clId="{401597B2-CE10-4FA0-85A9-469DF8213B33}"/>
    <pc:docChg chg="delSld">
      <pc:chgData name="Cate Plovich" userId="186c4d68-f86e-400d-9c74-70a0b8d4d88e" providerId="ADAL" clId="{401597B2-CE10-4FA0-85A9-469DF8213B33}" dt="2023-02-08T17:46:53.345" v="4" actId="47"/>
      <pc:docMkLst>
        <pc:docMk/>
      </pc:docMkLst>
      <pc:sldChg chg="del">
        <pc:chgData name="Cate Plovich" userId="186c4d68-f86e-400d-9c74-70a0b8d4d88e" providerId="ADAL" clId="{401597B2-CE10-4FA0-85A9-469DF8213B33}" dt="2023-02-08T17:46:49.529" v="0" actId="47"/>
        <pc:sldMkLst>
          <pc:docMk/>
          <pc:sldMk cId="0" sldId="261"/>
        </pc:sldMkLst>
      </pc:sldChg>
      <pc:sldChg chg="del">
        <pc:chgData name="Cate Plovich" userId="186c4d68-f86e-400d-9c74-70a0b8d4d88e" providerId="ADAL" clId="{401597B2-CE10-4FA0-85A9-469DF8213B33}" dt="2023-02-08T17:46:50.485" v="1" actId="47"/>
        <pc:sldMkLst>
          <pc:docMk/>
          <pc:sldMk cId="0" sldId="262"/>
        </pc:sldMkLst>
      </pc:sldChg>
      <pc:sldChg chg="del">
        <pc:chgData name="Cate Plovich" userId="186c4d68-f86e-400d-9c74-70a0b8d4d88e" providerId="ADAL" clId="{401597B2-CE10-4FA0-85A9-469DF8213B33}" dt="2023-02-08T17:46:51.330" v="2" actId="47"/>
        <pc:sldMkLst>
          <pc:docMk/>
          <pc:sldMk cId="0" sldId="263"/>
        </pc:sldMkLst>
      </pc:sldChg>
      <pc:sldChg chg="del">
        <pc:chgData name="Cate Plovich" userId="186c4d68-f86e-400d-9c74-70a0b8d4d88e" providerId="ADAL" clId="{401597B2-CE10-4FA0-85A9-469DF8213B33}" dt="2023-02-08T17:46:52.280" v="3" actId="47"/>
        <pc:sldMkLst>
          <pc:docMk/>
          <pc:sldMk cId="0" sldId="264"/>
        </pc:sldMkLst>
      </pc:sldChg>
      <pc:sldChg chg="del">
        <pc:chgData name="Cate Plovich" userId="186c4d68-f86e-400d-9c74-70a0b8d4d88e" providerId="ADAL" clId="{401597B2-CE10-4FA0-85A9-469DF8213B33}" dt="2023-02-08T17:46:53.345" v="4" actId="47"/>
        <pc:sldMkLst>
          <pc:docMk/>
          <pc:sldMk cId="0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43434" y="685800"/>
            <a:ext cx="2571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Addition Regrouping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Addition Regrouping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Addition Regrouping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Addition Regrouping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781" y="1323689"/>
            <a:ext cx="6390300" cy="3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33775" y="5038444"/>
            <a:ext cx="6390300" cy="14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33775" y="1966444"/>
            <a:ext cx="6390300" cy="34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33775" y="5603956"/>
            <a:ext cx="6390300" cy="23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33775" y="3823733"/>
            <a:ext cx="6390300" cy="14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30000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3624300" y="2048844"/>
            <a:ext cx="30000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33775" y="987733"/>
            <a:ext cx="2106000" cy="13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33775" y="2470400"/>
            <a:ext cx="2106000" cy="56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367688" y="800267"/>
            <a:ext cx="4775700" cy="72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429000" y="-222"/>
            <a:ext cx="34290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99125" y="2192311"/>
            <a:ext cx="3033900" cy="26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99125" y="4983244"/>
            <a:ext cx="3033900" cy="21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3704625" y="1287244"/>
            <a:ext cx="2877600" cy="6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33775" y="7521022"/>
            <a:ext cx="4499100" cy="10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33775" y="791156"/>
            <a:ext cx="6390300" cy="10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33775" y="2048844"/>
            <a:ext cx="63903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6354343" y="8290163"/>
            <a:ext cx="4116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0.png"/><Relationship Id="rId26" Type="http://schemas.openxmlformats.org/officeDocument/2006/relationships/image" Target="../media/image48.png"/><Relationship Id="rId3" Type="http://schemas.openxmlformats.org/officeDocument/2006/relationships/image" Target="../media/image1.jpg"/><Relationship Id="rId21" Type="http://schemas.openxmlformats.org/officeDocument/2006/relationships/image" Target="../media/image43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39.png"/><Relationship Id="rId25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.png"/><Relationship Id="rId20" Type="http://schemas.openxmlformats.org/officeDocument/2006/relationships/image" Target="../media/image42.png"/><Relationship Id="rId29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34.png"/><Relationship Id="rId24" Type="http://schemas.openxmlformats.org/officeDocument/2006/relationships/image" Target="../media/image46.png"/><Relationship Id="rId5" Type="http://schemas.openxmlformats.org/officeDocument/2006/relationships/image" Target="../media/image29.png"/><Relationship Id="rId15" Type="http://schemas.openxmlformats.org/officeDocument/2006/relationships/image" Target="../media/image38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10" Type="http://schemas.openxmlformats.org/officeDocument/2006/relationships/image" Target="../media/image33.png"/><Relationship Id="rId19" Type="http://schemas.openxmlformats.org/officeDocument/2006/relationships/image" Target="../media/image41.png"/><Relationship Id="rId4" Type="http://schemas.openxmlformats.org/officeDocument/2006/relationships/image" Target="../media/image28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4.png"/><Relationship Id="rId27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3.png"/><Relationship Id="rId26" Type="http://schemas.openxmlformats.org/officeDocument/2006/relationships/image" Target="../media/image71.png"/><Relationship Id="rId3" Type="http://schemas.openxmlformats.org/officeDocument/2006/relationships/image" Target="../media/image52.png"/><Relationship Id="rId21" Type="http://schemas.openxmlformats.org/officeDocument/2006/relationships/image" Target="../media/image66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32.png"/><Relationship Id="rId25" Type="http://schemas.openxmlformats.org/officeDocument/2006/relationships/image" Target="../media/image7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2.png"/><Relationship Id="rId20" Type="http://schemas.openxmlformats.org/officeDocument/2006/relationships/image" Target="../media/image65.png"/><Relationship Id="rId29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24" Type="http://schemas.openxmlformats.org/officeDocument/2006/relationships/image" Target="../media/image69.png"/><Relationship Id="rId5" Type="http://schemas.openxmlformats.org/officeDocument/2006/relationships/image" Target="../media/image6.png"/><Relationship Id="rId15" Type="http://schemas.openxmlformats.org/officeDocument/2006/relationships/image" Target="../media/image38.png"/><Relationship Id="rId23" Type="http://schemas.openxmlformats.org/officeDocument/2006/relationships/image" Target="../media/image68.png"/><Relationship Id="rId28" Type="http://schemas.openxmlformats.org/officeDocument/2006/relationships/image" Target="../media/image73.png"/><Relationship Id="rId10" Type="http://schemas.openxmlformats.org/officeDocument/2006/relationships/image" Target="../media/image57.png"/><Relationship Id="rId19" Type="http://schemas.openxmlformats.org/officeDocument/2006/relationships/image" Target="../media/image64.png"/><Relationship Id="rId4" Type="http://schemas.openxmlformats.org/officeDocument/2006/relationships/image" Target="../media/image1.jpg"/><Relationship Id="rId9" Type="http://schemas.openxmlformats.org/officeDocument/2006/relationships/image" Target="../media/image56.png"/><Relationship Id="rId14" Type="http://schemas.openxmlformats.org/officeDocument/2006/relationships/image" Target="../media/image61.png"/><Relationship Id="rId22" Type="http://schemas.openxmlformats.org/officeDocument/2006/relationships/image" Target="../media/image67.png"/><Relationship Id="rId27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31.png"/><Relationship Id="rId18" Type="http://schemas.openxmlformats.org/officeDocument/2006/relationships/image" Target="../media/image83.png"/><Relationship Id="rId26" Type="http://schemas.openxmlformats.org/officeDocument/2006/relationships/image" Target="../media/image91.png"/><Relationship Id="rId3" Type="http://schemas.openxmlformats.org/officeDocument/2006/relationships/image" Target="../media/image1.jpg"/><Relationship Id="rId21" Type="http://schemas.openxmlformats.org/officeDocument/2006/relationships/image" Target="../media/image86.png"/><Relationship Id="rId7" Type="http://schemas.openxmlformats.org/officeDocument/2006/relationships/image" Target="../media/image77.png"/><Relationship Id="rId12" Type="http://schemas.openxmlformats.org/officeDocument/2006/relationships/image" Target="../media/image57.png"/><Relationship Id="rId17" Type="http://schemas.openxmlformats.org/officeDocument/2006/relationships/image" Target="../media/image60.png"/><Relationship Id="rId25" Type="http://schemas.openxmlformats.org/officeDocument/2006/relationships/image" Target="../media/image9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61.png"/><Relationship Id="rId20" Type="http://schemas.openxmlformats.org/officeDocument/2006/relationships/image" Target="../media/image85.png"/><Relationship Id="rId29" Type="http://schemas.openxmlformats.org/officeDocument/2006/relationships/image" Target="../media/image9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24" Type="http://schemas.openxmlformats.org/officeDocument/2006/relationships/image" Target="../media/image89.png"/><Relationship Id="rId5" Type="http://schemas.openxmlformats.org/officeDocument/2006/relationships/image" Target="../media/image6.png"/><Relationship Id="rId15" Type="http://schemas.openxmlformats.org/officeDocument/2006/relationships/image" Target="../media/image38.png"/><Relationship Id="rId23" Type="http://schemas.openxmlformats.org/officeDocument/2006/relationships/image" Target="../media/image88.png"/><Relationship Id="rId28" Type="http://schemas.openxmlformats.org/officeDocument/2006/relationships/image" Target="../media/image93.png"/><Relationship Id="rId10" Type="http://schemas.openxmlformats.org/officeDocument/2006/relationships/image" Target="../media/image80.png"/><Relationship Id="rId19" Type="http://schemas.openxmlformats.org/officeDocument/2006/relationships/image" Target="../media/image84.png"/><Relationship Id="rId4" Type="http://schemas.openxmlformats.org/officeDocument/2006/relationships/image" Target="../media/image75.png"/><Relationship Id="rId9" Type="http://schemas.openxmlformats.org/officeDocument/2006/relationships/image" Target="../media/image79.png"/><Relationship Id="rId14" Type="http://schemas.openxmlformats.org/officeDocument/2006/relationships/image" Target="../media/image82.png"/><Relationship Id="rId22" Type="http://schemas.openxmlformats.org/officeDocument/2006/relationships/image" Target="../media/image87.png"/><Relationship Id="rId27" Type="http://schemas.openxmlformats.org/officeDocument/2006/relationships/image" Target="../media/image9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2.png"/><Relationship Id="rId18" Type="http://schemas.openxmlformats.org/officeDocument/2006/relationships/image" Target="../media/image101.png"/><Relationship Id="rId26" Type="http://schemas.openxmlformats.org/officeDocument/2006/relationships/image" Target="../media/image109.png"/><Relationship Id="rId3" Type="http://schemas.openxmlformats.org/officeDocument/2006/relationships/image" Target="../media/image1.jpg"/><Relationship Id="rId21" Type="http://schemas.openxmlformats.org/officeDocument/2006/relationships/image" Target="../media/image104.png"/><Relationship Id="rId7" Type="http://schemas.openxmlformats.org/officeDocument/2006/relationships/image" Target="../media/image97.png"/><Relationship Id="rId12" Type="http://schemas.openxmlformats.org/officeDocument/2006/relationships/image" Target="../media/image57.png"/><Relationship Id="rId17" Type="http://schemas.openxmlformats.org/officeDocument/2006/relationships/image" Target="../media/image59.png"/><Relationship Id="rId25" Type="http://schemas.openxmlformats.org/officeDocument/2006/relationships/image" Target="../media/image108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0.png"/><Relationship Id="rId20" Type="http://schemas.openxmlformats.org/officeDocument/2006/relationships/image" Target="../media/image103.png"/><Relationship Id="rId29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11" Type="http://schemas.openxmlformats.org/officeDocument/2006/relationships/image" Target="../media/image81.png"/><Relationship Id="rId24" Type="http://schemas.openxmlformats.org/officeDocument/2006/relationships/image" Target="../media/image107.png"/><Relationship Id="rId5" Type="http://schemas.openxmlformats.org/officeDocument/2006/relationships/image" Target="../media/image6.png"/><Relationship Id="rId15" Type="http://schemas.openxmlformats.org/officeDocument/2006/relationships/image" Target="../media/image99.png"/><Relationship Id="rId23" Type="http://schemas.openxmlformats.org/officeDocument/2006/relationships/image" Target="../media/image106.png"/><Relationship Id="rId28" Type="http://schemas.openxmlformats.org/officeDocument/2006/relationships/image" Target="../media/image111.png"/><Relationship Id="rId10" Type="http://schemas.openxmlformats.org/officeDocument/2006/relationships/image" Target="../media/image58.png"/><Relationship Id="rId19" Type="http://schemas.openxmlformats.org/officeDocument/2006/relationships/image" Target="../media/image102.png"/><Relationship Id="rId4" Type="http://schemas.openxmlformats.org/officeDocument/2006/relationships/image" Target="../media/image95.png"/><Relationship Id="rId9" Type="http://schemas.openxmlformats.org/officeDocument/2006/relationships/image" Target="../media/image98.png"/><Relationship Id="rId14" Type="http://schemas.openxmlformats.org/officeDocument/2006/relationships/image" Target="../media/image29.png"/><Relationship Id="rId22" Type="http://schemas.openxmlformats.org/officeDocument/2006/relationships/image" Target="../media/image105.png"/><Relationship Id="rId27" Type="http://schemas.openxmlformats.org/officeDocument/2006/relationships/image" Target="../media/image1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95" y="149264"/>
            <a:ext cx="6630610" cy="8845473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2672475" y="-423902"/>
            <a:ext cx="1627500" cy="347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PROBLEM TILES</a:t>
            </a:r>
            <a:endParaRPr sz="1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9537875" y="-333176"/>
            <a:ext cx="1627500" cy="347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SOLUTION  TILES</a:t>
            </a:r>
            <a:endParaRPr sz="1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15653588" y="3586225"/>
            <a:ext cx="978900" cy="1120800"/>
          </a:xfrm>
          <a:prstGeom prst="ellipse">
            <a:avLst/>
          </a:prstGeom>
          <a:solidFill>
            <a:srgbClr val="F3F3F3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148475" y="5400425"/>
            <a:ext cx="2767826" cy="369042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 rot="-5400000">
            <a:off x="-4579600" y="6988388"/>
            <a:ext cx="24522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PICTURE KEY</a:t>
            </a:r>
            <a:endParaRPr sz="1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60" name="Google Shape;60;p13"/>
          <p:cNvGraphicFramePr/>
          <p:nvPr/>
        </p:nvGraphicFramePr>
        <p:xfrm>
          <a:off x="-3610775" y="14525"/>
          <a:ext cx="3573050" cy="5291250"/>
        </p:xfrm>
        <a:graphic>
          <a:graphicData uri="http://schemas.openxmlformats.org/drawingml/2006/table">
            <a:tbl>
              <a:tblPr>
                <a:noFill/>
                <a:tableStyleId>{85876535-00A6-432A-852D-924D59279CA6}</a:tableStyleId>
              </a:tblPr>
              <a:tblGrid>
                <a:gridCol w="124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Row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dk1"/>
                          </a:solidFill>
                        </a:rPr>
                        <a:t>Type the word you made in each row</a:t>
                      </a:r>
                      <a:endParaRPr sz="36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" sz="3000" u="none" strike="noStrike" cap="none"/>
                        <a:t>1</a:t>
                      </a:r>
                      <a:endParaRPr sz="3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" sz="4800" u="none" strike="noStrike" cap="none"/>
                        <a:t>lip</a:t>
                      </a:r>
                      <a:endParaRPr sz="48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" sz="3000" u="none" strike="noStrike" cap="none"/>
                        <a:t>2</a:t>
                      </a:r>
                      <a:endParaRPr sz="3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endParaRPr sz="48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" sz="3000" u="none" strike="noStrike" cap="none"/>
                        <a:t>3</a:t>
                      </a:r>
                      <a:endParaRPr sz="3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endParaRPr sz="48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" sz="3000" u="none" strike="noStrike" cap="none"/>
                        <a:t>4</a:t>
                      </a:r>
                      <a:endParaRPr sz="3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endParaRPr sz="48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1" name="Google Shape;61;p13" descr="Icon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0111" y="7232473"/>
            <a:ext cx="1837707" cy="1336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 descr="A picture containing 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7799" y="394636"/>
            <a:ext cx="936515" cy="1746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8620" y="4693509"/>
            <a:ext cx="865171" cy="1927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-3172859" y="5355796"/>
            <a:ext cx="2792210" cy="3712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 descr="A picture containing text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764777" y="2461130"/>
            <a:ext cx="1328445" cy="1952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439899" y="451764"/>
            <a:ext cx="1972331" cy="1689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 descr="A picture containing text, clipart, vector graphics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640664" y="4956941"/>
            <a:ext cx="1450974" cy="1612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 descr="Shape&#10;&#10;Description automatically generated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780438" y="2934569"/>
            <a:ext cx="1584393" cy="1383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061624" y="6900801"/>
            <a:ext cx="1016593" cy="1999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5144557" y="311307"/>
            <a:ext cx="900491" cy="2023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 descr="A picture containing icon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5019664" y="4603408"/>
            <a:ext cx="1049843" cy="2128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 descr="Shape, rectangle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557920" y="7103217"/>
            <a:ext cx="1766209" cy="146577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 descr="Icon&#10;&#10;Description automatically generated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14866" y="2492145"/>
            <a:ext cx="1672916" cy="19883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" name="Google Shape;74;p13"/>
          <p:cNvGrpSpPr/>
          <p:nvPr/>
        </p:nvGrpSpPr>
        <p:grpSpPr>
          <a:xfrm>
            <a:off x="6955713" y="6809300"/>
            <a:ext cx="2185416" cy="2185416"/>
            <a:chOff x="6955713" y="6809300"/>
            <a:chExt cx="2185416" cy="2185416"/>
          </a:xfrm>
        </p:grpSpPr>
        <p:pic>
          <p:nvPicPr>
            <p:cNvPr id="75" name="Google Shape;75;p13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6955713" y="6809300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" name="Google Shape;76;p13"/>
            <p:cNvSpPr txBox="1"/>
            <p:nvPr/>
          </p:nvSpPr>
          <p:spPr>
            <a:xfrm>
              <a:off x="7162150" y="6980713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77" name="Google Shape;77;p13"/>
          <p:cNvGrpSpPr/>
          <p:nvPr/>
        </p:nvGrpSpPr>
        <p:grpSpPr>
          <a:xfrm>
            <a:off x="9248009" y="6809300"/>
            <a:ext cx="2185416" cy="2185416"/>
            <a:chOff x="9248009" y="6809300"/>
            <a:chExt cx="2185416" cy="2185416"/>
          </a:xfrm>
        </p:grpSpPr>
        <p:pic>
          <p:nvPicPr>
            <p:cNvPr id="78" name="Google Shape;78;p13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9248009" y="6809300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9" name="Google Shape;79;p13"/>
            <p:cNvSpPr txBox="1"/>
            <p:nvPr/>
          </p:nvSpPr>
          <p:spPr>
            <a:xfrm>
              <a:off x="9572538" y="8083238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80" name="Google Shape;80;p13"/>
          <p:cNvGrpSpPr/>
          <p:nvPr/>
        </p:nvGrpSpPr>
        <p:grpSpPr>
          <a:xfrm>
            <a:off x="11545125" y="6809300"/>
            <a:ext cx="2185416" cy="2185416"/>
            <a:chOff x="11545125" y="6809300"/>
            <a:chExt cx="2185416" cy="2185416"/>
          </a:xfrm>
        </p:grpSpPr>
        <p:pic>
          <p:nvPicPr>
            <p:cNvPr id="81" name="Google Shape;81;p13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1545125" y="6809300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Google Shape;82;p13"/>
            <p:cNvSpPr txBox="1"/>
            <p:nvPr/>
          </p:nvSpPr>
          <p:spPr>
            <a:xfrm>
              <a:off x="11737575" y="7496738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83" name="Google Shape;83;p13"/>
          <p:cNvGrpSpPr/>
          <p:nvPr/>
        </p:nvGrpSpPr>
        <p:grpSpPr>
          <a:xfrm>
            <a:off x="6955713" y="4540558"/>
            <a:ext cx="2185416" cy="2185416"/>
            <a:chOff x="6955713" y="4540558"/>
            <a:chExt cx="2185416" cy="2185416"/>
          </a:xfrm>
        </p:grpSpPr>
        <p:pic>
          <p:nvPicPr>
            <p:cNvPr id="84" name="Google Shape;84;p13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6955713" y="4540558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5" name="Google Shape;85;p13"/>
            <p:cNvSpPr txBox="1"/>
            <p:nvPr/>
          </p:nvSpPr>
          <p:spPr>
            <a:xfrm>
              <a:off x="7162150" y="5328938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86" name="Google Shape;86;p13"/>
          <p:cNvGrpSpPr/>
          <p:nvPr/>
        </p:nvGrpSpPr>
        <p:grpSpPr>
          <a:xfrm>
            <a:off x="9248009" y="4558058"/>
            <a:ext cx="2185416" cy="2185416"/>
            <a:chOff x="9248009" y="4558058"/>
            <a:chExt cx="2185416" cy="2185416"/>
          </a:xfrm>
        </p:grpSpPr>
        <p:pic>
          <p:nvPicPr>
            <p:cNvPr id="87" name="Google Shape;87;p13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9248009" y="4558058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" name="Google Shape;88;p13"/>
            <p:cNvSpPr txBox="1"/>
            <p:nvPr/>
          </p:nvSpPr>
          <p:spPr>
            <a:xfrm>
              <a:off x="9353625" y="5915438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89" name="Google Shape;89;p13"/>
          <p:cNvGrpSpPr/>
          <p:nvPr/>
        </p:nvGrpSpPr>
        <p:grpSpPr>
          <a:xfrm>
            <a:off x="11545125" y="4529492"/>
            <a:ext cx="2185416" cy="2185416"/>
            <a:chOff x="11545125" y="4529492"/>
            <a:chExt cx="2185416" cy="2185416"/>
          </a:xfrm>
        </p:grpSpPr>
        <p:pic>
          <p:nvPicPr>
            <p:cNvPr id="90" name="Google Shape;90;p13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11545125" y="4529492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" name="Google Shape;91;p13"/>
            <p:cNvSpPr txBox="1"/>
            <p:nvPr/>
          </p:nvSpPr>
          <p:spPr>
            <a:xfrm>
              <a:off x="11737575" y="5328938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92" name="Google Shape;92;p13"/>
          <p:cNvGrpSpPr/>
          <p:nvPr/>
        </p:nvGrpSpPr>
        <p:grpSpPr>
          <a:xfrm>
            <a:off x="6955713" y="2298067"/>
            <a:ext cx="2185416" cy="2185416"/>
            <a:chOff x="6955713" y="2298067"/>
            <a:chExt cx="2185416" cy="2185416"/>
          </a:xfrm>
        </p:grpSpPr>
        <p:pic>
          <p:nvPicPr>
            <p:cNvPr id="93" name="Google Shape;93;p13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6955713" y="2298067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Google Shape;94;p13"/>
            <p:cNvSpPr txBox="1"/>
            <p:nvPr/>
          </p:nvSpPr>
          <p:spPr>
            <a:xfrm>
              <a:off x="7162138" y="3677163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95" name="Google Shape;95;p13"/>
          <p:cNvGrpSpPr/>
          <p:nvPr/>
        </p:nvGrpSpPr>
        <p:grpSpPr>
          <a:xfrm>
            <a:off x="9248009" y="2306817"/>
            <a:ext cx="2185416" cy="2185416"/>
            <a:chOff x="9248009" y="2306817"/>
            <a:chExt cx="2185416" cy="2185416"/>
          </a:xfrm>
        </p:grpSpPr>
        <p:pic>
          <p:nvPicPr>
            <p:cNvPr id="96" name="Google Shape;96;p13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9248009" y="2306817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7" name="Google Shape;97;p13"/>
            <p:cNvSpPr txBox="1"/>
            <p:nvPr/>
          </p:nvSpPr>
          <p:spPr>
            <a:xfrm>
              <a:off x="9460775" y="2999713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98" name="Google Shape;98;p13"/>
          <p:cNvGrpSpPr/>
          <p:nvPr/>
        </p:nvGrpSpPr>
        <p:grpSpPr>
          <a:xfrm>
            <a:off x="11545125" y="2292533"/>
            <a:ext cx="2185416" cy="2185416"/>
            <a:chOff x="11545125" y="2292533"/>
            <a:chExt cx="2185416" cy="2185416"/>
          </a:xfrm>
        </p:grpSpPr>
        <p:pic>
          <p:nvPicPr>
            <p:cNvPr id="99" name="Google Shape;99;p13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11545125" y="2292533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Google Shape;100;p13"/>
            <p:cNvSpPr txBox="1"/>
            <p:nvPr/>
          </p:nvSpPr>
          <p:spPr>
            <a:xfrm>
              <a:off x="11749763" y="3849063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01" name="Google Shape;101;p13"/>
          <p:cNvGrpSpPr/>
          <p:nvPr/>
        </p:nvGrpSpPr>
        <p:grpSpPr>
          <a:xfrm>
            <a:off x="6955713" y="55575"/>
            <a:ext cx="2185416" cy="2185416"/>
            <a:chOff x="6955713" y="55575"/>
            <a:chExt cx="2185416" cy="2185416"/>
          </a:xfrm>
        </p:grpSpPr>
        <p:pic>
          <p:nvPicPr>
            <p:cNvPr id="102" name="Google Shape;102;p13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6955713" y="55575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Google Shape;103;p13"/>
            <p:cNvSpPr txBox="1"/>
            <p:nvPr/>
          </p:nvSpPr>
          <p:spPr>
            <a:xfrm>
              <a:off x="7162138" y="1418413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04" name="Google Shape;104;p13"/>
          <p:cNvGrpSpPr/>
          <p:nvPr/>
        </p:nvGrpSpPr>
        <p:grpSpPr>
          <a:xfrm>
            <a:off x="9248009" y="55575"/>
            <a:ext cx="2185416" cy="2185416"/>
            <a:chOff x="9248009" y="55575"/>
            <a:chExt cx="2185416" cy="2185416"/>
          </a:xfrm>
        </p:grpSpPr>
        <p:pic>
          <p:nvPicPr>
            <p:cNvPr id="105" name="Google Shape;105;p13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9248009" y="55575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" name="Google Shape;106;p13"/>
            <p:cNvSpPr txBox="1"/>
            <p:nvPr/>
          </p:nvSpPr>
          <p:spPr>
            <a:xfrm>
              <a:off x="9299875" y="1319788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07" name="Google Shape;107;p13"/>
          <p:cNvGrpSpPr/>
          <p:nvPr/>
        </p:nvGrpSpPr>
        <p:grpSpPr>
          <a:xfrm>
            <a:off x="11545125" y="55575"/>
            <a:ext cx="2185416" cy="2185416"/>
            <a:chOff x="11545125" y="55575"/>
            <a:chExt cx="2185416" cy="2185416"/>
          </a:xfrm>
        </p:grpSpPr>
        <p:pic>
          <p:nvPicPr>
            <p:cNvPr id="108" name="Google Shape;108;p13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11545125" y="55575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" name="Google Shape;109;p13"/>
            <p:cNvSpPr txBox="1"/>
            <p:nvPr/>
          </p:nvSpPr>
          <p:spPr>
            <a:xfrm>
              <a:off x="11664838" y="1167388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2076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95" y="149264"/>
            <a:ext cx="6630610" cy="884547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 txBox="1"/>
          <p:nvPr/>
        </p:nvSpPr>
        <p:spPr>
          <a:xfrm>
            <a:off x="2672475" y="-423902"/>
            <a:ext cx="1627500" cy="347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PROBLEM TILES</a:t>
            </a:r>
            <a:endParaRPr sz="1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4"/>
          <p:cNvSpPr txBox="1"/>
          <p:nvPr/>
        </p:nvSpPr>
        <p:spPr>
          <a:xfrm>
            <a:off x="9537875" y="-333176"/>
            <a:ext cx="1627500" cy="347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SOLUTION  TILES</a:t>
            </a:r>
            <a:endParaRPr sz="1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14"/>
          <p:cNvSpPr/>
          <p:nvPr/>
        </p:nvSpPr>
        <p:spPr>
          <a:xfrm>
            <a:off x="15653588" y="3586225"/>
            <a:ext cx="978900" cy="1120800"/>
          </a:xfrm>
          <a:prstGeom prst="ellipse">
            <a:avLst/>
          </a:prstGeom>
          <a:solidFill>
            <a:srgbClr val="F3F3F3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148475" y="5400425"/>
            <a:ext cx="2767826" cy="369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4"/>
          <p:cNvSpPr txBox="1"/>
          <p:nvPr/>
        </p:nvSpPr>
        <p:spPr>
          <a:xfrm rot="-5400000">
            <a:off x="-4579600" y="6988388"/>
            <a:ext cx="24522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PICTURE KEY</a:t>
            </a:r>
            <a:endParaRPr sz="1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0" name="Google Shape;12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2597" y="4697525"/>
            <a:ext cx="1657350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4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134619" y="5355900"/>
            <a:ext cx="2792210" cy="3712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00050" y="2751750"/>
            <a:ext cx="2057891" cy="159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06500" y="4840400"/>
            <a:ext cx="1704975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33650" y="6901900"/>
            <a:ext cx="179070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4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096313" y="2576549"/>
            <a:ext cx="1190625" cy="1962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28725" y="4722212"/>
            <a:ext cx="1609725" cy="20383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7" name="Google Shape;127;p14"/>
          <p:cNvGraphicFramePr/>
          <p:nvPr/>
        </p:nvGraphicFramePr>
        <p:xfrm>
          <a:off x="-3610775" y="14525"/>
          <a:ext cx="3573050" cy="5291250"/>
        </p:xfrm>
        <a:graphic>
          <a:graphicData uri="http://schemas.openxmlformats.org/drawingml/2006/table">
            <a:tbl>
              <a:tblPr>
                <a:noFill/>
                <a:tableStyleId>{85876535-00A6-432A-852D-924D59279CA6}</a:tableStyleId>
              </a:tblPr>
              <a:tblGrid>
                <a:gridCol w="124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Row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dk1"/>
                          </a:solidFill>
                        </a:rPr>
                        <a:t>Type the word you made in each row</a:t>
                      </a:r>
                      <a:endParaRPr sz="36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" sz="3000" u="none" strike="noStrike" cap="none"/>
                        <a:t>1</a:t>
                      </a:r>
                      <a:endParaRPr sz="3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" sz="4800" u="none" strike="noStrike" cap="none"/>
                        <a:t>cab</a:t>
                      </a:r>
                      <a:endParaRPr sz="48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" sz="3000" u="none" strike="noStrike" cap="none"/>
                        <a:t>2</a:t>
                      </a:r>
                      <a:endParaRPr sz="3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endParaRPr sz="48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" sz="3000" u="none" strike="noStrike" cap="none"/>
                        <a:t>3</a:t>
                      </a:r>
                      <a:endParaRPr sz="3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endParaRPr sz="48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" sz="3000" u="none" strike="noStrike" cap="none"/>
                        <a:t>4</a:t>
                      </a:r>
                      <a:endParaRPr sz="3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endParaRPr sz="48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8" name="Google Shape;128;p14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15183" y="259416"/>
            <a:ext cx="1515400" cy="1992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4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825997" y="306061"/>
            <a:ext cx="1326903" cy="1942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4" descr="A picture containing window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764616" y="244877"/>
            <a:ext cx="1826684" cy="1826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4" descr="A picture containing text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173316" y="2836505"/>
            <a:ext cx="1981913" cy="1442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4" descr="Icon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214208" y="6901900"/>
            <a:ext cx="907192" cy="2020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4" descr="A picture containing text&#10;&#10;Description automatically generated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506094" y="6818084"/>
            <a:ext cx="1498169" cy="21047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p14"/>
          <p:cNvGrpSpPr/>
          <p:nvPr/>
        </p:nvGrpSpPr>
        <p:grpSpPr>
          <a:xfrm>
            <a:off x="6955713" y="6809300"/>
            <a:ext cx="2185416" cy="2185416"/>
            <a:chOff x="6955713" y="6809300"/>
            <a:chExt cx="2185416" cy="2185416"/>
          </a:xfrm>
        </p:grpSpPr>
        <p:pic>
          <p:nvPicPr>
            <p:cNvPr id="135" name="Google Shape;135;p14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6955713" y="6809300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14"/>
            <p:cNvSpPr txBox="1"/>
            <p:nvPr/>
          </p:nvSpPr>
          <p:spPr>
            <a:xfrm>
              <a:off x="7162150" y="7496738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37" name="Google Shape;137;p14"/>
          <p:cNvGrpSpPr/>
          <p:nvPr/>
        </p:nvGrpSpPr>
        <p:grpSpPr>
          <a:xfrm>
            <a:off x="9248009" y="6809300"/>
            <a:ext cx="2185416" cy="2185416"/>
            <a:chOff x="9248009" y="6809300"/>
            <a:chExt cx="2185416" cy="2185416"/>
          </a:xfrm>
        </p:grpSpPr>
        <p:pic>
          <p:nvPicPr>
            <p:cNvPr id="138" name="Google Shape;138;p14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9248009" y="6809300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" name="Google Shape;139;p14"/>
            <p:cNvSpPr txBox="1"/>
            <p:nvPr/>
          </p:nvSpPr>
          <p:spPr>
            <a:xfrm>
              <a:off x="9449863" y="8030138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40" name="Google Shape;140;p14"/>
          <p:cNvGrpSpPr/>
          <p:nvPr/>
        </p:nvGrpSpPr>
        <p:grpSpPr>
          <a:xfrm>
            <a:off x="11545125" y="6809300"/>
            <a:ext cx="2185416" cy="2185416"/>
            <a:chOff x="11545125" y="6809300"/>
            <a:chExt cx="2185416" cy="2185416"/>
          </a:xfrm>
        </p:grpSpPr>
        <p:pic>
          <p:nvPicPr>
            <p:cNvPr id="141" name="Google Shape;141;p14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1545125" y="6809300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2" name="Google Shape;142;p14"/>
            <p:cNvSpPr txBox="1"/>
            <p:nvPr/>
          </p:nvSpPr>
          <p:spPr>
            <a:xfrm>
              <a:off x="11737575" y="6887138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43" name="Google Shape;143;p14"/>
          <p:cNvGrpSpPr/>
          <p:nvPr/>
        </p:nvGrpSpPr>
        <p:grpSpPr>
          <a:xfrm>
            <a:off x="6955713" y="4540558"/>
            <a:ext cx="2185416" cy="2185416"/>
            <a:chOff x="6955713" y="4540558"/>
            <a:chExt cx="2185416" cy="2185416"/>
          </a:xfrm>
        </p:grpSpPr>
        <p:pic>
          <p:nvPicPr>
            <p:cNvPr id="144" name="Google Shape;144;p14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6955713" y="4540558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Google Shape;145;p14"/>
            <p:cNvSpPr txBox="1"/>
            <p:nvPr/>
          </p:nvSpPr>
          <p:spPr>
            <a:xfrm>
              <a:off x="7162150" y="6014738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46" name="Google Shape;146;p14"/>
          <p:cNvGrpSpPr/>
          <p:nvPr/>
        </p:nvGrpSpPr>
        <p:grpSpPr>
          <a:xfrm>
            <a:off x="9248009" y="4558058"/>
            <a:ext cx="2185416" cy="2185416"/>
            <a:chOff x="9248009" y="4558058"/>
            <a:chExt cx="2185416" cy="2185416"/>
          </a:xfrm>
        </p:grpSpPr>
        <p:pic>
          <p:nvPicPr>
            <p:cNvPr id="147" name="Google Shape;147;p14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9248009" y="4558058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Google Shape;148;p14"/>
            <p:cNvSpPr txBox="1"/>
            <p:nvPr/>
          </p:nvSpPr>
          <p:spPr>
            <a:xfrm>
              <a:off x="9449863" y="6090938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49" name="Google Shape;149;p14"/>
          <p:cNvGrpSpPr/>
          <p:nvPr/>
        </p:nvGrpSpPr>
        <p:grpSpPr>
          <a:xfrm>
            <a:off x="11545125" y="4529492"/>
            <a:ext cx="2185416" cy="2185416"/>
            <a:chOff x="11545125" y="4529492"/>
            <a:chExt cx="2185416" cy="2185416"/>
          </a:xfrm>
        </p:grpSpPr>
        <p:pic>
          <p:nvPicPr>
            <p:cNvPr id="150" name="Google Shape;150;p14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11545125" y="4529492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1" name="Google Shape;151;p14"/>
            <p:cNvSpPr txBox="1"/>
            <p:nvPr/>
          </p:nvSpPr>
          <p:spPr>
            <a:xfrm>
              <a:off x="11737575" y="6014738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52" name="Google Shape;152;p14"/>
          <p:cNvGrpSpPr/>
          <p:nvPr/>
        </p:nvGrpSpPr>
        <p:grpSpPr>
          <a:xfrm>
            <a:off x="6955713" y="2298067"/>
            <a:ext cx="2185416" cy="2185416"/>
            <a:chOff x="6955713" y="2298067"/>
            <a:chExt cx="2185416" cy="2185416"/>
          </a:xfrm>
        </p:grpSpPr>
        <p:pic>
          <p:nvPicPr>
            <p:cNvPr id="153" name="Google Shape;153;p14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6955713" y="2298067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4" name="Google Shape;154;p14"/>
            <p:cNvSpPr txBox="1"/>
            <p:nvPr/>
          </p:nvSpPr>
          <p:spPr>
            <a:xfrm>
              <a:off x="7173063" y="2999713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55" name="Google Shape;155;p14"/>
          <p:cNvGrpSpPr/>
          <p:nvPr/>
        </p:nvGrpSpPr>
        <p:grpSpPr>
          <a:xfrm>
            <a:off x="9248009" y="2306817"/>
            <a:ext cx="2185416" cy="2185416"/>
            <a:chOff x="9248009" y="2306817"/>
            <a:chExt cx="2185416" cy="2185416"/>
          </a:xfrm>
        </p:grpSpPr>
        <p:pic>
          <p:nvPicPr>
            <p:cNvPr id="156" name="Google Shape;156;p14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9248009" y="2306817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Google Shape;157;p14"/>
            <p:cNvSpPr txBox="1"/>
            <p:nvPr/>
          </p:nvSpPr>
          <p:spPr>
            <a:xfrm>
              <a:off x="9460775" y="2999713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58" name="Google Shape;158;p14"/>
          <p:cNvGrpSpPr/>
          <p:nvPr/>
        </p:nvGrpSpPr>
        <p:grpSpPr>
          <a:xfrm>
            <a:off x="11545125" y="2292533"/>
            <a:ext cx="2185416" cy="2185416"/>
            <a:chOff x="11545125" y="2292533"/>
            <a:chExt cx="2185416" cy="2185416"/>
          </a:xfrm>
        </p:grpSpPr>
        <p:pic>
          <p:nvPicPr>
            <p:cNvPr id="159" name="Google Shape;159;p14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11545125" y="2292533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0" name="Google Shape;160;p14"/>
            <p:cNvSpPr txBox="1"/>
            <p:nvPr/>
          </p:nvSpPr>
          <p:spPr>
            <a:xfrm>
              <a:off x="11748488" y="2466313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61" name="Google Shape;161;p14"/>
          <p:cNvGrpSpPr/>
          <p:nvPr/>
        </p:nvGrpSpPr>
        <p:grpSpPr>
          <a:xfrm>
            <a:off x="6955713" y="55575"/>
            <a:ext cx="2185416" cy="2185416"/>
            <a:chOff x="6955713" y="55575"/>
            <a:chExt cx="2185416" cy="2185416"/>
          </a:xfrm>
        </p:grpSpPr>
        <p:pic>
          <p:nvPicPr>
            <p:cNvPr id="162" name="Google Shape;162;p14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6955713" y="55575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3" name="Google Shape;163;p14"/>
            <p:cNvSpPr txBox="1"/>
            <p:nvPr/>
          </p:nvSpPr>
          <p:spPr>
            <a:xfrm>
              <a:off x="7249263" y="1593913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64" name="Google Shape;164;p14"/>
          <p:cNvGrpSpPr/>
          <p:nvPr/>
        </p:nvGrpSpPr>
        <p:grpSpPr>
          <a:xfrm>
            <a:off x="9248009" y="55575"/>
            <a:ext cx="2185416" cy="2185416"/>
            <a:chOff x="9248009" y="55575"/>
            <a:chExt cx="2185416" cy="2185416"/>
          </a:xfrm>
        </p:grpSpPr>
        <p:pic>
          <p:nvPicPr>
            <p:cNvPr id="165" name="Google Shape;165;p14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9248009" y="55575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6" name="Google Shape;166;p14"/>
            <p:cNvSpPr txBox="1"/>
            <p:nvPr/>
          </p:nvSpPr>
          <p:spPr>
            <a:xfrm>
              <a:off x="9460775" y="1289113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67" name="Google Shape;167;p14"/>
          <p:cNvGrpSpPr/>
          <p:nvPr/>
        </p:nvGrpSpPr>
        <p:grpSpPr>
          <a:xfrm>
            <a:off x="11545125" y="55575"/>
            <a:ext cx="2185416" cy="2185416"/>
            <a:chOff x="11545125" y="55575"/>
            <a:chExt cx="2185416" cy="2185416"/>
          </a:xfrm>
        </p:grpSpPr>
        <p:pic>
          <p:nvPicPr>
            <p:cNvPr id="168" name="Google Shape;168;p14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11545125" y="55575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9" name="Google Shape;169;p14"/>
            <p:cNvSpPr txBox="1"/>
            <p:nvPr/>
          </p:nvSpPr>
          <p:spPr>
            <a:xfrm>
              <a:off x="11748488" y="298513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071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"/>
          <p:cNvSpPr txBox="1"/>
          <p:nvPr/>
        </p:nvSpPr>
        <p:spPr>
          <a:xfrm>
            <a:off x="2672475" y="-423902"/>
            <a:ext cx="1627500" cy="347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PROBLEM TILES</a:t>
            </a:r>
            <a:endParaRPr sz="1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5"/>
          <p:cNvSpPr txBox="1"/>
          <p:nvPr/>
        </p:nvSpPr>
        <p:spPr>
          <a:xfrm>
            <a:off x="9537875" y="-333176"/>
            <a:ext cx="1627500" cy="347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SOLUTION  TILES</a:t>
            </a:r>
            <a:endParaRPr sz="1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15"/>
          <p:cNvSpPr/>
          <p:nvPr/>
        </p:nvSpPr>
        <p:spPr>
          <a:xfrm>
            <a:off x="15653588" y="3586225"/>
            <a:ext cx="978900" cy="1120800"/>
          </a:xfrm>
          <a:prstGeom prst="ellipse">
            <a:avLst/>
          </a:prstGeom>
          <a:solidFill>
            <a:srgbClr val="F3F3F3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148475" y="5400425"/>
            <a:ext cx="2767826" cy="369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5"/>
          <p:cNvSpPr txBox="1"/>
          <p:nvPr/>
        </p:nvSpPr>
        <p:spPr>
          <a:xfrm rot="-5400000">
            <a:off x="-4579600" y="6988388"/>
            <a:ext cx="24522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PICTURE KEY</a:t>
            </a:r>
            <a:endParaRPr sz="1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9" name="Google Shape;17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695" y="149264"/>
            <a:ext cx="6630610" cy="884547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0" name="Google Shape;180;p15"/>
          <p:cNvGraphicFramePr/>
          <p:nvPr/>
        </p:nvGraphicFramePr>
        <p:xfrm>
          <a:off x="-3610775" y="14525"/>
          <a:ext cx="3573050" cy="5291250"/>
        </p:xfrm>
        <a:graphic>
          <a:graphicData uri="http://schemas.openxmlformats.org/drawingml/2006/table">
            <a:tbl>
              <a:tblPr>
                <a:noFill/>
                <a:tableStyleId>{85876535-00A6-432A-852D-924D59279CA6}</a:tableStyleId>
              </a:tblPr>
              <a:tblGrid>
                <a:gridCol w="124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Row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dk1"/>
                          </a:solidFill>
                        </a:rPr>
                        <a:t>Type the word you made in each row</a:t>
                      </a:r>
                      <a:endParaRPr sz="36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" sz="3000" u="none" strike="noStrike" cap="none"/>
                        <a:t>1</a:t>
                      </a:r>
                      <a:endParaRPr sz="3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" sz="4800" u="none" strike="noStrike" cap="none"/>
                        <a:t>bug</a:t>
                      </a:r>
                      <a:endParaRPr sz="48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" sz="3000" u="none" strike="noStrike" cap="none"/>
                        <a:t>2</a:t>
                      </a:r>
                      <a:endParaRPr sz="3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endParaRPr sz="48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" sz="3000" u="none" strike="noStrike" cap="none"/>
                        <a:t>3</a:t>
                      </a:r>
                      <a:endParaRPr sz="3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endParaRPr sz="48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" sz="3000" u="none" strike="noStrike" cap="none"/>
                        <a:t>4</a:t>
                      </a:r>
                      <a:endParaRPr sz="3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endParaRPr sz="48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81" name="Google Shape;181;p15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172859" y="5355796"/>
            <a:ext cx="2792210" cy="3712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5" descr="Icon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3352" y="2577617"/>
            <a:ext cx="1996509" cy="1801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5" descr="A picture containing tableware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2023" y="4647262"/>
            <a:ext cx="792268" cy="2069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5" descr="A picture containing diagram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5456" y="6865328"/>
            <a:ext cx="1346443" cy="2069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1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81857" y="659880"/>
            <a:ext cx="2072247" cy="1406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467619" y="5080824"/>
            <a:ext cx="1954558" cy="127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15" descr="A picture containing text, vector graphics, clipart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600868" y="6868761"/>
            <a:ext cx="1688674" cy="2065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667209" y="375420"/>
            <a:ext cx="1947694" cy="1957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5" descr="A picture containing text, clock, gauge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618698" y="3027363"/>
            <a:ext cx="1995386" cy="11066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5" descr="A picture containing shape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605709" y="5250384"/>
            <a:ext cx="2046475" cy="120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5" descr="A picture containing text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593330" y="7282554"/>
            <a:ext cx="2115901" cy="1539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5" descr="Icon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65638" y="253775"/>
            <a:ext cx="1745076" cy="1987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5" descr="A picture containing text, clipart, vector graphics&#10;&#10;Description automatically generated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2547963" y="2463815"/>
            <a:ext cx="1823563" cy="20369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4" name="Google Shape;194;p15"/>
          <p:cNvGrpSpPr/>
          <p:nvPr/>
        </p:nvGrpSpPr>
        <p:grpSpPr>
          <a:xfrm>
            <a:off x="6955713" y="6809300"/>
            <a:ext cx="2185417" cy="2185417"/>
            <a:chOff x="6955713" y="6809300"/>
            <a:chExt cx="2185417" cy="2185417"/>
          </a:xfrm>
        </p:grpSpPr>
        <p:pic>
          <p:nvPicPr>
            <p:cNvPr id="195" name="Google Shape;195;p15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6955713" y="6809300"/>
              <a:ext cx="2185417" cy="21854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15"/>
            <p:cNvSpPr txBox="1"/>
            <p:nvPr/>
          </p:nvSpPr>
          <p:spPr>
            <a:xfrm>
              <a:off x="7162150" y="7191938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197" name="Google Shape;197;p15"/>
          <p:cNvGrpSpPr/>
          <p:nvPr/>
        </p:nvGrpSpPr>
        <p:grpSpPr>
          <a:xfrm>
            <a:off x="9248009" y="6809300"/>
            <a:ext cx="2185417" cy="2185417"/>
            <a:chOff x="9248009" y="6809300"/>
            <a:chExt cx="2185417" cy="2185417"/>
          </a:xfrm>
        </p:grpSpPr>
        <p:pic>
          <p:nvPicPr>
            <p:cNvPr id="198" name="Google Shape;198;p15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9248009" y="6809300"/>
              <a:ext cx="2185417" cy="21854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Google Shape;199;p15"/>
            <p:cNvSpPr txBox="1"/>
            <p:nvPr/>
          </p:nvSpPr>
          <p:spPr>
            <a:xfrm>
              <a:off x="9373663" y="6963338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00" name="Google Shape;200;p15"/>
          <p:cNvGrpSpPr/>
          <p:nvPr/>
        </p:nvGrpSpPr>
        <p:grpSpPr>
          <a:xfrm>
            <a:off x="11545125" y="6809300"/>
            <a:ext cx="2185417" cy="2185417"/>
            <a:chOff x="11545125" y="6809300"/>
            <a:chExt cx="2185417" cy="2185417"/>
          </a:xfrm>
        </p:grpSpPr>
        <p:pic>
          <p:nvPicPr>
            <p:cNvPr id="201" name="Google Shape;201;p15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1545125" y="6809300"/>
              <a:ext cx="2185417" cy="21854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2" name="Google Shape;202;p15"/>
            <p:cNvSpPr txBox="1"/>
            <p:nvPr/>
          </p:nvSpPr>
          <p:spPr>
            <a:xfrm>
              <a:off x="11585175" y="8258738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03" name="Google Shape;203;p15"/>
          <p:cNvGrpSpPr/>
          <p:nvPr/>
        </p:nvGrpSpPr>
        <p:grpSpPr>
          <a:xfrm>
            <a:off x="6955713" y="4540558"/>
            <a:ext cx="2185417" cy="2185417"/>
            <a:chOff x="6955713" y="4540558"/>
            <a:chExt cx="2185417" cy="2185417"/>
          </a:xfrm>
        </p:grpSpPr>
        <p:pic>
          <p:nvPicPr>
            <p:cNvPr id="204" name="Google Shape;204;p15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6955713" y="4540558"/>
              <a:ext cx="2185417" cy="21854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5" name="Google Shape;205;p15"/>
            <p:cNvSpPr txBox="1"/>
            <p:nvPr/>
          </p:nvSpPr>
          <p:spPr>
            <a:xfrm>
              <a:off x="7009750" y="4566938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06" name="Google Shape;206;p15"/>
          <p:cNvGrpSpPr/>
          <p:nvPr/>
        </p:nvGrpSpPr>
        <p:grpSpPr>
          <a:xfrm>
            <a:off x="9248009" y="4558058"/>
            <a:ext cx="2212154" cy="2185417"/>
            <a:chOff x="9248009" y="4558058"/>
            <a:chExt cx="2212154" cy="2185417"/>
          </a:xfrm>
        </p:grpSpPr>
        <p:pic>
          <p:nvPicPr>
            <p:cNvPr id="207" name="Google Shape;207;p15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9248009" y="4558058"/>
              <a:ext cx="2185417" cy="21854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8" name="Google Shape;208;p15"/>
            <p:cNvSpPr txBox="1"/>
            <p:nvPr/>
          </p:nvSpPr>
          <p:spPr>
            <a:xfrm>
              <a:off x="9678463" y="4719338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09" name="Google Shape;209;p15"/>
          <p:cNvGrpSpPr/>
          <p:nvPr/>
        </p:nvGrpSpPr>
        <p:grpSpPr>
          <a:xfrm>
            <a:off x="11545125" y="4529492"/>
            <a:ext cx="2185417" cy="2185417"/>
            <a:chOff x="11545125" y="4529492"/>
            <a:chExt cx="2185417" cy="2185417"/>
          </a:xfrm>
        </p:grpSpPr>
        <p:pic>
          <p:nvPicPr>
            <p:cNvPr id="210" name="Google Shape;210;p15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11545125" y="4529492"/>
              <a:ext cx="2185417" cy="21854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1" name="Google Shape;211;p15"/>
            <p:cNvSpPr txBox="1"/>
            <p:nvPr/>
          </p:nvSpPr>
          <p:spPr>
            <a:xfrm>
              <a:off x="11585175" y="6014738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12" name="Google Shape;212;p15"/>
          <p:cNvGrpSpPr/>
          <p:nvPr/>
        </p:nvGrpSpPr>
        <p:grpSpPr>
          <a:xfrm>
            <a:off x="6955713" y="2298067"/>
            <a:ext cx="2185417" cy="2185417"/>
            <a:chOff x="6955713" y="2298067"/>
            <a:chExt cx="2185417" cy="2185417"/>
          </a:xfrm>
        </p:grpSpPr>
        <p:pic>
          <p:nvPicPr>
            <p:cNvPr id="213" name="Google Shape;213;p15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6955713" y="2298067"/>
              <a:ext cx="2185417" cy="21854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4" name="Google Shape;214;p15"/>
            <p:cNvSpPr txBox="1"/>
            <p:nvPr/>
          </p:nvSpPr>
          <p:spPr>
            <a:xfrm>
              <a:off x="7173063" y="3609313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15" name="Google Shape;215;p15"/>
          <p:cNvGrpSpPr/>
          <p:nvPr/>
        </p:nvGrpSpPr>
        <p:grpSpPr>
          <a:xfrm>
            <a:off x="9248009" y="2306817"/>
            <a:ext cx="2185417" cy="2185417"/>
            <a:chOff x="9248009" y="2306817"/>
            <a:chExt cx="2185417" cy="2185417"/>
          </a:xfrm>
        </p:grpSpPr>
        <p:pic>
          <p:nvPicPr>
            <p:cNvPr id="216" name="Google Shape;216;p15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9248009" y="2306817"/>
              <a:ext cx="2185417" cy="21854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7" name="Google Shape;217;p15"/>
            <p:cNvSpPr txBox="1"/>
            <p:nvPr/>
          </p:nvSpPr>
          <p:spPr>
            <a:xfrm>
              <a:off x="9460775" y="3837913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18" name="Google Shape;218;p15"/>
          <p:cNvGrpSpPr/>
          <p:nvPr/>
        </p:nvGrpSpPr>
        <p:grpSpPr>
          <a:xfrm>
            <a:off x="11545125" y="2292533"/>
            <a:ext cx="2185417" cy="2185417"/>
            <a:chOff x="11545125" y="2292533"/>
            <a:chExt cx="2185417" cy="2185417"/>
          </a:xfrm>
        </p:grpSpPr>
        <p:pic>
          <p:nvPicPr>
            <p:cNvPr id="219" name="Google Shape;219;p15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11545125" y="2292533"/>
              <a:ext cx="2185417" cy="21854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0" name="Google Shape;220;p15"/>
            <p:cNvSpPr txBox="1"/>
            <p:nvPr/>
          </p:nvSpPr>
          <p:spPr>
            <a:xfrm>
              <a:off x="11748488" y="2999713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21" name="Google Shape;221;p15"/>
          <p:cNvGrpSpPr/>
          <p:nvPr/>
        </p:nvGrpSpPr>
        <p:grpSpPr>
          <a:xfrm>
            <a:off x="6955713" y="55575"/>
            <a:ext cx="2185417" cy="2185417"/>
            <a:chOff x="6955713" y="55575"/>
            <a:chExt cx="2185417" cy="2185417"/>
          </a:xfrm>
        </p:grpSpPr>
        <p:pic>
          <p:nvPicPr>
            <p:cNvPr id="222" name="Google Shape;222;p15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6955713" y="55575"/>
              <a:ext cx="2185417" cy="21854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3" name="Google Shape;223;p15"/>
            <p:cNvSpPr txBox="1"/>
            <p:nvPr/>
          </p:nvSpPr>
          <p:spPr>
            <a:xfrm>
              <a:off x="7173063" y="374713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24" name="Google Shape;224;p15"/>
          <p:cNvGrpSpPr/>
          <p:nvPr/>
        </p:nvGrpSpPr>
        <p:grpSpPr>
          <a:xfrm>
            <a:off x="9248009" y="55575"/>
            <a:ext cx="2185417" cy="2185417"/>
            <a:chOff x="9248009" y="55575"/>
            <a:chExt cx="2185417" cy="2185417"/>
          </a:xfrm>
        </p:grpSpPr>
        <p:pic>
          <p:nvPicPr>
            <p:cNvPr id="225" name="Google Shape;225;p15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9248009" y="55575"/>
              <a:ext cx="2185417" cy="21854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6" name="Google Shape;226;p15"/>
            <p:cNvSpPr txBox="1"/>
            <p:nvPr/>
          </p:nvSpPr>
          <p:spPr>
            <a:xfrm>
              <a:off x="9460775" y="831913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27" name="Google Shape;227;p15"/>
          <p:cNvGrpSpPr/>
          <p:nvPr/>
        </p:nvGrpSpPr>
        <p:grpSpPr>
          <a:xfrm>
            <a:off x="11545125" y="55575"/>
            <a:ext cx="2185417" cy="2185417"/>
            <a:chOff x="11545125" y="55575"/>
            <a:chExt cx="2185417" cy="2185417"/>
          </a:xfrm>
        </p:grpSpPr>
        <p:pic>
          <p:nvPicPr>
            <p:cNvPr id="228" name="Google Shape;228;p15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11545125" y="55575"/>
              <a:ext cx="2185417" cy="21854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9" name="Google Shape;229;p15"/>
            <p:cNvSpPr txBox="1"/>
            <p:nvPr/>
          </p:nvSpPr>
          <p:spPr>
            <a:xfrm>
              <a:off x="11748488" y="831913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268B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95" y="149264"/>
            <a:ext cx="6630610" cy="8845473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16"/>
          <p:cNvSpPr txBox="1"/>
          <p:nvPr/>
        </p:nvSpPr>
        <p:spPr>
          <a:xfrm>
            <a:off x="2672475" y="-423902"/>
            <a:ext cx="1627500" cy="347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PROBLEM TILES</a:t>
            </a:r>
            <a:endParaRPr sz="1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6"/>
          <p:cNvSpPr txBox="1"/>
          <p:nvPr/>
        </p:nvSpPr>
        <p:spPr>
          <a:xfrm>
            <a:off x="9537875" y="-333176"/>
            <a:ext cx="1627500" cy="347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SOLUTION  TILES</a:t>
            </a:r>
            <a:endParaRPr sz="1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16"/>
          <p:cNvSpPr/>
          <p:nvPr/>
        </p:nvSpPr>
        <p:spPr>
          <a:xfrm>
            <a:off x="15653588" y="3586225"/>
            <a:ext cx="978900" cy="1120800"/>
          </a:xfrm>
          <a:prstGeom prst="ellipse">
            <a:avLst/>
          </a:prstGeom>
          <a:solidFill>
            <a:srgbClr val="F3F3F3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148475" y="5400425"/>
            <a:ext cx="2767826" cy="369042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16"/>
          <p:cNvSpPr txBox="1"/>
          <p:nvPr/>
        </p:nvSpPr>
        <p:spPr>
          <a:xfrm rot="-5400000">
            <a:off x="-4579600" y="6988388"/>
            <a:ext cx="24522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PICTURE KEY</a:t>
            </a:r>
            <a:endParaRPr sz="1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240" name="Google Shape;240;p16"/>
          <p:cNvGraphicFramePr/>
          <p:nvPr/>
        </p:nvGraphicFramePr>
        <p:xfrm>
          <a:off x="-3610775" y="14525"/>
          <a:ext cx="3573050" cy="5291250"/>
        </p:xfrm>
        <a:graphic>
          <a:graphicData uri="http://schemas.openxmlformats.org/drawingml/2006/table">
            <a:tbl>
              <a:tblPr>
                <a:noFill/>
                <a:tableStyleId>{85876535-00A6-432A-852D-924D59279CA6}</a:tableStyleId>
              </a:tblPr>
              <a:tblGrid>
                <a:gridCol w="124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Row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dk1"/>
                          </a:solidFill>
                        </a:rPr>
                        <a:t>Type the word you made in each row</a:t>
                      </a:r>
                      <a:endParaRPr sz="36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" sz="3000" u="none" strike="noStrike" cap="none"/>
                        <a:t>1</a:t>
                      </a:r>
                      <a:endParaRPr sz="3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" sz="4800" u="none" strike="noStrike" cap="none"/>
                        <a:t>bag</a:t>
                      </a:r>
                      <a:endParaRPr sz="48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" sz="3000" u="none" strike="noStrike" cap="none"/>
                        <a:t>2</a:t>
                      </a:r>
                      <a:endParaRPr sz="3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endParaRPr sz="48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" sz="3000" u="none" strike="noStrike" cap="none"/>
                        <a:t>3</a:t>
                      </a:r>
                      <a:endParaRPr sz="3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endParaRPr sz="48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" sz="3000" u="none" strike="noStrike" cap="none"/>
                        <a:t>4</a:t>
                      </a:r>
                      <a:endParaRPr sz="3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endParaRPr sz="48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41" name="Google Shape;241;p16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134619" y="5355900"/>
            <a:ext cx="2792210" cy="3712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6" descr="A picture containing text, clipar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743485">
            <a:off x="142929" y="692758"/>
            <a:ext cx="2199491" cy="142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6" descr="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9184" y="2443684"/>
            <a:ext cx="1434454" cy="2063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6" descr="Shape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4550" y="4732912"/>
            <a:ext cx="1791866" cy="1919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6" descr="Shap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55987" y="7033765"/>
            <a:ext cx="1973373" cy="166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6" descr="A picture containing circle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33066" y="631196"/>
            <a:ext cx="1791867" cy="1378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6" descr="Shape, circle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717443" y="2533498"/>
            <a:ext cx="1507927" cy="1862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513720" y="5035759"/>
            <a:ext cx="1791866" cy="1172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6" descr="Icon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570615" y="6989053"/>
            <a:ext cx="1678076" cy="1753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6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786299" y="674441"/>
            <a:ext cx="1802127" cy="1284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6" descr="A picture containing text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599972" y="2795059"/>
            <a:ext cx="2025808" cy="14741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6" descr="A picture containing shape&#10;&#10;Description automatically generated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698547" y="5131061"/>
            <a:ext cx="1913557" cy="1123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6" descr="A picture containing text, clock, gauge&#10;&#10;Description automatically generated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649764" y="7200859"/>
            <a:ext cx="2025808" cy="112355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" name="Google Shape;254;p16"/>
          <p:cNvGrpSpPr/>
          <p:nvPr/>
        </p:nvGrpSpPr>
        <p:grpSpPr>
          <a:xfrm>
            <a:off x="6955713" y="6809300"/>
            <a:ext cx="2185417" cy="2185417"/>
            <a:chOff x="6955713" y="6809300"/>
            <a:chExt cx="2185417" cy="2185417"/>
          </a:xfrm>
        </p:grpSpPr>
        <p:pic>
          <p:nvPicPr>
            <p:cNvPr id="255" name="Google Shape;255;p16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6955713" y="6809300"/>
              <a:ext cx="2185417" cy="21854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6" name="Google Shape;256;p16"/>
            <p:cNvSpPr txBox="1"/>
            <p:nvPr/>
          </p:nvSpPr>
          <p:spPr>
            <a:xfrm>
              <a:off x="7162150" y="7191938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b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57" name="Google Shape;257;p16"/>
          <p:cNvGrpSpPr/>
          <p:nvPr/>
        </p:nvGrpSpPr>
        <p:grpSpPr>
          <a:xfrm>
            <a:off x="9248009" y="6809300"/>
            <a:ext cx="2185417" cy="2185417"/>
            <a:chOff x="9248009" y="6809300"/>
            <a:chExt cx="2185417" cy="2185417"/>
          </a:xfrm>
        </p:grpSpPr>
        <p:pic>
          <p:nvPicPr>
            <p:cNvPr id="258" name="Google Shape;258;p16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9248009" y="6809300"/>
              <a:ext cx="2185417" cy="21854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9" name="Google Shape;259;p16"/>
            <p:cNvSpPr txBox="1"/>
            <p:nvPr/>
          </p:nvSpPr>
          <p:spPr>
            <a:xfrm>
              <a:off x="9449863" y="7496738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60" name="Google Shape;260;p16"/>
          <p:cNvGrpSpPr/>
          <p:nvPr/>
        </p:nvGrpSpPr>
        <p:grpSpPr>
          <a:xfrm>
            <a:off x="11545125" y="6809300"/>
            <a:ext cx="2185417" cy="2185417"/>
            <a:chOff x="11545125" y="6809300"/>
            <a:chExt cx="2185417" cy="2185417"/>
          </a:xfrm>
        </p:grpSpPr>
        <p:pic>
          <p:nvPicPr>
            <p:cNvPr id="261" name="Google Shape;261;p16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1545125" y="6809300"/>
              <a:ext cx="2185417" cy="21854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2" name="Google Shape;262;p16"/>
            <p:cNvSpPr txBox="1"/>
            <p:nvPr/>
          </p:nvSpPr>
          <p:spPr>
            <a:xfrm>
              <a:off x="11737575" y="7268138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63" name="Google Shape;263;p16"/>
          <p:cNvGrpSpPr/>
          <p:nvPr/>
        </p:nvGrpSpPr>
        <p:grpSpPr>
          <a:xfrm>
            <a:off x="6955713" y="4540558"/>
            <a:ext cx="2185417" cy="2185417"/>
            <a:chOff x="6955713" y="4540558"/>
            <a:chExt cx="2185417" cy="2185417"/>
          </a:xfrm>
        </p:grpSpPr>
        <p:pic>
          <p:nvPicPr>
            <p:cNvPr id="264" name="Google Shape;264;p16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6955713" y="4540558"/>
              <a:ext cx="2185417" cy="21854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5" name="Google Shape;265;p16"/>
            <p:cNvSpPr txBox="1"/>
            <p:nvPr/>
          </p:nvSpPr>
          <p:spPr>
            <a:xfrm>
              <a:off x="7162150" y="4719338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66" name="Google Shape;266;p16"/>
          <p:cNvGrpSpPr/>
          <p:nvPr/>
        </p:nvGrpSpPr>
        <p:grpSpPr>
          <a:xfrm>
            <a:off x="9248009" y="4558058"/>
            <a:ext cx="2185417" cy="2185417"/>
            <a:chOff x="9248009" y="4558058"/>
            <a:chExt cx="2185417" cy="2185417"/>
          </a:xfrm>
        </p:grpSpPr>
        <p:pic>
          <p:nvPicPr>
            <p:cNvPr id="267" name="Google Shape;267;p16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9248009" y="4558058"/>
              <a:ext cx="2185417" cy="21854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8" name="Google Shape;268;p16"/>
            <p:cNvSpPr txBox="1"/>
            <p:nvPr/>
          </p:nvSpPr>
          <p:spPr>
            <a:xfrm>
              <a:off x="9602263" y="5633738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69" name="Google Shape;269;p16"/>
          <p:cNvGrpSpPr/>
          <p:nvPr/>
        </p:nvGrpSpPr>
        <p:grpSpPr>
          <a:xfrm>
            <a:off x="11545125" y="4529492"/>
            <a:ext cx="2185417" cy="2185417"/>
            <a:chOff x="11545125" y="4529492"/>
            <a:chExt cx="2185417" cy="2185417"/>
          </a:xfrm>
        </p:grpSpPr>
        <p:pic>
          <p:nvPicPr>
            <p:cNvPr id="270" name="Google Shape;270;p16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11545125" y="4529492"/>
              <a:ext cx="2185417" cy="21854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1" name="Google Shape;271;p16"/>
            <p:cNvSpPr txBox="1"/>
            <p:nvPr/>
          </p:nvSpPr>
          <p:spPr>
            <a:xfrm>
              <a:off x="11737575" y="5709938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72" name="Google Shape;272;p16"/>
          <p:cNvGrpSpPr/>
          <p:nvPr/>
        </p:nvGrpSpPr>
        <p:grpSpPr>
          <a:xfrm>
            <a:off x="6955713" y="2298067"/>
            <a:ext cx="2185417" cy="2185417"/>
            <a:chOff x="6955713" y="2298067"/>
            <a:chExt cx="2185417" cy="2185417"/>
          </a:xfrm>
        </p:grpSpPr>
        <p:pic>
          <p:nvPicPr>
            <p:cNvPr id="273" name="Google Shape;273;p16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6955713" y="2298067"/>
              <a:ext cx="2185417" cy="21854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4" name="Google Shape;274;p16"/>
            <p:cNvSpPr txBox="1"/>
            <p:nvPr/>
          </p:nvSpPr>
          <p:spPr>
            <a:xfrm>
              <a:off x="7173063" y="2999713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75" name="Google Shape;275;p16"/>
          <p:cNvGrpSpPr/>
          <p:nvPr/>
        </p:nvGrpSpPr>
        <p:grpSpPr>
          <a:xfrm>
            <a:off x="9248009" y="2306817"/>
            <a:ext cx="2185417" cy="2185417"/>
            <a:chOff x="9248009" y="2306817"/>
            <a:chExt cx="2185417" cy="2185417"/>
          </a:xfrm>
        </p:grpSpPr>
        <p:pic>
          <p:nvPicPr>
            <p:cNvPr id="276" name="Google Shape;276;p16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9248009" y="2306817"/>
              <a:ext cx="2185417" cy="21854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7" name="Google Shape;277;p16"/>
            <p:cNvSpPr txBox="1"/>
            <p:nvPr/>
          </p:nvSpPr>
          <p:spPr>
            <a:xfrm>
              <a:off x="9460775" y="2618713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78" name="Google Shape;278;p16"/>
          <p:cNvGrpSpPr/>
          <p:nvPr/>
        </p:nvGrpSpPr>
        <p:grpSpPr>
          <a:xfrm>
            <a:off x="11545125" y="2292533"/>
            <a:ext cx="2185417" cy="2185417"/>
            <a:chOff x="11545125" y="2292533"/>
            <a:chExt cx="2185417" cy="2185417"/>
          </a:xfrm>
        </p:grpSpPr>
        <p:pic>
          <p:nvPicPr>
            <p:cNvPr id="279" name="Google Shape;279;p16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11545125" y="2292533"/>
              <a:ext cx="2185417" cy="21854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0" name="Google Shape;280;p16"/>
            <p:cNvSpPr txBox="1"/>
            <p:nvPr/>
          </p:nvSpPr>
          <p:spPr>
            <a:xfrm>
              <a:off x="11748488" y="2542513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81" name="Google Shape;281;p16"/>
          <p:cNvGrpSpPr/>
          <p:nvPr/>
        </p:nvGrpSpPr>
        <p:grpSpPr>
          <a:xfrm>
            <a:off x="6955713" y="55575"/>
            <a:ext cx="2185417" cy="2185417"/>
            <a:chOff x="6955713" y="55575"/>
            <a:chExt cx="2185417" cy="2185417"/>
          </a:xfrm>
        </p:grpSpPr>
        <p:pic>
          <p:nvPicPr>
            <p:cNvPr id="282" name="Google Shape;282;p16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6955713" y="55575"/>
              <a:ext cx="2185417" cy="21854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3" name="Google Shape;283;p16"/>
            <p:cNvSpPr txBox="1"/>
            <p:nvPr/>
          </p:nvSpPr>
          <p:spPr>
            <a:xfrm>
              <a:off x="7125988" y="1458888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84" name="Google Shape;284;p16"/>
          <p:cNvGrpSpPr/>
          <p:nvPr/>
        </p:nvGrpSpPr>
        <p:grpSpPr>
          <a:xfrm>
            <a:off x="9248009" y="55575"/>
            <a:ext cx="2185417" cy="2185417"/>
            <a:chOff x="9248009" y="55575"/>
            <a:chExt cx="2185417" cy="2185417"/>
          </a:xfrm>
        </p:grpSpPr>
        <p:pic>
          <p:nvPicPr>
            <p:cNvPr id="285" name="Google Shape;285;p16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9248009" y="55575"/>
              <a:ext cx="2185417" cy="21854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Google Shape;286;p16"/>
            <p:cNvSpPr txBox="1"/>
            <p:nvPr/>
          </p:nvSpPr>
          <p:spPr>
            <a:xfrm>
              <a:off x="9536975" y="1212913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287" name="Google Shape;287;p16"/>
          <p:cNvGrpSpPr/>
          <p:nvPr/>
        </p:nvGrpSpPr>
        <p:grpSpPr>
          <a:xfrm>
            <a:off x="11545125" y="55575"/>
            <a:ext cx="2185417" cy="2185417"/>
            <a:chOff x="11545125" y="55575"/>
            <a:chExt cx="2185417" cy="2185417"/>
          </a:xfrm>
        </p:grpSpPr>
        <p:pic>
          <p:nvPicPr>
            <p:cNvPr id="288" name="Google Shape;288;p16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11545125" y="55575"/>
              <a:ext cx="2185417" cy="21854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9" name="Google Shape;289;p16"/>
            <p:cNvSpPr txBox="1"/>
            <p:nvPr/>
          </p:nvSpPr>
          <p:spPr>
            <a:xfrm>
              <a:off x="11748488" y="374713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0711"/>
        </a:solidFill>
        <a:effectLst/>
      </p:bgPr>
    </p:bg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Google Shape;294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695" y="149264"/>
            <a:ext cx="6630610" cy="8845473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Google Shape;295;p17"/>
          <p:cNvSpPr txBox="1"/>
          <p:nvPr/>
        </p:nvSpPr>
        <p:spPr>
          <a:xfrm>
            <a:off x="2672475" y="-423902"/>
            <a:ext cx="1627500" cy="347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PROBLEM TILES</a:t>
            </a:r>
            <a:endParaRPr sz="1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17"/>
          <p:cNvSpPr txBox="1"/>
          <p:nvPr/>
        </p:nvSpPr>
        <p:spPr>
          <a:xfrm>
            <a:off x="9537875" y="-333176"/>
            <a:ext cx="1627500" cy="3477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SOLUTION  TILES</a:t>
            </a:r>
            <a:endParaRPr sz="10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17"/>
          <p:cNvSpPr/>
          <p:nvPr/>
        </p:nvSpPr>
        <p:spPr>
          <a:xfrm>
            <a:off x="15653588" y="3586225"/>
            <a:ext cx="978900" cy="1120800"/>
          </a:xfrm>
          <a:prstGeom prst="ellipse">
            <a:avLst/>
          </a:prstGeom>
          <a:solidFill>
            <a:srgbClr val="F3F3F3">
              <a:alpha val="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3148475" y="5400425"/>
            <a:ext cx="2767826" cy="3690425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17"/>
          <p:cNvSpPr txBox="1"/>
          <p:nvPr/>
        </p:nvSpPr>
        <p:spPr>
          <a:xfrm rot="-5400000">
            <a:off x="-4579600" y="6988388"/>
            <a:ext cx="24522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PICTURE KEY</a:t>
            </a:r>
            <a:endParaRPr sz="1800" b="1" i="0" u="none" strike="noStrike" cap="non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300" name="Google Shape;300;p17"/>
          <p:cNvGraphicFramePr/>
          <p:nvPr/>
        </p:nvGraphicFramePr>
        <p:xfrm>
          <a:off x="-3610775" y="14525"/>
          <a:ext cx="3573050" cy="5291250"/>
        </p:xfrm>
        <a:graphic>
          <a:graphicData uri="http://schemas.openxmlformats.org/drawingml/2006/table">
            <a:tbl>
              <a:tblPr>
                <a:noFill/>
                <a:tableStyleId>{85876535-00A6-432A-852D-924D59279CA6}</a:tableStyleId>
              </a:tblPr>
              <a:tblGrid>
                <a:gridCol w="1247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strike="noStrike" cap="none"/>
                        <a:t>Row</a:t>
                      </a:r>
                      <a:endParaRPr sz="14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2000" u="none" strike="noStrike" cap="none">
                          <a:solidFill>
                            <a:schemeClr val="dk1"/>
                          </a:solidFill>
                        </a:rPr>
                        <a:t>Type the word you made in each row</a:t>
                      </a:r>
                      <a:endParaRPr sz="36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" sz="3000" u="none" strike="noStrike" cap="none"/>
                        <a:t>1</a:t>
                      </a:r>
                      <a:endParaRPr sz="3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r>
                        <a:rPr lang="en" sz="4800" u="none" strike="noStrike" cap="none"/>
                        <a:t>cap</a:t>
                      </a:r>
                      <a:endParaRPr sz="48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" sz="3000" u="none" strike="noStrike" cap="none"/>
                        <a:t>2</a:t>
                      </a:r>
                      <a:endParaRPr sz="3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endParaRPr sz="48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" sz="3000" u="none" strike="noStrike" cap="none"/>
                        <a:t>3</a:t>
                      </a:r>
                      <a:endParaRPr sz="3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endParaRPr sz="48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8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000"/>
                        <a:buFont typeface="Arial"/>
                        <a:buNone/>
                      </a:pPr>
                      <a:r>
                        <a:rPr lang="en" sz="3000" u="none" strike="noStrike" cap="none"/>
                        <a:t>4</a:t>
                      </a:r>
                      <a:endParaRPr sz="30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800"/>
                        <a:buFont typeface="Arial"/>
                        <a:buNone/>
                      </a:pPr>
                      <a:endParaRPr sz="4800" u="none" strike="noStrike" cap="none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01" name="Google Shape;301;p17" descr="Graphical user interface, text, application, chat or text messag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3172859" y="5355796"/>
            <a:ext cx="2792210" cy="3712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17" descr="A picture containing text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00754" y="239200"/>
            <a:ext cx="2019081" cy="2067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17" descr="A picture containing icon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20682" y="6869246"/>
            <a:ext cx="1268406" cy="1979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p17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70498" y="2499256"/>
            <a:ext cx="1679591" cy="1996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17" descr="Shape, circl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15023" y="5068759"/>
            <a:ext cx="2042144" cy="12474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17" descr="A picture containing text, vector graphics, clipart&#10;&#10;Description automatically generated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558935" y="201100"/>
            <a:ext cx="1722748" cy="2107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p17" descr="Shape, circle&#10;&#10;Description automatically generated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657063" y="6889490"/>
            <a:ext cx="1545263" cy="1908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1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373386" y="2854012"/>
            <a:ext cx="2100827" cy="1375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7" descr="A picture containing text, clipart, vector graphics&#10;&#10;Description automatically generated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547440" y="4629960"/>
            <a:ext cx="1823107" cy="2036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1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4810541" y="299218"/>
            <a:ext cx="1722748" cy="19999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17" descr="Logo&#10;&#10;Description automatically generated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600206" y="6999431"/>
            <a:ext cx="2062868" cy="1812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1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615898" y="2499256"/>
            <a:ext cx="2025944" cy="20259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17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645801" y="4691964"/>
            <a:ext cx="1964670" cy="197444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4" name="Google Shape;314;p17"/>
          <p:cNvGrpSpPr/>
          <p:nvPr/>
        </p:nvGrpSpPr>
        <p:grpSpPr>
          <a:xfrm>
            <a:off x="6955713" y="6809300"/>
            <a:ext cx="2185416" cy="2185416"/>
            <a:chOff x="6955713" y="6809300"/>
            <a:chExt cx="2185416" cy="2185416"/>
          </a:xfrm>
        </p:grpSpPr>
        <p:pic>
          <p:nvPicPr>
            <p:cNvPr id="315" name="Google Shape;315;p17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6955713" y="6809300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6" name="Google Shape;316;p17"/>
            <p:cNvSpPr txBox="1"/>
            <p:nvPr/>
          </p:nvSpPr>
          <p:spPr>
            <a:xfrm>
              <a:off x="7162150" y="7496738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17" name="Google Shape;317;p17"/>
          <p:cNvGrpSpPr/>
          <p:nvPr/>
        </p:nvGrpSpPr>
        <p:grpSpPr>
          <a:xfrm>
            <a:off x="9248009" y="6809300"/>
            <a:ext cx="2185416" cy="2185416"/>
            <a:chOff x="9248009" y="6809300"/>
            <a:chExt cx="2185416" cy="2185416"/>
          </a:xfrm>
        </p:grpSpPr>
        <p:pic>
          <p:nvPicPr>
            <p:cNvPr id="318" name="Google Shape;318;p17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9248009" y="6809300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9" name="Google Shape;319;p17"/>
            <p:cNvSpPr txBox="1"/>
            <p:nvPr/>
          </p:nvSpPr>
          <p:spPr>
            <a:xfrm>
              <a:off x="9651725" y="7789988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20" name="Google Shape;320;p17"/>
          <p:cNvGrpSpPr/>
          <p:nvPr/>
        </p:nvGrpSpPr>
        <p:grpSpPr>
          <a:xfrm>
            <a:off x="11545125" y="6809300"/>
            <a:ext cx="2185416" cy="2185416"/>
            <a:chOff x="11545125" y="6809300"/>
            <a:chExt cx="2185416" cy="2185416"/>
          </a:xfrm>
        </p:grpSpPr>
        <p:pic>
          <p:nvPicPr>
            <p:cNvPr id="321" name="Google Shape;321;p17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11545125" y="6809300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2" name="Google Shape;322;p17"/>
            <p:cNvSpPr txBox="1"/>
            <p:nvPr/>
          </p:nvSpPr>
          <p:spPr>
            <a:xfrm>
              <a:off x="11737575" y="7496738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23" name="Google Shape;323;p17"/>
          <p:cNvGrpSpPr/>
          <p:nvPr/>
        </p:nvGrpSpPr>
        <p:grpSpPr>
          <a:xfrm>
            <a:off x="6955713" y="4540558"/>
            <a:ext cx="2185416" cy="2185416"/>
            <a:chOff x="6955713" y="4540558"/>
            <a:chExt cx="2185416" cy="2185416"/>
          </a:xfrm>
        </p:grpSpPr>
        <p:pic>
          <p:nvPicPr>
            <p:cNvPr id="324" name="Google Shape;324;p17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6955713" y="4540558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5" name="Google Shape;325;p17"/>
            <p:cNvSpPr txBox="1"/>
            <p:nvPr/>
          </p:nvSpPr>
          <p:spPr>
            <a:xfrm>
              <a:off x="7238650" y="5248225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h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26" name="Google Shape;326;p17"/>
          <p:cNvGrpSpPr/>
          <p:nvPr/>
        </p:nvGrpSpPr>
        <p:grpSpPr>
          <a:xfrm>
            <a:off x="9248009" y="4558058"/>
            <a:ext cx="2185416" cy="2185416"/>
            <a:chOff x="9248009" y="4558058"/>
            <a:chExt cx="2185416" cy="2185416"/>
          </a:xfrm>
        </p:grpSpPr>
        <p:pic>
          <p:nvPicPr>
            <p:cNvPr id="327" name="Google Shape;327;p17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9248009" y="4558058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8" name="Google Shape;328;p17"/>
            <p:cNvSpPr txBox="1"/>
            <p:nvPr/>
          </p:nvSpPr>
          <p:spPr>
            <a:xfrm>
              <a:off x="9352538" y="6095738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29" name="Google Shape;329;p17"/>
          <p:cNvGrpSpPr/>
          <p:nvPr/>
        </p:nvGrpSpPr>
        <p:grpSpPr>
          <a:xfrm>
            <a:off x="11545125" y="4529492"/>
            <a:ext cx="2185416" cy="2185416"/>
            <a:chOff x="11545125" y="4529492"/>
            <a:chExt cx="2185416" cy="2185416"/>
          </a:xfrm>
        </p:grpSpPr>
        <p:pic>
          <p:nvPicPr>
            <p:cNvPr id="330" name="Google Shape;330;p17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11545125" y="4529492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1" name="Google Shape;331;p17"/>
            <p:cNvSpPr txBox="1"/>
            <p:nvPr/>
          </p:nvSpPr>
          <p:spPr>
            <a:xfrm>
              <a:off x="11737575" y="5328938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32" name="Google Shape;332;p17"/>
          <p:cNvGrpSpPr/>
          <p:nvPr/>
        </p:nvGrpSpPr>
        <p:grpSpPr>
          <a:xfrm>
            <a:off x="6955713" y="2298067"/>
            <a:ext cx="2185416" cy="2185416"/>
            <a:chOff x="6955713" y="2298067"/>
            <a:chExt cx="2185416" cy="2185416"/>
          </a:xfrm>
        </p:grpSpPr>
        <p:pic>
          <p:nvPicPr>
            <p:cNvPr id="333" name="Google Shape;333;p17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6955713" y="2298067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4" name="Google Shape;334;p17"/>
            <p:cNvSpPr txBox="1"/>
            <p:nvPr/>
          </p:nvSpPr>
          <p:spPr>
            <a:xfrm>
              <a:off x="7173063" y="2999713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d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35" name="Google Shape;335;p17"/>
          <p:cNvGrpSpPr/>
          <p:nvPr/>
        </p:nvGrpSpPr>
        <p:grpSpPr>
          <a:xfrm>
            <a:off x="9248009" y="2306817"/>
            <a:ext cx="2185416" cy="2185416"/>
            <a:chOff x="9248009" y="2306817"/>
            <a:chExt cx="2185416" cy="2185416"/>
          </a:xfrm>
        </p:grpSpPr>
        <p:pic>
          <p:nvPicPr>
            <p:cNvPr id="336" name="Google Shape;336;p17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9248009" y="2306817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7" name="Google Shape;337;p17"/>
            <p:cNvSpPr txBox="1"/>
            <p:nvPr/>
          </p:nvSpPr>
          <p:spPr>
            <a:xfrm>
              <a:off x="9460775" y="2999713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j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38" name="Google Shape;338;p17"/>
          <p:cNvGrpSpPr/>
          <p:nvPr/>
        </p:nvGrpSpPr>
        <p:grpSpPr>
          <a:xfrm>
            <a:off x="11545125" y="2292533"/>
            <a:ext cx="2185416" cy="2185416"/>
            <a:chOff x="11545125" y="2292533"/>
            <a:chExt cx="2185416" cy="2185416"/>
          </a:xfrm>
        </p:grpSpPr>
        <p:pic>
          <p:nvPicPr>
            <p:cNvPr id="339" name="Google Shape;339;p17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11545125" y="2292533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0" name="Google Shape;340;p17"/>
            <p:cNvSpPr txBox="1"/>
            <p:nvPr/>
          </p:nvSpPr>
          <p:spPr>
            <a:xfrm>
              <a:off x="11748488" y="2999713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41" name="Google Shape;341;p17"/>
          <p:cNvGrpSpPr/>
          <p:nvPr/>
        </p:nvGrpSpPr>
        <p:grpSpPr>
          <a:xfrm>
            <a:off x="6955713" y="55575"/>
            <a:ext cx="2185416" cy="2185416"/>
            <a:chOff x="6955713" y="55575"/>
            <a:chExt cx="2185416" cy="2185416"/>
          </a:xfrm>
        </p:grpSpPr>
        <p:pic>
          <p:nvPicPr>
            <p:cNvPr id="342" name="Google Shape;342;p17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6955713" y="55575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3" name="Google Shape;343;p17"/>
            <p:cNvSpPr txBox="1"/>
            <p:nvPr/>
          </p:nvSpPr>
          <p:spPr>
            <a:xfrm>
              <a:off x="7238638" y="1575688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g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44" name="Google Shape;344;p17"/>
          <p:cNvGrpSpPr/>
          <p:nvPr/>
        </p:nvGrpSpPr>
        <p:grpSpPr>
          <a:xfrm>
            <a:off x="9248009" y="55575"/>
            <a:ext cx="2185416" cy="2185416"/>
            <a:chOff x="9248009" y="55575"/>
            <a:chExt cx="2185416" cy="2185416"/>
          </a:xfrm>
        </p:grpSpPr>
        <p:pic>
          <p:nvPicPr>
            <p:cNvPr id="345" name="Google Shape;345;p17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9248009" y="55575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6" name="Google Shape;346;p17"/>
            <p:cNvSpPr txBox="1"/>
            <p:nvPr/>
          </p:nvSpPr>
          <p:spPr>
            <a:xfrm>
              <a:off x="9460775" y="831913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347" name="Google Shape;347;p17"/>
          <p:cNvGrpSpPr/>
          <p:nvPr/>
        </p:nvGrpSpPr>
        <p:grpSpPr>
          <a:xfrm>
            <a:off x="11545125" y="55575"/>
            <a:ext cx="2185416" cy="2185416"/>
            <a:chOff x="11545125" y="55575"/>
            <a:chExt cx="2185416" cy="2185416"/>
          </a:xfrm>
        </p:grpSpPr>
        <p:pic>
          <p:nvPicPr>
            <p:cNvPr id="348" name="Google Shape;348;p17"/>
            <p:cNvPicPr preferRelativeResize="0"/>
            <p:nvPr/>
          </p:nvPicPr>
          <p:blipFill rotWithShape="1">
            <a:blip r:embed="rId29">
              <a:alphaModFix/>
            </a:blip>
            <a:srcRect/>
            <a:stretch/>
          </p:blipFill>
          <p:spPr>
            <a:xfrm>
              <a:off x="11545125" y="55575"/>
              <a:ext cx="2185416" cy="218541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9" name="Google Shape;349;p17"/>
            <p:cNvSpPr txBox="1"/>
            <p:nvPr/>
          </p:nvSpPr>
          <p:spPr>
            <a:xfrm>
              <a:off x="11748488" y="831913"/>
              <a:ext cx="1781700" cy="586500"/>
            </a:xfrm>
            <a:prstGeom prst="rect">
              <a:avLst/>
            </a:prstGeom>
            <a:solidFill>
              <a:srgbClr val="FFFFFF">
                <a:alpha val="35686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" sz="4400" b="1" i="0" u="none" strike="noStrike" cap="none">
                  <a:solidFill>
                    <a:srgbClr val="000000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</a:t>
              </a:r>
              <a:endParaRPr sz="4400" b="1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168</Words>
  <Application>Microsoft Office PowerPoint</Application>
  <PresentationFormat>On-screen Show (4:3)</PresentationFormat>
  <Paragraphs>114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Montserrat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Plovich</dc:creator>
  <cp:lastModifiedBy>Cate Plovich</cp:lastModifiedBy>
  <cp:revision>1</cp:revision>
  <dcterms:modified xsi:type="dcterms:W3CDTF">2023-02-08T17:46:59Z</dcterms:modified>
</cp:coreProperties>
</file>